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69"/>
  </p:notesMasterIdLst>
  <p:sldIdLst>
    <p:sldId id="346" r:id="rId2"/>
    <p:sldId id="408" r:id="rId3"/>
    <p:sldId id="409" r:id="rId4"/>
    <p:sldId id="410" r:id="rId5"/>
    <p:sldId id="412" r:id="rId6"/>
    <p:sldId id="378" r:id="rId7"/>
    <p:sldId id="411" r:id="rId8"/>
    <p:sldId id="428" r:id="rId9"/>
    <p:sldId id="429" r:id="rId10"/>
    <p:sldId id="430" r:id="rId11"/>
    <p:sldId id="431" r:id="rId12"/>
    <p:sldId id="432" r:id="rId13"/>
    <p:sldId id="433" r:id="rId14"/>
    <p:sldId id="435" r:id="rId15"/>
    <p:sldId id="400" r:id="rId16"/>
    <p:sldId id="434" r:id="rId17"/>
    <p:sldId id="436" r:id="rId18"/>
    <p:sldId id="437" r:id="rId19"/>
    <p:sldId id="438" r:id="rId20"/>
    <p:sldId id="401" r:id="rId21"/>
    <p:sldId id="445" r:id="rId22"/>
    <p:sldId id="402" r:id="rId23"/>
    <p:sldId id="403" r:id="rId24"/>
    <p:sldId id="439" r:id="rId25"/>
    <p:sldId id="440" r:id="rId26"/>
    <p:sldId id="404" r:id="rId27"/>
    <p:sldId id="441" r:id="rId28"/>
    <p:sldId id="442" r:id="rId29"/>
    <p:sldId id="405" r:id="rId30"/>
    <p:sldId id="406" r:id="rId31"/>
    <p:sldId id="407" r:id="rId32"/>
    <p:sldId id="447" r:id="rId33"/>
    <p:sldId id="377" r:id="rId34"/>
    <p:sldId id="449" r:id="rId35"/>
    <p:sldId id="450" r:id="rId36"/>
    <p:sldId id="451" r:id="rId37"/>
    <p:sldId id="375" r:id="rId38"/>
    <p:sldId id="443" r:id="rId39"/>
    <p:sldId id="418" r:id="rId40"/>
    <p:sldId id="395" r:id="rId41"/>
    <p:sldId id="396" r:id="rId42"/>
    <p:sldId id="397" r:id="rId43"/>
    <p:sldId id="398" r:id="rId44"/>
    <p:sldId id="399" r:id="rId45"/>
    <p:sldId id="379" r:id="rId46"/>
    <p:sldId id="389" r:id="rId47"/>
    <p:sldId id="446" r:id="rId48"/>
    <p:sldId id="390" r:id="rId49"/>
    <p:sldId id="391" r:id="rId50"/>
    <p:sldId id="392" r:id="rId51"/>
    <p:sldId id="393" r:id="rId52"/>
    <p:sldId id="394" r:id="rId53"/>
    <p:sldId id="372" r:id="rId54"/>
    <p:sldId id="424" r:id="rId55"/>
    <p:sldId id="425" r:id="rId56"/>
    <p:sldId id="419" r:id="rId57"/>
    <p:sldId id="444" r:id="rId58"/>
    <p:sldId id="415" r:id="rId59"/>
    <p:sldId id="417" r:id="rId60"/>
    <p:sldId id="374" r:id="rId61"/>
    <p:sldId id="420" r:id="rId62"/>
    <p:sldId id="373" r:id="rId63"/>
    <p:sldId id="423" r:id="rId64"/>
    <p:sldId id="413" r:id="rId65"/>
    <p:sldId id="421" r:id="rId66"/>
    <p:sldId id="414" r:id="rId67"/>
    <p:sldId id="422" r:id="rId68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4" autoAdjust="0"/>
    <p:restoredTop sz="89681" autoAdjust="0"/>
  </p:normalViewPr>
  <p:slideViewPr>
    <p:cSldViewPr snapToGrid="0" snapToObjects="1">
      <p:cViewPr varScale="1">
        <p:scale>
          <a:sx n="104" d="100"/>
          <a:sy n="104" d="100"/>
        </p:scale>
        <p:origin x="322" y="7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26-11-2017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oracle.com/epmos/faces/DocumentDisplay?_afrLoop=358003471259260&amp;id=2216342.1&amp;_afrWindowMode=0&amp;_adf.ctrl-state=16vwg63yl6_105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Session structure Introduce Containers - objectives, benefits, implementation Demo of Container build, package, ship and run </a:t>
            </a:r>
          </a:p>
          <a:p>
            <a:r>
              <a:rPr lang="en-US" dirty="0" smtClean="0"/>
              <a:t>Discuss Container Management systems - run time Container platforms, such as Oracle Container Cloud </a:t>
            </a:r>
          </a:p>
          <a:p>
            <a:r>
              <a:rPr lang="en-US" dirty="0" smtClean="0"/>
              <a:t>Demo of deploying and running a Container first locally </a:t>
            </a:r>
          </a:p>
          <a:p>
            <a:r>
              <a:rPr lang="en-US" dirty="0" smtClean="0"/>
              <a:t>then on the Oracle Container Cloud </a:t>
            </a:r>
          </a:p>
          <a:p>
            <a:r>
              <a:rPr lang="en-US" dirty="0" smtClean="0"/>
              <a:t>Discussion of CD, DevOps and </a:t>
            </a:r>
            <a:r>
              <a:rPr lang="en-US" dirty="0" err="1" smtClean="0"/>
              <a:t>microservices</a:t>
            </a:r>
            <a:r>
              <a:rPr lang="en-US" dirty="0" smtClean="0"/>
              <a:t> - and how the </a:t>
            </a:r>
            <a:r>
              <a:rPr lang="en-US" dirty="0" err="1" smtClean="0"/>
              <a:t>Orace</a:t>
            </a:r>
            <a:r>
              <a:rPr lang="en-US" dirty="0" smtClean="0"/>
              <a:t> platform components fit in </a:t>
            </a:r>
          </a:p>
          <a:p>
            <a:r>
              <a:rPr lang="en-US" dirty="0" smtClean="0"/>
              <a:t>(including a discussion of multitenant architecture in DB and WLS) </a:t>
            </a:r>
          </a:p>
          <a:p>
            <a:r>
              <a:rPr lang="en-US" dirty="0" smtClean="0"/>
              <a:t>Introduction of Oracle Docker Images </a:t>
            </a:r>
          </a:p>
          <a:p>
            <a:r>
              <a:rPr lang="en-US" dirty="0" smtClean="0"/>
              <a:t>Demonstration of building containers based on Oracle Docker Images </a:t>
            </a:r>
          </a:p>
          <a:p>
            <a:r>
              <a:rPr lang="en-US" dirty="0" smtClean="0"/>
              <a:t>Run multiple containers based on various Oracle Docker Images 	and have them interact with each other</a:t>
            </a:r>
          </a:p>
          <a:p>
            <a:endParaRPr lang="en-US" dirty="0" smtClean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5060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Migrate WebLogic to Containers – OOW2017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33865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https://container-registry.oracle.com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9312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https://www.katacoda.com/courses/docker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31605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8584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https://github.com/davidholiday/foxy</a:t>
            </a:r>
          </a:p>
          <a:p>
            <a:r>
              <a:rPr lang="nl-NL" dirty="0" smtClean="0"/>
              <a:t>https://blog.codeship.com/docker-guis/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6306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https://docs.docker.com/engine/reference/commandline/checkpoint_create/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2205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https://docs.docker.com/engine/reference/commandline/checkpoint_create/</a:t>
            </a:r>
          </a:p>
          <a:p>
            <a:r>
              <a:rPr lang="nl-NL" dirty="0" smtClean="0"/>
              <a:t>https://yipee.io/2017/06/saving-and-restoring-container-state-with-criu/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9239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https://cloud.oracle.com/container-classic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7796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https://cloud.oracle.com/container-classic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6698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https://github.com/oracle/docker-images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749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Support for running Oracle DB on Docker</a:t>
            </a:r>
            <a:endParaRPr lang="nl-NL" dirty="0" smtClean="0"/>
          </a:p>
          <a:p>
            <a:r>
              <a:rPr lang="nl-NL" dirty="0" smtClean="0"/>
              <a:t>https://support.oracle.com/epmos/faces/DocumentDisplay?_afrLoop=358003471259260&amp;id=2216342.1&amp;_afrWindowMode=0&amp;_adf.ctrl-state=16vwg63yl6_105</a:t>
            </a:r>
          </a:p>
          <a:p>
            <a:endParaRPr lang="en-US" dirty="0" smtClean="0"/>
          </a:p>
          <a:p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Oracle </a:t>
            </a:r>
            <a:r>
              <a:rPr lang="nl-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will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support </a:t>
            </a:r>
            <a:r>
              <a:rPr lang="nl-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customers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running Oracle Database (single </a:t>
            </a:r>
            <a:r>
              <a:rPr lang="nl-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in Docker containers running on Oracle Linux 7 </a:t>
            </a:r>
            <a:r>
              <a:rPr lang="nl-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UEK4 or Red Hat Enterprise Linux 7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RAC is NOT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supported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Oracle database on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Docker container is now </a:t>
            </a:r>
            <a:r>
              <a:rPr lang="en-US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officially certified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you can refer to the MOS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Doc ID 2216342.1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nl-NL" dirty="0" smtClean="0"/>
              <a:t>https://www.slideshare.net/Seth_Miller/oracle-rac-and-docker-the-why-and-how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98952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WLS Roadmap</a:t>
            </a:r>
            <a:r>
              <a:rPr lang="en-US" baseline="0" dirty="0" smtClean="0"/>
              <a:t> – CON6474 Oracle </a:t>
            </a:r>
            <a:r>
              <a:rPr lang="en-US" baseline="0" dirty="0" err="1" smtClean="0"/>
              <a:t>OpenWorld</a:t>
            </a:r>
            <a:r>
              <a:rPr lang="en-US" baseline="0" dirty="0" smtClean="0"/>
              <a:t> 2017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6561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 smtClean="0"/>
              <a:t>CLICK TO EDIT MASTER TITLE STYLE</a:t>
            </a:r>
            <a:endParaRPr lang="nl-NL" noProof="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 smtClean="0"/>
              <a:t>CLICK TO EDIT MASTER TITLE STYLE</a:t>
            </a:r>
            <a:endParaRPr lang="nl-NL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10CDB-38B1-8E43-A846-6FE3B07A872E}" type="datetime1">
              <a:rPr lang="en-US" noProof="0" smtClean="0"/>
              <a:t>26-Nov-17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 smtClean="0"/>
              <a:t>Titel van de presentatie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 smtClean="0"/>
              <a:t>Foto</a:t>
            </a:r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B67E-1464-254D-876A-5A059C6CA686}" type="datetime1">
              <a:rPr lang="en-US" smtClean="0"/>
              <a:t>26-Nov-17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7756A-AF1A-B249-A7CF-A1AE4E86FA38}" type="datetime1">
              <a:rPr lang="en-US" smtClean="0"/>
              <a:t>26-Nov-17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8E900-D3BD-ED44-9070-3471A5611DC2}" type="datetime1">
              <a:rPr lang="en-US" smtClean="0"/>
              <a:t>26-Nov-17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D5A3F-EB4E-3340-8D19-07B028CB11AD}" type="datetime1">
              <a:rPr lang="en-US" smtClean="0"/>
              <a:t>26-Nov-17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A800-996C-1743-AFDA-9042664E20A6}" type="datetimeFigureOut">
              <a:rPr lang="en-US" smtClean="0"/>
              <a:t>26-Nov-17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20DB6-95FF-9E43-B5C1-4A1D50F9B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951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A800-996C-1743-AFDA-9042664E20A6}" type="datetimeFigureOut">
              <a:rPr lang="en-US" smtClean="0"/>
              <a:t>26-Nov-17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20DB6-95FF-9E43-B5C1-4A1D50F9B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9888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A800-996C-1743-AFDA-9042664E20A6}" type="datetimeFigureOut">
              <a:rPr lang="en-US" smtClean="0"/>
              <a:t>26-Nov-17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20DB6-95FF-9E43-B5C1-4A1D50F9B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171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7352" y="411510"/>
            <a:ext cx="4813120" cy="7425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2100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 smtClean="0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329612"/>
            <a:ext cx="8211600" cy="361840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202406" indent="-202406">
              <a:lnSpc>
                <a:spcPts val="1650"/>
              </a:lnSpc>
              <a:spcAft>
                <a:spcPts val="0"/>
              </a:spcAft>
              <a:defRPr sz="1425" b="0" i="0">
                <a:latin typeface="Arial" pitchFamily="34" charset="0"/>
                <a:cs typeface="Arial"/>
              </a:defRPr>
            </a:lvl1pPr>
            <a:lvl2pPr marL="406004" indent="-203597" algn="l">
              <a:buSzPct val="100000"/>
              <a:buFont typeface="Arial" pitchFamily="34" charset="0"/>
              <a:buChar char="–"/>
              <a:tabLst>
                <a:tab pos="739379" algn="l"/>
              </a:tabLst>
              <a:defRPr sz="1200" i="0" baseline="0">
                <a:latin typeface="Arial" pitchFamily="34" charset="0"/>
                <a:cs typeface="Arial" pitchFamily="34" charset="0"/>
              </a:defRPr>
            </a:lvl2pPr>
            <a:lvl3pPr marL="572691" indent="-158354">
              <a:buFont typeface="Arial" pitchFamily="34" charset="0"/>
              <a:buChar char="•"/>
              <a:defRPr sz="900" baseline="0">
                <a:latin typeface="Arial" pitchFamily="34" charset="0"/>
              </a:defRPr>
            </a:lvl3pPr>
            <a:lvl4pPr marL="751285" indent="-167879">
              <a:buFont typeface="Arial" pitchFamily="34" charset="0"/>
              <a:buChar char="–"/>
              <a:defRPr sz="900" baseline="0">
                <a:latin typeface="Arial" pitchFamily="34" charset="0"/>
              </a:defRPr>
            </a:lvl4pPr>
            <a:lvl5pPr marL="495300" indent="-161925">
              <a:buFont typeface="Arial" pitchFamily="34" charset="0"/>
              <a:buChar char="•"/>
              <a:defRPr/>
            </a:lvl5pPr>
          </a:lstStyle>
          <a:p>
            <a:r>
              <a:rPr lang="nl-NL" smtClean="0"/>
              <a:t>Xxxx</a:t>
            </a:r>
          </a:p>
          <a:p>
            <a:pPr lvl="1"/>
            <a:r>
              <a:rPr lang="nl-NL" sz="1050" smtClean="0"/>
              <a:t>Xxxx</a:t>
            </a:r>
          </a:p>
          <a:p>
            <a:pPr lvl="2"/>
            <a:r>
              <a:rPr lang="nl-NL" sz="1050" smtClean="0"/>
              <a:t>Xxx</a:t>
            </a:r>
          </a:p>
          <a:p>
            <a:pPr lvl="3"/>
            <a:r>
              <a:rPr lang="nl-NL" sz="1050" smtClean="0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3375798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 smtClean="0"/>
              <a:t>CLICK TO EDIT MASTER TITLE STYLE</a:t>
            </a:r>
            <a:endParaRPr lang="nl-NL" noProof="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 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216DA-0E4B-CC41-ACBF-76C3BC02E189}" type="datetime1">
              <a:rPr lang="en-US" smtClean="0"/>
              <a:t>26-Nov-17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Titel van de presentatie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D8D44-D820-BB49-9309-B66E37C4EE70}" type="datetime1">
              <a:rPr lang="en-US" smtClean="0"/>
              <a:t>26-Nov-17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6030-B80C-7C4C-B97F-1ADFAB53E146}" type="datetime1">
              <a:rPr lang="en-US" smtClean="0"/>
              <a:t>26-Nov-17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B474-0AB7-8846-BA6A-67033A8CF4FA}" type="datetime1">
              <a:rPr lang="en-US" smtClean="0"/>
              <a:t>26-Nov-17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50C8-7311-E14C-816D-7251E320C8DC}" type="datetime1">
              <a:rPr lang="en-US" smtClean="0"/>
              <a:t>26-Nov-17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 smtClean="0"/>
              <a:t>CLICK TO EDIT MASTER TITLE STYLE</a:t>
            </a:r>
            <a:endParaRPr lang="nl-NL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10CDB-38B1-8E43-A846-6FE3B07A872E}" type="datetime1">
              <a:rPr lang="en-US" noProof="0" smtClean="0"/>
              <a:t>26-Nov-17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 smtClean="0"/>
              <a:t>Titel van de presentatie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2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E300D605-E2BB-8B4E-A2F3-5A64231C34A6}" type="datetime1">
              <a:rPr lang="en-US" smtClean="0"/>
              <a:t>26-Nov-17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smtClean="0"/>
              <a:t>Titel van de presentatie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  <p:sldLayoutId id="2147483692" r:id="rId15"/>
    <p:sldLayoutId id="2147483694" r:id="rId16"/>
    <p:sldLayoutId id="2147483695" r:id="rId17"/>
    <p:sldLayoutId id="2147483696" r:id="rId18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gi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10.gif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jpeg"/><Relationship Id="rId7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gif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10.gif"/><Relationship Id="rId4" Type="http://schemas.openxmlformats.org/officeDocument/2006/relationships/image" Target="../media/image23.png"/><Relationship Id="rId9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11" Type="http://schemas.openxmlformats.org/officeDocument/2006/relationships/image" Target="../media/image30.png"/><Relationship Id="rId5" Type="http://schemas.openxmlformats.org/officeDocument/2006/relationships/image" Target="../media/image10.gif"/><Relationship Id="rId10" Type="http://schemas.openxmlformats.org/officeDocument/2006/relationships/image" Target="../media/image7.jpeg"/><Relationship Id="rId4" Type="http://schemas.openxmlformats.org/officeDocument/2006/relationships/image" Target="../media/image23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10.gif"/><Relationship Id="rId10" Type="http://schemas.openxmlformats.org/officeDocument/2006/relationships/image" Target="../media/image32.png"/><Relationship Id="rId4" Type="http://schemas.openxmlformats.org/officeDocument/2006/relationships/image" Target="../media/image23.png"/><Relationship Id="rId9" Type="http://schemas.openxmlformats.org/officeDocument/2006/relationships/image" Target="../media/image31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7.jpe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7.jpe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7.jpe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jpeg"/><Relationship Id="rId5" Type="http://schemas.openxmlformats.org/officeDocument/2006/relationships/image" Target="../media/image29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criu.org/Docker" TargetMode="Externa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jpeg"/><Relationship Id="rId5" Type="http://schemas.openxmlformats.org/officeDocument/2006/relationships/image" Target="../media/image4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jpeg"/><Relationship Id="rId5" Type="http://schemas.openxmlformats.org/officeDocument/2006/relationships/image" Target="../media/image7.jpe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9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9.jpeg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0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oracle.com/container-classic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gif"/><Relationship Id="rId4" Type="http://schemas.openxmlformats.org/officeDocument/2006/relationships/image" Target="../media/image56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tiff"/><Relationship Id="rId3" Type="http://schemas.openxmlformats.org/officeDocument/2006/relationships/image" Target="../media/image62.tiff"/><Relationship Id="rId7" Type="http://schemas.openxmlformats.org/officeDocument/2006/relationships/image" Target="../media/image66.png"/><Relationship Id="rId12" Type="http://schemas.openxmlformats.org/officeDocument/2006/relationships/image" Target="../media/image10.gif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tiff"/><Relationship Id="rId11" Type="http://schemas.openxmlformats.org/officeDocument/2006/relationships/image" Target="../media/image70.tiff"/><Relationship Id="rId5" Type="http://schemas.openxmlformats.org/officeDocument/2006/relationships/image" Target="../media/image64.png"/><Relationship Id="rId10" Type="http://schemas.openxmlformats.org/officeDocument/2006/relationships/image" Target="../media/image69.tiff"/><Relationship Id="rId4" Type="http://schemas.openxmlformats.org/officeDocument/2006/relationships/image" Target="../media/image63.png"/><Relationship Id="rId9" Type="http://schemas.openxmlformats.org/officeDocument/2006/relationships/image" Target="../media/image68.tif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tiff"/><Relationship Id="rId3" Type="http://schemas.openxmlformats.org/officeDocument/2006/relationships/image" Target="../media/image10.gif"/><Relationship Id="rId7" Type="http://schemas.openxmlformats.org/officeDocument/2006/relationships/image" Target="../media/image2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11" Type="http://schemas.openxmlformats.org/officeDocument/2006/relationships/image" Target="../media/image72.jpeg"/><Relationship Id="rId5" Type="http://schemas.openxmlformats.org/officeDocument/2006/relationships/image" Target="../media/image71.png"/><Relationship Id="rId10" Type="http://schemas.openxmlformats.org/officeDocument/2006/relationships/image" Target="../media/image64.png"/><Relationship Id="rId4" Type="http://schemas.openxmlformats.org/officeDocument/2006/relationships/image" Target="../media/image56.tiff"/><Relationship Id="rId9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68.tiff"/><Relationship Id="rId3" Type="http://schemas.openxmlformats.org/officeDocument/2006/relationships/image" Target="../media/image73.tiff"/><Relationship Id="rId7" Type="http://schemas.openxmlformats.org/officeDocument/2006/relationships/image" Target="../media/image65.tiff"/><Relationship Id="rId12" Type="http://schemas.openxmlformats.org/officeDocument/2006/relationships/image" Target="../media/image67.tiff"/><Relationship Id="rId2" Type="http://schemas.openxmlformats.org/officeDocument/2006/relationships/image" Target="../media/image61.tiff"/><Relationship Id="rId16" Type="http://schemas.openxmlformats.org/officeDocument/2006/relationships/image" Target="../media/image10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11" Type="http://schemas.openxmlformats.org/officeDocument/2006/relationships/image" Target="../media/image66.png"/><Relationship Id="rId5" Type="http://schemas.openxmlformats.org/officeDocument/2006/relationships/image" Target="../media/image63.png"/><Relationship Id="rId15" Type="http://schemas.openxmlformats.org/officeDocument/2006/relationships/image" Target="../media/image70.tiff"/><Relationship Id="rId10" Type="http://schemas.openxmlformats.org/officeDocument/2006/relationships/image" Target="../media/image76.png"/><Relationship Id="rId4" Type="http://schemas.openxmlformats.org/officeDocument/2006/relationships/image" Target="../media/image62.tiff"/><Relationship Id="rId9" Type="http://schemas.openxmlformats.org/officeDocument/2006/relationships/image" Target="../media/image75.png"/><Relationship Id="rId14" Type="http://schemas.openxmlformats.org/officeDocument/2006/relationships/image" Target="../media/image69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acle/docker-images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github.com/oracle/docker-images/tree/master/OracleDatabase/dockerfiles/12.2.0.1" TargetMode="Externa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container-registry.oracle.com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6.png"/><Relationship Id="rId4" Type="http://schemas.openxmlformats.org/officeDocument/2006/relationships/hyperlink" Target="https://container-registry.oracle.com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.png"/><Relationship Id="rId5" Type="http://schemas.openxmlformats.org/officeDocument/2006/relationships/hyperlink" Target="https://container-registry.oracle.com/" TargetMode="External"/><Relationship Id="rId4" Type="http://schemas.openxmlformats.org/officeDocument/2006/relationships/image" Target="../media/image1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53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tacoda.com/courses/docker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3.jpeg"/><Relationship Id="rId4" Type="http://schemas.openxmlformats.org/officeDocument/2006/relationships/image" Target="../media/image9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tacoda.com/courses/kubernete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3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9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53.jpeg"/><Relationship Id="rId4" Type="http://schemas.openxmlformats.org/officeDocument/2006/relationships/image" Target="../media/image59.tif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hyperlink" Target="http://technology.amis.nl/" TargetMode="External"/><Relationship Id="rId7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info@amis.nl" TargetMode="External"/><Relationship Id="rId5" Type="http://schemas.openxmlformats.org/officeDocument/2006/relationships/hyperlink" Target="http://www.amis.nl/" TargetMode="External"/><Relationship Id="rId10" Type="http://schemas.openxmlformats.org/officeDocument/2006/relationships/image" Target="../media/image5.png"/><Relationship Id="rId4" Type="http://schemas.openxmlformats.org/officeDocument/2006/relationships/hyperlink" Target="mailto:lucas.jellema@amis.nl" TargetMode="External"/><Relationship Id="rId9" Type="http://schemas.openxmlformats.org/officeDocument/2006/relationships/image" Target="../media/image9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/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smtClean="0"/>
              <a:t>and </a:t>
            </a:r>
            <a:r>
              <a:rPr lang="en-US" b="0" dirty="0"/>
              <a:t>the Oracle Platform - Database, WebLogic </a:t>
            </a:r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smtClean="0"/>
              <a:t>&amp; the Cloud</a:t>
            </a:r>
            <a:endParaRPr lang="nl-NL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4"/>
          </p:nvPr>
        </p:nvSpPr>
        <p:spPr>
          <a:xfrm>
            <a:off x="719998" y="1080000"/>
            <a:ext cx="6479792" cy="1512000"/>
          </a:xfrm>
        </p:spPr>
        <p:txBody>
          <a:bodyPr/>
          <a:lstStyle/>
          <a:p>
            <a:r>
              <a:rPr lang="en-US" b="0" dirty="0">
                <a:solidFill>
                  <a:srgbClr val="FF0000"/>
                </a:solidFill>
              </a:rPr>
              <a:t>Intro to Docker </a:t>
            </a:r>
            <a:r>
              <a:rPr lang="en-US" b="0" dirty="0" smtClean="0">
                <a:solidFill>
                  <a:srgbClr val="FF0000"/>
                </a:solidFill>
              </a:rPr>
              <a:t>Containers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903913" y="5003800"/>
            <a:ext cx="3240087" cy="107950"/>
          </a:xfrm>
        </p:spPr>
        <p:txBody>
          <a:bodyPr/>
          <a:lstStyle/>
          <a:p>
            <a:r>
              <a:rPr lang="en-US" dirty="0" smtClean="0"/>
              <a:t>AMIS Oracle </a:t>
            </a:r>
            <a:r>
              <a:rPr lang="en-US" dirty="0" err="1" smtClean="0"/>
              <a:t>OpenWorld</a:t>
            </a:r>
            <a:r>
              <a:rPr lang="en-US" dirty="0" smtClean="0"/>
              <a:t> 2017 Review – October 2017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001125" y="5003800"/>
            <a:ext cx="142875" cy="107950"/>
          </a:xfrm>
        </p:spPr>
        <p:txBody>
          <a:bodyPr/>
          <a:lstStyle/>
          <a:p>
            <a:fld id="{14F1411D-0280-154F-AEAC-4C20B7AA46B2}" type="slidenum">
              <a:rPr lang="nl-NL" smtClean="0"/>
              <a:t>1</a:t>
            </a:fld>
            <a:endParaRPr lang="nl-NL"/>
          </a:p>
        </p:txBody>
      </p:sp>
      <p:pic>
        <p:nvPicPr>
          <p:cNvPr id="9" name="Picture 2" descr="http://www.arkena.com/assets/uploads/2014/06/homepage-docker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8" y="2342956"/>
            <a:ext cx="2019404" cy="167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://blog.vtc.com/wp-content/uploads/2012/09/windows-mac-os-linux.jp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65" t="50001" r="29121" b="-1"/>
          <a:stretch/>
        </p:blipFill>
        <p:spPr bwMode="auto">
          <a:xfrm>
            <a:off x="-1724" y="4441203"/>
            <a:ext cx="439353" cy="50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32938" y="4378723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940" y="4369942"/>
            <a:ext cx="546975" cy="488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3" descr="Related 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021" y="4321721"/>
            <a:ext cx="999596" cy="499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lated imag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28" y="4253192"/>
            <a:ext cx="408091" cy="43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pbs.twimg.com/media/DLVg_ATV4AA9Sg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856" y="1570506"/>
            <a:ext cx="2059867" cy="15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oracle logo"/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82" b="36417"/>
          <a:stretch/>
        </p:blipFill>
        <p:spPr bwMode="auto">
          <a:xfrm>
            <a:off x="3276723" y="4510360"/>
            <a:ext cx="1653610" cy="24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essentials: Each unit runs its own processes 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Units run their own</a:t>
            </a:r>
            <a:br>
              <a:rPr lang="en-US" dirty="0" smtClean="0"/>
            </a:br>
            <a:r>
              <a:rPr lang="en-US" dirty="0" smtClean="0"/>
              <a:t>processes:</a:t>
            </a:r>
          </a:p>
          <a:p>
            <a:pPr lvl="1"/>
            <a:r>
              <a:rPr lang="en-US" dirty="0" smtClean="0"/>
              <a:t>OS (Linux)</a:t>
            </a:r>
          </a:p>
          <a:p>
            <a:pPr lvl="1"/>
            <a:r>
              <a:rPr lang="en-US" dirty="0" smtClean="0"/>
              <a:t>Platform</a:t>
            </a:r>
          </a:p>
          <a:p>
            <a:pPr lvl="1"/>
            <a:r>
              <a:rPr lang="en-US" dirty="0" smtClean="0"/>
              <a:t>Application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10</a:t>
            </a:fld>
            <a:endParaRPr lang="nl-NL"/>
          </a:p>
        </p:txBody>
      </p:sp>
      <p:sp>
        <p:nvSpPr>
          <p:cNvPr id="7" name="Rectangle 6"/>
          <p:cNvSpPr/>
          <p:nvPr/>
        </p:nvSpPr>
        <p:spPr>
          <a:xfrm>
            <a:off x="2545080" y="1232400"/>
            <a:ext cx="5014809" cy="28290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6" descr="http://blog.vtc.com/wp-content/uploads/2012/09/windows-mac-os-linux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04"/>
          <a:stretch/>
        </p:blipFill>
        <p:spPr bwMode="auto">
          <a:xfrm>
            <a:off x="1441526" y="3747999"/>
            <a:ext cx="2097550" cy="103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n 7"/>
          <p:cNvSpPr/>
          <p:nvPr/>
        </p:nvSpPr>
        <p:spPr>
          <a:xfrm>
            <a:off x="4260599" y="3846978"/>
            <a:ext cx="1752600" cy="63886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Disk </a:t>
            </a:r>
            <a:br>
              <a:rPr lang="en-US" dirty="0" smtClean="0"/>
            </a:br>
            <a:r>
              <a:rPr lang="en-US" dirty="0" smtClean="0"/>
              <a:t>Storage</a:t>
            </a:r>
            <a:endParaRPr lang="en-US" dirty="0"/>
          </a:p>
        </p:txBody>
      </p:sp>
      <p:sp>
        <p:nvSpPr>
          <p:cNvPr id="9" name="Cube 8"/>
          <p:cNvSpPr/>
          <p:nvPr/>
        </p:nvSpPr>
        <p:spPr>
          <a:xfrm>
            <a:off x="4183380" y="1028700"/>
            <a:ext cx="2339340" cy="5715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/>
              <a:t>Memory</a:t>
            </a:r>
            <a:endParaRPr lang="nl-NL" dirty="0"/>
          </a:p>
        </p:txBody>
      </p:sp>
      <p:sp>
        <p:nvSpPr>
          <p:cNvPr id="10" name="Rounded Rectangle 9"/>
          <p:cNvSpPr/>
          <p:nvPr/>
        </p:nvSpPr>
        <p:spPr>
          <a:xfrm>
            <a:off x="7052700" y="2057400"/>
            <a:ext cx="1299300" cy="1311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CPUs</a:t>
            </a:r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1143000" y="2369820"/>
            <a:ext cx="1615440" cy="1311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050" dirty="0" smtClean="0"/>
              <a:t>Network interface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nl-NL" sz="1050" dirty="0" smtClean="0"/>
              <a:t>IP </a:t>
            </a:r>
            <a:r>
              <a:rPr lang="nl-NL" sz="1050" dirty="0" err="1"/>
              <a:t>address</a:t>
            </a:r>
            <a:endParaRPr lang="nl-NL" sz="1050" dirty="0"/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nl-NL" sz="1050" dirty="0" smtClean="0"/>
              <a:t>Ports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 smtClean="0"/>
              <a:t>Users &amp; groups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 smtClean="0"/>
              <a:t>Environment Variables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 smtClean="0"/>
              <a:t>Packages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 smtClean="0"/>
              <a:t>Services</a:t>
            </a:r>
            <a:endParaRPr lang="en-US" sz="1050" dirty="0"/>
          </a:p>
        </p:txBody>
      </p:sp>
      <p:sp>
        <p:nvSpPr>
          <p:cNvPr id="15" name="Rectangle 14"/>
          <p:cNvSpPr/>
          <p:nvPr/>
        </p:nvSpPr>
        <p:spPr>
          <a:xfrm>
            <a:off x="3116580" y="1752600"/>
            <a:ext cx="1600200" cy="9372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Rectangle 15"/>
          <p:cNvSpPr/>
          <p:nvPr/>
        </p:nvSpPr>
        <p:spPr>
          <a:xfrm>
            <a:off x="3097617" y="2799570"/>
            <a:ext cx="1600200" cy="9372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Rectangle 16"/>
          <p:cNvSpPr/>
          <p:nvPr/>
        </p:nvSpPr>
        <p:spPr>
          <a:xfrm>
            <a:off x="5220763" y="1752600"/>
            <a:ext cx="1600200" cy="9372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ectangle 17"/>
          <p:cNvSpPr/>
          <p:nvPr/>
        </p:nvSpPr>
        <p:spPr>
          <a:xfrm>
            <a:off x="5213153" y="2799570"/>
            <a:ext cx="1600200" cy="9372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tangle 18"/>
          <p:cNvSpPr/>
          <p:nvPr/>
        </p:nvSpPr>
        <p:spPr>
          <a:xfrm>
            <a:off x="2821098" y="1862481"/>
            <a:ext cx="590963" cy="38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300" dirty="0" smtClean="0"/>
              <a:t>Network interface</a:t>
            </a:r>
          </a:p>
          <a:p>
            <a:r>
              <a:rPr lang="nl-NL" sz="300" dirty="0" smtClean="0"/>
              <a:t>IP </a:t>
            </a:r>
            <a:r>
              <a:rPr lang="nl-NL" sz="300" dirty="0" err="1"/>
              <a:t>address</a:t>
            </a:r>
            <a:endParaRPr lang="nl-NL" sz="300" dirty="0"/>
          </a:p>
          <a:p>
            <a:r>
              <a:rPr lang="nl-NL" sz="300" dirty="0" smtClean="0"/>
              <a:t>Ports</a:t>
            </a:r>
          </a:p>
          <a:p>
            <a:r>
              <a:rPr lang="en-US" sz="300" dirty="0" smtClean="0"/>
              <a:t>Users &amp; groups</a:t>
            </a:r>
          </a:p>
          <a:p>
            <a:r>
              <a:rPr lang="en-US" sz="300" dirty="0" smtClean="0"/>
              <a:t>Environment Variables</a:t>
            </a:r>
          </a:p>
          <a:p>
            <a:r>
              <a:rPr lang="en-US" sz="300" dirty="0" smtClean="0"/>
              <a:t>Packages</a:t>
            </a:r>
          </a:p>
          <a:p>
            <a:r>
              <a:rPr lang="en-US" sz="300" dirty="0" smtClean="0"/>
              <a:t>Services</a:t>
            </a:r>
            <a:endParaRPr lang="en-US" sz="300" dirty="0"/>
          </a:p>
        </p:txBody>
      </p:sp>
      <p:sp>
        <p:nvSpPr>
          <p:cNvPr id="20" name="Rectangle 19"/>
          <p:cNvSpPr/>
          <p:nvPr/>
        </p:nvSpPr>
        <p:spPr>
          <a:xfrm>
            <a:off x="4917671" y="1857030"/>
            <a:ext cx="590963" cy="38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300" dirty="0" smtClean="0"/>
              <a:t>Network interface</a:t>
            </a:r>
          </a:p>
          <a:p>
            <a:r>
              <a:rPr lang="nl-NL" sz="300" dirty="0" smtClean="0"/>
              <a:t>IP </a:t>
            </a:r>
            <a:r>
              <a:rPr lang="nl-NL" sz="300" dirty="0" err="1"/>
              <a:t>address</a:t>
            </a:r>
            <a:endParaRPr lang="nl-NL" sz="300" dirty="0"/>
          </a:p>
          <a:p>
            <a:r>
              <a:rPr lang="nl-NL" sz="300" dirty="0" smtClean="0"/>
              <a:t>Ports</a:t>
            </a:r>
          </a:p>
          <a:p>
            <a:r>
              <a:rPr lang="en-US" sz="300" dirty="0" smtClean="0"/>
              <a:t>Users &amp; groups</a:t>
            </a:r>
          </a:p>
          <a:p>
            <a:r>
              <a:rPr lang="en-US" sz="300" dirty="0" smtClean="0"/>
              <a:t>Environment Variables</a:t>
            </a:r>
          </a:p>
          <a:p>
            <a:r>
              <a:rPr lang="en-US" sz="300" dirty="0" smtClean="0"/>
              <a:t>Packages</a:t>
            </a:r>
          </a:p>
          <a:p>
            <a:r>
              <a:rPr lang="en-US" sz="300" dirty="0" smtClean="0"/>
              <a:t>Services</a:t>
            </a:r>
            <a:endParaRPr lang="en-US" sz="300" dirty="0"/>
          </a:p>
        </p:txBody>
      </p:sp>
      <p:sp>
        <p:nvSpPr>
          <p:cNvPr id="21" name="Rectangle 20"/>
          <p:cNvSpPr/>
          <p:nvPr/>
        </p:nvSpPr>
        <p:spPr>
          <a:xfrm>
            <a:off x="2821098" y="3204422"/>
            <a:ext cx="590963" cy="38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300" dirty="0" smtClean="0"/>
              <a:t>Network interface</a:t>
            </a:r>
          </a:p>
          <a:p>
            <a:r>
              <a:rPr lang="nl-NL" sz="300" dirty="0" smtClean="0"/>
              <a:t>IP </a:t>
            </a:r>
            <a:r>
              <a:rPr lang="nl-NL" sz="300" dirty="0" err="1"/>
              <a:t>address</a:t>
            </a:r>
            <a:endParaRPr lang="nl-NL" sz="300" dirty="0"/>
          </a:p>
          <a:p>
            <a:r>
              <a:rPr lang="nl-NL" sz="300" dirty="0" smtClean="0"/>
              <a:t>Ports</a:t>
            </a:r>
          </a:p>
          <a:p>
            <a:r>
              <a:rPr lang="en-US" sz="300" dirty="0" smtClean="0"/>
              <a:t>Users &amp; groups</a:t>
            </a:r>
          </a:p>
          <a:p>
            <a:r>
              <a:rPr lang="en-US" sz="300" dirty="0" smtClean="0"/>
              <a:t>Environment Variables</a:t>
            </a:r>
          </a:p>
          <a:p>
            <a:r>
              <a:rPr lang="en-US" sz="300" dirty="0" smtClean="0"/>
              <a:t>Packages</a:t>
            </a:r>
          </a:p>
          <a:p>
            <a:r>
              <a:rPr lang="en-US" sz="300" dirty="0" smtClean="0"/>
              <a:t>Services</a:t>
            </a:r>
            <a:endParaRPr lang="en-US" sz="300" dirty="0"/>
          </a:p>
        </p:txBody>
      </p:sp>
      <p:sp>
        <p:nvSpPr>
          <p:cNvPr id="22" name="Rectangle 21"/>
          <p:cNvSpPr/>
          <p:nvPr/>
        </p:nvSpPr>
        <p:spPr>
          <a:xfrm>
            <a:off x="4917671" y="3198971"/>
            <a:ext cx="590963" cy="38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300" dirty="0" smtClean="0"/>
              <a:t>Network interface</a:t>
            </a:r>
          </a:p>
          <a:p>
            <a:r>
              <a:rPr lang="nl-NL" sz="300" dirty="0" smtClean="0"/>
              <a:t>IP </a:t>
            </a:r>
            <a:r>
              <a:rPr lang="nl-NL" sz="300" dirty="0" err="1"/>
              <a:t>address</a:t>
            </a:r>
            <a:endParaRPr lang="nl-NL" sz="300" dirty="0"/>
          </a:p>
          <a:p>
            <a:r>
              <a:rPr lang="nl-NL" sz="300" dirty="0" smtClean="0"/>
              <a:t>Ports</a:t>
            </a:r>
          </a:p>
          <a:p>
            <a:r>
              <a:rPr lang="en-US" sz="300" dirty="0" smtClean="0"/>
              <a:t>Users &amp; groups</a:t>
            </a:r>
          </a:p>
          <a:p>
            <a:r>
              <a:rPr lang="en-US" sz="300" dirty="0" smtClean="0"/>
              <a:t>Environment Variables</a:t>
            </a:r>
          </a:p>
          <a:p>
            <a:r>
              <a:rPr lang="en-US" sz="300" dirty="0" smtClean="0"/>
              <a:t>Packages</a:t>
            </a:r>
          </a:p>
          <a:p>
            <a:r>
              <a:rPr lang="en-US" sz="300" dirty="0" smtClean="0"/>
              <a:t>Services</a:t>
            </a:r>
            <a:endParaRPr lang="en-US" sz="300" dirty="0"/>
          </a:p>
        </p:txBody>
      </p:sp>
      <p:sp>
        <p:nvSpPr>
          <p:cNvPr id="23" name="Rectangle 22"/>
          <p:cNvSpPr/>
          <p:nvPr/>
        </p:nvSpPr>
        <p:spPr>
          <a:xfrm>
            <a:off x="4235657" y="1220339"/>
            <a:ext cx="135471" cy="2899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Rectangle 23"/>
          <p:cNvSpPr/>
          <p:nvPr/>
        </p:nvSpPr>
        <p:spPr>
          <a:xfrm>
            <a:off x="4435336" y="1220339"/>
            <a:ext cx="135471" cy="2899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Rectangle 24"/>
          <p:cNvSpPr/>
          <p:nvPr/>
        </p:nvSpPr>
        <p:spPr>
          <a:xfrm>
            <a:off x="4635015" y="1220339"/>
            <a:ext cx="135471" cy="2899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Rectangle 25"/>
          <p:cNvSpPr/>
          <p:nvPr/>
        </p:nvSpPr>
        <p:spPr>
          <a:xfrm>
            <a:off x="4834695" y="1220339"/>
            <a:ext cx="135471" cy="2899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Rectangle 26"/>
          <p:cNvSpPr/>
          <p:nvPr/>
        </p:nvSpPr>
        <p:spPr>
          <a:xfrm>
            <a:off x="5246403" y="4098772"/>
            <a:ext cx="135471" cy="2899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Rectangle 27"/>
          <p:cNvSpPr/>
          <p:nvPr/>
        </p:nvSpPr>
        <p:spPr>
          <a:xfrm>
            <a:off x="5446082" y="4098772"/>
            <a:ext cx="135471" cy="2899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Rectangle 28"/>
          <p:cNvSpPr/>
          <p:nvPr/>
        </p:nvSpPr>
        <p:spPr>
          <a:xfrm>
            <a:off x="5645761" y="4098772"/>
            <a:ext cx="135471" cy="2899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Rectangle 29"/>
          <p:cNvSpPr/>
          <p:nvPr/>
        </p:nvSpPr>
        <p:spPr>
          <a:xfrm>
            <a:off x="5845441" y="4098772"/>
            <a:ext cx="135471" cy="2899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Rectangle 30"/>
          <p:cNvSpPr/>
          <p:nvPr/>
        </p:nvSpPr>
        <p:spPr>
          <a:xfrm>
            <a:off x="7340716" y="2909014"/>
            <a:ext cx="135471" cy="2899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Rectangle 31"/>
          <p:cNvSpPr/>
          <p:nvPr/>
        </p:nvSpPr>
        <p:spPr>
          <a:xfrm>
            <a:off x="7540395" y="2909014"/>
            <a:ext cx="135471" cy="2899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Rectangle 32"/>
          <p:cNvSpPr/>
          <p:nvPr/>
        </p:nvSpPr>
        <p:spPr>
          <a:xfrm>
            <a:off x="7740074" y="2909014"/>
            <a:ext cx="135471" cy="2899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Rectangle 33"/>
          <p:cNvSpPr/>
          <p:nvPr/>
        </p:nvSpPr>
        <p:spPr>
          <a:xfrm>
            <a:off x="7939754" y="2909014"/>
            <a:ext cx="135471" cy="2899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Flowchart: Direct Access Storage 11"/>
          <p:cNvSpPr/>
          <p:nvPr/>
        </p:nvSpPr>
        <p:spPr>
          <a:xfrm flipH="1">
            <a:off x="3051897" y="2893562"/>
            <a:ext cx="133263" cy="161846"/>
          </a:xfrm>
          <a:prstGeom prst="flowChartMagneticDrum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Flowchart: Direct Access Storage 34"/>
          <p:cNvSpPr/>
          <p:nvPr/>
        </p:nvSpPr>
        <p:spPr>
          <a:xfrm flipH="1">
            <a:off x="3051897" y="2353070"/>
            <a:ext cx="133263" cy="161846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Flowchart: Direct Access Storage 35"/>
          <p:cNvSpPr/>
          <p:nvPr/>
        </p:nvSpPr>
        <p:spPr>
          <a:xfrm flipH="1">
            <a:off x="5146521" y="2885288"/>
            <a:ext cx="133263" cy="161846"/>
          </a:xfrm>
          <a:prstGeom prst="flowChartMagneticDrum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ight Arrow 12"/>
          <p:cNvSpPr/>
          <p:nvPr/>
        </p:nvSpPr>
        <p:spPr>
          <a:xfrm>
            <a:off x="4985679" y="2918348"/>
            <a:ext cx="155645" cy="97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7" name="Right Arrow 36"/>
          <p:cNvSpPr/>
          <p:nvPr/>
        </p:nvSpPr>
        <p:spPr>
          <a:xfrm>
            <a:off x="2921028" y="2392717"/>
            <a:ext cx="155645" cy="97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Right Arrow 37"/>
          <p:cNvSpPr/>
          <p:nvPr/>
        </p:nvSpPr>
        <p:spPr>
          <a:xfrm>
            <a:off x="2954291" y="2918348"/>
            <a:ext cx="155645" cy="97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Rectangle 38"/>
          <p:cNvSpPr/>
          <p:nvPr/>
        </p:nvSpPr>
        <p:spPr>
          <a:xfrm>
            <a:off x="3450138" y="1838460"/>
            <a:ext cx="1207087" cy="3124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A</a:t>
            </a:r>
            <a:endParaRPr lang="nl-NL" dirty="0"/>
          </a:p>
        </p:txBody>
      </p:sp>
      <p:sp>
        <p:nvSpPr>
          <p:cNvPr id="40" name="Rectangle 39"/>
          <p:cNvSpPr/>
          <p:nvPr/>
        </p:nvSpPr>
        <p:spPr>
          <a:xfrm>
            <a:off x="5563149" y="1838460"/>
            <a:ext cx="1207087" cy="3124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B</a:t>
            </a:r>
            <a:endParaRPr lang="nl-NL" dirty="0"/>
          </a:p>
        </p:txBody>
      </p:sp>
      <p:sp>
        <p:nvSpPr>
          <p:cNvPr id="41" name="Rectangle 40"/>
          <p:cNvSpPr/>
          <p:nvPr/>
        </p:nvSpPr>
        <p:spPr>
          <a:xfrm>
            <a:off x="3444649" y="2872636"/>
            <a:ext cx="1201088" cy="3124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C</a:t>
            </a:r>
            <a:endParaRPr lang="nl-NL" dirty="0"/>
          </a:p>
        </p:txBody>
      </p:sp>
      <p:pic>
        <p:nvPicPr>
          <p:cNvPr id="2050" name="Picture 2" descr="Image result for fedora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104" y="3337560"/>
            <a:ext cx="429249" cy="40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Image result for ubuntu logo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280" y="3322387"/>
            <a:ext cx="450993" cy="35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423" y="2299047"/>
            <a:ext cx="298314" cy="35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Group 102"/>
          <p:cNvGrpSpPr>
            <a:grpSpLocks noChangeAspect="1"/>
          </p:cNvGrpSpPr>
          <p:nvPr/>
        </p:nvGrpSpPr>
        <p:grpSpPr bwMode="auto">
          <a:xfrm>
            <a:off x="4104036" y="2199156"/>
            <a:ext cx="172344" cy="352852"/>
            <a:chOff x="4686300" y="1439863"/>
            <a:chExt cx="1577975" cy="2936875"/>
          </a:xfrm>
        </p:grpSpPr>
        <p:sp>
          <p:nvSpPr>
            <p:cNvPr id="64" name="Freeform 1"/>
            <p:cNvSpPr>
              <a:spLocks noChangeArrowheads="1"/>
            </p:cNvSpPr>
            <p:nvPr/>
          </p:nvSpPr>
          <p:spPr bwMode="gray">
            <a:xfrm>
              <a:off x="5211763" y="1439863"/>
              <a:ext cx="519112" cy="1103312"/>
            </a:xfrm>
            <a:custGeom>
              <a:avLst/>
              <a:gdLst>
                <a:gd name="T0" fmla="*/ 168683281 w 1440"/>
                <a:gd name="T1" fmla="*/ 0 h 3065"/>
                <a:gd name="T2" fmla="*/ 179079581 w 1440"/>
                <a:gd name="T3" fmla="*/ 16067678 h 3065"/>
                <a:gd name="T4" fmla="*/ 184797744 w 1440"/>
                <a:gd name="T5" fmla="*/ 33172434 h 3065"/>
                <a:gd name="T6" fmla="*/ 187007214 w 1440"/>
                <a:gd name="T7" fmla="*/ 51443137 h 3065"/>
                <a:gd name="T8" fmla="*/ 185967548 w 1440"/>
                <a:gd name="T9" fmla="*/ 69843429 h 3065"/>
                <a:gd name="T10" fmla="*/ 183628300 w 1440"/>
                <a:gd name="T11" fmla="*/ 80079933 h 3065"/>
                <a:gd name="T12" fmla="*/ 176740332 w 1440"/>
                <a:gd name="T13" fmla="*/ 99516943 h 3065"/>
                <a:gd name="T14" fmla="*/ 160625870 w 1440"/>
                <a:gd name="T15" fmla="*/ 125821484 h 3065"/>
                <a:gd name="T16" fmla="*/ 148020100 w 1440"/>
                <a:gd name="T17" fmla="*/ 143055470 h 3065"/>
                <a:gd name="T18" fmla="*/ 125018031 w 1440"/>
                <a:gd name="T19" fmla="*/ 165861451 h 3065"/>
                <a:gd name="T20" fmla="*/ 99806492 w 1440"/>
                <a:gd name="T21" fmla="*/ 187630715 h 3065"/>
                <a:gd name="T22" fmla="*/ 71216038 w 1440"/>
                <a:gd name="T23" fmla="*/ 213935617 h 3065"/>
                <a:gd name="T24" fmla="*/ 52892105 w 1440"/>
                <a:gd name="T25" fmla="*/ 235704880 h 3065"/>
                <a:gd name="T26" fmla="*/ 47044165 w 1440"/>
                <a:gd name="T27" fmla="*/ 243738719 h 3065"/>
                <a:gd name="T28" fmla="*/ 41326002 w 1440"/>
                <a:gd name="T29" fmla="*/ 258510861 h 3065"/>
                <a:gd name="T30" fmla="*/ 37947087 w 1440"/>
                <a:gd name="T31" fmla="*/ 273412233 h 3065"/>
                <a:gd name="T32" fmla="*/ 37947087 w 1440"/>
                <a:gd name="T33" fmla="*/ 289480271 h 3065"/>
                <a:gd name="T34" fmla="*/ 41326002 w 1440"/>
                <a:gd name="T35" fmla="*/ 305418360 h 3065"/>
                <a:gd name="T36" fmla="*/ 47044165 w 1440"/>
                <a:gd name="T37" fmla="*/ 316951120 h 3065"/>
                <a:gd name="T38" fmla="*/ 67707346 w 1440"/>
                <a:gd name="T39" fmla="*/ 351289501 h 3065"/>
                <a:gd name="T40" fmla="*/ 89539971 w 1440"/>
                <a:gd name="T41" fmla="*/ 385498653 h 3065"/>
                <a:gd name="T42" fmla="*/ 96297439 w 1440"/>
                <a:gd name="T43" fmla="*/ 397031053 h 3065"/>
                <a:gd name="T44" fmla="*/ 48213608 w 1440"/>
                <a:gd name="T45" fmla="*/ 351289501 h 3065"/>
                <a:gd name="T46" fmla="*/ 35607839 w 1440"/>
                <a:gd name="T47" fmla="*/ 337554077 h 3065"/>
                <a:gd name="T48" fmla="*/ 14945018 w 1440"/>
                <a:gd name="T49" fmla="*/ 310083228 h 3065"/>
                <a:gd name="T50" fmla="*/ 6887607 w 1440"/>
                <a:gd name="T51" fmla="*/ 295181856 h 3065"/>
                <a:gd name="T52" fmla="*/ 0 w 1440"/>
                <a:gd name="T53" fmla="*/ 271079979 h 3065"/>
                <a:gd name="T54" fmla="*/ 1169444 w 1440"/>
                <a:gd name="T55" fmla="*/ 252809276 h 3065"/>
                <a:gd name="T56" fmla="*/ 2339248 w 1440"/>
                <a:gd name="T57" fmla="*/ 247107691 h 3065"/>
                <a:gd name="T58" fmla="*/ 13775214 w 1440"/>
                <a:gd name="T59" fmla="*/ 225338427 h 3065"/>
                <a:gd name="T60" fmla="*/ 31059480 w 1440"/>
                <a:gd name="T61" fmla="*/ 205901417 h 3065"/>
                <a:gd name="T62" fmla="*/ 42495806 w 1440"/>
                <a:gd name="T63" fmla="*/ 194498607 h 3065"/>
                <a:gd name="T64" fmla="*/ 82652003 w 1440"/>
                <a:gd name="T65" fmla="*/ 162492480 h 3065"/>
                <a:gd name="T66" fmla="*/ 121639117 w 1440"/>
                <a:gd name="T67" fmla="*/ 130486352 h 3065"/>
                <a:gd name="T68" fmla="*/ 133075082 w 1440"/>
                <a:gd name="T69" fmla="*/ 117787645 h 3065"/>
                <a:gd name="T70" fmla="*/ 156077512 w 1440"/>
                <a:gd name="T71" fmla="*/ 89280079 h 3065"/>
                <a:gd name="T72" fmla="*/ 164134563 w 1440"/>
                <a:gd name="T73" fmla="*/ 72046094 h 3065"/>
                <a:gd name="T74" fmla="*/ 169852725 w 1440"/>
                <a:gd name="T75" fmla="*/ 53775391 h 3065"/>
                <a:gd name="T76" fmla="*/ 172191974 w 1440"/>
                <a:gd name="T77" fmla="*/ 41206273 h 3065"/>
                <a:gd name="T78" fmla="*/ 171022530 w 1440"/>
                <a:gd name="T79" fmla="*/ 13735424 h 306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440" h="3065">
                  <a:moveTo>
                    <a:pt x="1298" y="0"/>
                  </a:moveTo>
                  <a:lnTo>
                    <a:pt x="1298" y="0"/>
                  </a:lnTo>
                  <a:lnTo>
                    <a:pt x="1342" y="53"/>
                  </a:lnTo>
                  <a:lnTo>
                    <a:pt x="1378" y="124"/>
                  </a:lnTo>
                  <a:lnTo>
                    <a:pt x="1404" y="185"/>
                  </a:lnTo>
                  <a:lnTo>
                    <a:pt x="1422" y="256"/>
                  </a:lnTo>
                  <a:lnTo>
                    <a:pt x="1439" y="327"/>
                  </a:lnTo>
                  <a:lnTo>
                    <a:pt x="1439" y="397"/>
                  </a:lnTo>
                  <a:lnTo>
                    <a:pt x="1439" y="468"/>
                  </a:lnTo>
                  <a:lnTo>
                    <a:pt x="1431" y="539"/>
                  </a:lnTo>
                  <a:lnTo>
                    <a:pt x="1413" y="618"/>
                  </a:lnTo>
                  <a:lnTo>
                    <a:pt x="1386" y="697"/>
                  </a:lnTo>
                  <a:lnTo>
                    <a:pt x="1360" y="768"/>
                  </a:lnTo>
                  <a:lnTo>
                    <a:pt x="1316" y="839"/>
                  </a:lnTo>
                  <a:lnTo>
                    <a:pt x="1236" y="971"/>
                  </a:lnTo>
                  <a:lnTo>
                    <a:pt x="1139" y="1104"/>
                  </a:lnTo>
                  <a:lnTo>
                    <a:pt x="1051" y="1192"/>
                  </a:lnTo>
                  <a:lnTo>
                    <a:pt x="962" y="1280"/>
                  </a:lnTo>
                  <a:lnTo>
                    <a:pt x="768" y="1448"/>
                  </a:lnTo>
                  <a:lnTo>
                    <a:pt x="654" y="1545"/>
                  </a:lnTo>
                  <a:lnTo>
                    <a:pt x="548" y="1651"/>
                  </a:lnTo>
                  <a:lnTo>
                    <a:pt x="442" y="1757"/>
                  </a:lnTo>
                  <a:lnTo>
                    <a:pt x="407" y="1819"/>
                  </a:lnTo>
                  <a:lnTo>
                    <a:pt x="362" y="1881"/>
                  </a:lnTo>
                  <a:lnTo>
                    <a:pt x="336" y="1934"/>
                  </a:lnTo>
                  <a:lnTo>
                    <a:pt x="318" y="1995"/>
                  </a:lnTo>
                  <a:lnTo>
                    <a:pt x="301" y="2057"/>
                  </a:lnTo>
                  <a:lnTo>
                    <a:pt x="292" y="2110"/>
                  </a:lnTo>
                  <a:lnTo>
                    <a:pt x="292" y="2172"/>
                  </a:lnTo>
                  <a:lnTo>
                    <a:pt x="292" y="2234"/>
                  </a:lnTo>
                  <a:lnTo>
                    <a:pt x="301" y="2296"/>
                  </a:lnTo>
                  <a:lnTo>
                    <a:pt x="318" y="2357"/>
                  </a:lnTo>
                  <a:lnTo>
                    <a:pt x="362" y="2446"/>
                  </a:lnTo>
                  <a:lnTo>
                    <a:pt x="407" y="2543"/>
                  </a:lnTo>
                  <a:lnTo>
                    <a:pt x="521" y="2711"/>
                  </a:lnTo>
                  <a:lnTo>
                    <a:pt x="636" y="2887"/>
                  </a:lnTo>
                  <a:lnTo>
                    <a:pt x="689" y="2975"/>
                  </a:lnTo>
                  <a:lnTo>
                    <a:pt x="741" y="3064"/>
                  </a:lnTo>
                  <a:lnTo>
                    <a:pt x="548" y="2887"/>
                  </a:lnTo>
                  <a:lnTo>
                    <a:pt x="371" y="2711"/>
                  </a:lnTo>
                  <a:lnTo>
                    <a:pt x="274" y="2605"/>
                  </a:lnTo>
                  <a:lnTo>
                    <a:pt x="194" y="2507"/>
                  </a:lnTo>
                  <a:lnTo>
                    <a:pt x="115" y="2393"/>
                  </a:lnTo>
                  <a:lnTo>
                    <a:pt x="53" y="2278"/>
                  </a:lnTo>
                  <a:lnTo>
                    <a:pt x="18" y="2190"/>
                  </a:lnTo>
                  <a:lnTo>
                    <a:pt x="0" y="2092"/>
                  </a:lnTo>
                  <a:lnTo>
                    <a:pt x="0" y="1995"/>
                  </a:lnTo>
                  <a:lnTo>
                    <a:pt x="9" y="1951"/>
                  </a:lnTo>
                  <a:lnTo>
                    <a:pt x="18" y="1907"/>
                  </a:lnTo>
                  <a:lnTo>
                    <a:pt x="53" y="1819"/>
                  </a:lnTo>
                  <a:lnTo>
                    <a:pt x="106" y="1739"/>
                  </a:lnTo>
                  <a:lnTo>
                    <a:pt x="168" y="1660"/>
                  </a:lnTo>
                  <a:lnTo>
                    <a:pt x="239" y="1589"/>
                  </a:lnTo>
                  <a:lnTo>
                    <a:pt x="327" y="1501"/>
                  </a:lnTo>
                  <a:lnTo>
                    <a:pt x="424" y="1413"/>
                  </a:lnTo>
                  <a:lnTo>
                    <a:pt x="636" y="1254"/>
                  </a:lnTo>
                  <a:lnTo>
                    <a:pt x="839" y="1086"/>
                  </a:lnTo>
                  <a:lnTo>
                    <a:pt x="936" y="1007"/>
                  </a:lnTo>
                  <a:lnTo>
                    <a:pt x="1024" y="909"/>
                  </a:lnTo>
                  <a:lnTo>
                    <a:pt x="1121" y="803"/>
                  </a:lnTo>
                  <a:lnTo>
                    <a:pt x="1201" y="689"/>
                  </a:lnTo>
                  <a:lnTo>
                    <a:pt x="1236" y="618"/>
                  </a:lnTo>
                  <a:lnTo>
                    <a:pt x="1263" y="556"/>
                  </a:lnTo>
                  <a:lnTo>
                    <a:pt x="1289" y="486"/>
                  </a:lnTo>
                  <a:lnTo>
                    <a:pt x="1307" y="415"/>
                  </a:lnTo>
                  <a:lnTo>
                    <a:pt x="1325" y="318"/>
                  </a:lnTo>
                  <a:lnTo>
                    <a:pt x="1325" y="212"/>
                  </a:lnTo>
                  <a:lnTo>
                    <a:pt x="1316" y="106"/>
                  </a:lnTo>
                  <a:lnTo>
                    <a:pt x="1298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Freeform 2"/>
            <p:cNvSpPr>
              <a:spLocks noChangeArrowheads="1"/>
            </p:cNvSpPr>
            <p:nvPr/>
          </p:nvSpPr>
          <p:spPr bwMode="gray">
            <a:xfrm>
              <a:off x="5478463" y="1849438"/>
              <a:ext cx="446087" cy="763587"/>
            </a:xfrm>
            <a:custGeom>
              <a:avLst/>
              <a:gdLst>
                <a:gd name="T0" fmla="*/ 45962095 w 1238"/>
                <a:gd name="T1" fmla="*/ 53838646 h 2120"/>
                <a:gd name="T2" fmla="*/ 72319062 w 1238"/>
                <a:gd name="T3" fmla="*/ 36584101 h 2120"/>
                <a:gd name="T4" fmla="*/ 101013122 w 1238"/>
                <a:gd name="T5" fmla="*/ 21795006 h 2120"/>
                <a:gd name="T6" fmla="*/ 160608255 w 1238"/>
                <a:gd name="T7" fmla="*/ 0 h 2120"/>
                <a:gd name="T8" fmla="*/ 112438787 w 1238"/>
                <a:gd name="T9" fmla="*/ 30875928 h 2120"/>
                <a:gd name="T10" fmla="*/ 78032075 w 1238"/>
                <a:gd name="T11" fmla="*/ 56173710 h 2120"/>
                <a:gd name="T12" fmla="*/ 67774956 w 1238"/>
                <a:gd name="T13" fmla="*/ 66422344 h 2120"/>
                <a:gd name="T14" fmla="*/ 52843653 w 1238"/>
                <a:gd name="T15" fmla="*/ 81341465 h 2120"/>
                <a:gd name="T16" fmla="*/ 43625002 w 1238"/>
                <a:gd name="T17" fmla="*/ 100801408 h 2120"/>
                <a:gd name="T18" fmla="*/ 41288271 w 1238"/>
                <a:gd name="T19" fmla="*/ 108844644 h 2120"/>
                <a:gd name="T20" fmla="*/ 42456817 w 1238"/>
                <a:gd name="T21" fmla="*/ 123634100 h 2120"/>
                <a:gd name="T22" fmla="*/ 45962095 w 1238"/>
                <a:gd name="T23" fmla="*/ 131677337 h 2120"/>
                <a:gd name="T24" fmla="*/ 59724852 w 1238"/>
                <a:gd name="T25" fmla="*/ 154640054 h 2120"/>
                <a:gd name="T26" fmla="*/ 74656155 w 1238"/>
                <a:gd name="T27" fmla="*/ 177472746 h 2120"/>
                <a:gd name="T28" fmla="*/ 78032075 w 1238"/>
                <a:gd name="T29" fmla="*/ 183310585 h 2120"/>
                <a:gd name="T30" fmla="*/ 82705899 w 1238"/>
                <a:gd name="T31" fmla="*/ 199267392 h 2120"/>
                <a:gd name="T32" fmla="*/ 80369167 w 1238"/>
                <a:gd name="T33" fmla="*/ 216521937 h 2120"/>
                <a:gd name="T34" fmla="*/ 78032075 w 1238"/>
                <a:gd name="T35" fmla="*/ 222230110 h 2120"/>
                <a:gd name="T36" fmla="*/ 69981970 w 1238"/>
                <a:gd name="T37" fmla="*/ 237149232 h 2120"/>
                <a:gd name="T38" fmla="*/ 58556305 w 1238"/>
                <a:gd name="T39" fmla="*/ 249732929 h 2120"/>
                <a:gd name="T40" fmla="*/ 31031152 w 1238"/>
                <a:gd name="T41" fmla="*/ 270360224 h 2120"/>
                <a:gd name="T42" fmla="*/ 27525514 w 1238"/>
                <a:gd name="T43" fmla="*/ 273733333 h 2120"/>
                <a:gd name="T44" fmla="*/ 24149594 w 1238"/>
                <a:gd name="T45" fmla="*/ 274901045 h 2120"/>
                <a:gd name="T46" fmla="*/ 33367884 w 1238"/>
                <a:gd name="T47" fmla="*/ 265690097 h 2120"/>
                <a:gd name="T48" fmla="*/ 42456817 w 1238"/>
                <a:gd name="T49" fmla="*/ 248565578 h 2120"/>
                <a:gd name="T50" fmla="*/ 45962095 w 1238"/>
                <a:gd name="T51" fmla="*/ 235981520 h 2120"/>
                <a:gd name="T52" fmla="*/ 45962095 w 1238"/>
                <a:gd name="T53" fmla="*/ 230273347 h 2120"/>
                <a:gd name="T54" fmla="*/ 41288271 w 1238"/>
                <a:gd name="T55" fmla="*/ 211851450 h 2120"/>
                <a:gd name="T56" fmla="*/ 29862606 w 1238"/>
                <a:gd name="T57" fmla="*/ 195894643 h 2120"/>
                <a:gd name="T58" fmla="*/ 17268395 w 1238"/>
                <a:gd name="T59" fmla="*/ 179807810 h 2120"/>
                <a:gd name="T60" fmla="*/ 8049744 w 1238"/>
                <a:gd name="T61" fmla="*/ 161515579 h 2120"/>
                <a:gd name="T62" fmla="*/ 1168546 w 1238"/>
                <a:gd name="T63" fmla="*/ 140888285 h 2120"/>
                <a:gd name="T64" fmla="*/ 1168546 w 1238"/>
                <a:gd name="T65" fmla="*/ 120260990 h 2120"/>
                <a:gd name="T66" fmla="*/ 2337092 w 1238"/>
                <a:gd name="T67" fmla="*/ 110012356 h 2120"/>
                <a:gd name="T68" fmla="*/ 10386837 w 1238"/>
                <a:gd name="T69" fmla="*/ 91590460 h 2120"/>
                <a:gd name="T70" fmla="*/ 22981047 w 1238"/>
                <a:gd name="T71" fmla="*/ 74465941 h 2120"/>
                <a:gd name="T72" fmla="*/ 37912350 w 1238"/>
                <a:gd name="T73" fmla="*/ 59546819 h 212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38" h="2120">
                  <a:moveTo>
                    <a:pt x="354" y="415"/>
                  </a:moveTo>
                  <a:lnTo>
                    <a:pt x="354" y="415"/>
                  </a:lnTo>
                  <a:lnTo>
                    <a:pt x="451" y="344"/>
                  </a:lnTo>
                  <a:lnTo>
                    <a:pt x="557" y="282"/>
                  </a:lnTo>
                  <a:lnTo>
                    <a:pt x="672" y="221"/>
                  </a:lnTo>
                  <a:lnTo>
                    <a:pt x="778" y="168"/>
                  </a:lnTo>
                  <a:lnTo>
                    <a:pt x="1008" y="79"/>
                  </a:lnTo>
                  <a:lnTo>
                    <a:pt x="1237" y="0"/>
                  </a:lnTo>
                  <a:lnTo>
                    <a:pt x="866" y="238"/>
                  </a:lnTo>
                  <a:lnTo>
                    <a:pt x="690" y="371"/>
                  </a:lnTo>
                  <a:lnTo>
                    <a:pt x="601" y="433"/>
                  </a:lnTo>
                  <a:lnTo>
                    <a:pt x="522" y="512"/>
                  </a:lnTo>
                  <a:lnTo>
                    <a:pt x="460" y="565"/>
                  </a:lnTo>
                  <a:lnTo>
                    <a:pt x="407" y="627"/>
                  </a:lnTo>
                  <a:lnTo>
                    <a:pt x="363" y="697"/>
                  </a:lnTo>
                  <a:lnTo>
                    <a:pt x="336" y="777"/>
                  </a:lnTo>
                  <a:lnTo>
                    <a:pt x="318" y="839"/>
                  </a:lnTo>
                  <a:lnTo>
                    <a:pt x="318" y="892"/>
                  </a:lnTo>
                  <a:lnTo>
                    <a:pt x="327" y="953"/>
                  </a:lnTo>
                  <a:lnTo>
                    <a:pt x="354" y="1015"/>
                  </a:lnTo>
                  <a:lnTo>
                    <a:pt x="398" y="1104"/>
                  </a:lnTo>
                  <a:lnTo>
                    <a:pt x="460" y="1192"/>
                  </a:lnTo>
                  <a:lnTo>
                    <a:pt x="522" y="1280"/>
                  </a:lnTo>
                  <a:lnTo>
                    <a:pt x="575" y="1368"/>
                  </a:lnTo>
                  <a:lnTo>
                    <a:pt x="601" y="1413"/>
                  </a:lnTo>
                  <a:lnTo>
                    <a:pt x="619" y="1448"/>
                  </a:lnTo>
                  <a:lnTo>
                    <a:pt x="637" y="1536"/>
                  </a:lnTo>
                  <a:lnTo>
                    <a:pt x="628" y="1624"/>
                  </a:lnTo>
                  <a:lnTo>
                    <a:pt x="619" y="1669"/>
                  </a:lnTo>
                  <a:lnTo>
                    <a:pt x="601" y="1713"/>
                  </a:lnTo>
                  <a:lnTo>
                    <a:pt x="575" y="1775"/>
                  </a:lnTo>
                  <a:lnTo>
                    <a:pt x="539" y="1828"/>
                  </a:lnTo>
                  <a:lnTo>
                    <a:pt x="495" y="1881"/>
                  </a:lnTo>
                  <a:lnTo>
                    <a:pt x="451" y="1925"/>
                  </a:lnTo>
                  <a:lnTo>
                    <a:pt x="354" y="2013"/>
                  </a:lnTo>
                  <a:lnTo>
                    <a:pt x="239" y="2084"/>
                  </a:lnTo>
                  <a:lnTo>
                    <a:pt x="212" y="2110"/>
                  </a:lnTo>
                  <a:lnTo>
                    <a:pt x="204" y="2119"/>
                  </a:lnTo>
                  <a:lnTo>
                    <a:pt x="186" y="2119"/>
                  </a:lnTo>
                  <a:lnTo>
                    <a:pt x="257" y="2048"/>
                  </a:lnTo>
                  <a:lnTo>
                    <a:pt x="310" y="1969"/>
                  </a:lnTo>
                  <a:lnTo>
                    <a:pt x="327" y="1916"/>
                  </a:lnTo>
                  <a:lnTo>
                    <a:pt x="345" y="1872"/>
                  </a:lnTo>
                  <a:lnTo>
                    <a:pt x="354" y="1819"/>
                  </a:lnTo>
                  <a:lnTo>
                    <a:pt x="354" y="1775"/>
                  </a:lnTo>
                  <a:lnTo>
                    <a:pt x="345" y="1695"/>
                  </a:lnTo>
                  <a:lnTo>
                    <a:pt x="318" y="1633"/>
                  </a:lnTo>
                  <a:lnTo>
                    <a:pt x="274" y="1572"/>
                  </a:lnTo>
                  <a:lnTo>
                    <a:pt x="230" y="1510"/>
                  </a:lnTo>
                  <a:lnTo>
                    <a:pt x="133" y="1386"/>
                  </a:lnTo>
                  <a:lnTo>
                    <a:pt x="98" y="1315"/>
                  </a:lnTo>
                  <a:lnTo>
                    <a:pt x="62" y="1245"/>
                  </a:lnTo>
                  <a:lnTo>
                    <a:pt x="36" y="1165"/>
                  </a:lnTo>
                  <a:lnTo>
                    <a:pt x="9" y="1086"/>
                  </a:lnTo>
                  <a:lnTo>
                    <a:pt x="0" y="1006"/>
                  </a:lnTo>
                  <a:lnTo>
                    <a:pt x="9" y="927"/>
                  </a:lnTo>
                  <a:lnTo>
                    <a:pt x="18" y="848"/>
                  </a:lnTo>
                  <a:lnTo>
                    <a:pt x="45" y="777"/>
                  </a:lnTo>
                  <a:lnTo>
                    <a:pt x="80" y="706"/>
                  </a:lnTo>
                  <a:lnTo>
                    <a:pt x="124" y="636"/>
                  </a:lnTo>
                  <a:lnTo>
                    <a:pt x="177" y="574"/>
                  </a:lnTo>
                  <a:lnTo>
                    <a:pt x="230" y="512"/>
                  </a:lnTo>
                  <a:lnTo>
                    <a:pt x="292" y="459"/>
                  </a:lnTo>
                  <a:lnTo>
                    <a:pt x="354" y="415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Freeform 3"/>
            <p:cNvSpPr>
              <a:spLocks noChangeArrowheads="1"/>
            </p:cNvSpPr>
            <p:nvPr/>
          </p:nvSpPr>
          <p:spPr bwMode="gray">
            <a:xfrm>
              <a:off x="5897563" y="2530475"/>
              <a:ext cx="322262" cy="393700"/>
            </a:xfrm>
            <a:custGeom>
              <a:avLst/>
              <a:gdLst>
                <a:gd name="T0" fmla="*/ 16018551 w 893"/>
                <a:gd name="T1" fmla="*/ 12539435 h 1095"/>
                <a:gd name="T2" fmla="*/ 29953044 w 893"/>
                <a:gd name="T3" fmla="*/ 3490447 h 1095"/>
                <a:gd name="T4" fmla="*/ 45971595 w 893"/>
                <a:gd name="T5" fmla="*/ 0 h 1095"/>
                <a:gd name="T6" fmla="*/ 54045827 w 893"/>
                <a:gd name="T7" fmla="*/ 0 h 1095"/>
                <a:gd name="T8" fmla="*/ 67850406 w 893"/>
                <a:gd name="T9" fmla="*/ 0 h 1095"/>
                <a:gd name="T10" fmla="*/ 81654984 w 893"/>
                <a:gd name="T11" fmla="*/ 4653929 h 1095"/>
                <a:gd name="T12" fmla="*/ 94287438 w 893"/>
                <a:gd name="T13" fmla="*/ 10341546 h 1095"/>
                <a:gd name="T14" fmla="*/ 100147698 w 893"/>
                <a:gd name="T15" fmla="*/ 14866040 h 1095"/>
                <a:gd name="T16" fmla="*/ 107050168 w 893"/>
                <a:gd name="T17" fmla="*/ 24044463 h 1095"/>
                <a:gd name="T18" fmla="*/ 112780152 w 893"/>
                <a:gd name="T19" fmla="*/ 34256934 h 1095"/>
                <a:gd name="T20" fmla="*/ 114994124 w 893"/>
                <a:gd name="T21" fmla="*/ 45761962 h 1095"/>
                <a:gd name="T22" fmla="*/ 114994124 w 893"/>
                <a:gd name="T23" fmla="*/ 57137915 h 1095"/>
                <a:gd name="T24" fmla="*/ 113952276 w 893"/>
                <a:gd name="T25" fmla="*/ 63989373 h 1095"/>
                <a:gd name="T26" fmla="*/ 109264140 w 893"/>
                <a:gd name="T27" fmla="*/ 76528808 h 1095"/>
                <a:gd name="T28" fmla="*/ 96631686 w 893"/>
                <a:gd name="T29" fmla="*/ 92429255 h 1095"/>
                <a:gd name="T30" fmla="*/ 86343481 w 893"/>
                <a:gd name="T31" fmla="*/ 102770801 h 1095"/>
                <a:gd name="T32" fmla="*/ 66678281 w 893"/>
                <a:gd name="T33" fmla="*/ 115310236 h 1095"/>
                <a:gd name="T34" fmla="*/ 44799470 w 893"/>
                <a:gd name="T35" fmla="*/ 126686188 h 1095"/>
                <a:gd name="T36" fmla="*/ 0 w 893"/>
                <a:gd name="T37" fmla="*/ 141422793 h 1095"/>
                <a:gd name="T38" fmla="*/ 5730345 w 893"/>
                <a:gd name="T39" fmla="*/ 136898299 h 1095"/>
                <a:gd name="T40" fmla="*/ 23050935 w 893"/>
                <a:gd name="T41" fmla="*/ 126686188 h 1095"/>
                <a:gd name="T42" fmla="*/ 55217952 w 893"/>
                <a:gd name="T43" fmla="*/ 102770801 h 1095"/>
                <a:gd name="T44" fmla="*/ 70194654 w 893"/>
                <a:gd name="T45" fmla="*/ 89067884 h 1095"/>
                <a:gd name="T46" fmla="*/ 77096763 w 893"/>
                <a:gd name="T47" fmla="*/ 78855413 h 1095"/>
                <a:gd name="T48" fmla="*/ 83999232 w 893"/>
                <a:gd name="T49" fmla="*/ 61662409 h 1095"/>
                <a:gd name="T50" fmla="*/ 86343481 w 893"/>
                <a:gd name="T51" fmla="*/ 49122974 h 1095"/>
                <a:gd name="T52" fmla="*/ 85171357 w 893"/>
                <a:gd name="T53" fmla="*/ 43435357 h 1095"/>
                <a:gd name="T54" fmla="*/ 79441011 w 893"/>
                <a:gd name="T55" fmla="*/ 29732440 h 1095"/>
                <a:gd name="T56" fmla="*/ 70194654 w 893"/>
                <a:gd name="T57" fmla="*/ 18356487 h 1095"/>
                <a:gd name="T58" fmla="*/ 57562200 w 893"/>
                <a:gd name="T59" fmla="*/ 11505029 h 1095"/>
                <a:gd name="T60" fmla="*/ 42585498 w 893"/>
                <a:gd name="T61" fmla="*/ 8014941 h 1095"/>
                <a:gd name="T62" fmla="*/ 36855513 w 893"/>
                <a:gd name="T63" fmla="*/ 8014941 h 1095"/>
                <a:gd name="T64" fmla="*/ 16018551 w 893"/>
                <a:gd name="T65" fmla="*/ 12539435 h 10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893" h="1095">
                  <a:moveTo>
                    <a:pt x="123" y="97"/>
                  </a:moveTo>
                  <a:lnTo>
                    <a:pt x="123" y="97"/>
                  </a:lnTo>
                  <a:lnTo>
                    <a:pt x="177" y="53"/>
                  </a:lnTo>
                  <a:lnTo>
                    <a:pt x="230" y="27"/>
                  </a:lnTo>
                  <a:lnTo>
                    <a:pt x="291" y="9"/>
                  </a:lnTo>
                  <a:lnTo>
                    <a:pt x="353" y="0"/>
                  </a:lnTo>
                  <a:lnTo>
                    <a:pt x="415" y="0"/>
                  </a:lnTo>
                  <a:lnTo>
                    <a:pt x="468" y="0"/>
                  </a:lnTo>
                  <a:lnTo>
                    <a:pt x="521" y="0"/>
                  </a:lnTo>
                  <a:lnTo>
                    <a:pt x="574" y="18"/>
                  </a:lnTo>
                  <a:lnTo>
                    <a:pt x="627" y="36"/>
                  </a:lnTo>
                  <a:lnTo>
                    <a:pt x="671" y="53"/>
                  </a:lnTo>
                  <a:lnTo>
                    <a:pt x="724" y="80"/>
                  </a:lnTo>
                  <a:lnTo>
                    <a:pt x="769" y="115"/>
                  </a:lnTo>
                  <a:lnTo>
                    <a:pt x="795" y="150"/>
                  </a:lnTo>
                  <a:lnTo>
                    <a:pt x="822" y="186"/>
                  </a:lnTo>
                  <a:lnTo>
                    <a:pt x="848" y="221"/>
                  </a:lnTo>
                  <a:lnTo>
                    <a:pt x="866" y="265"/>
                  </a:lnTo>
                  <a:lnTo>
                    <a:pt x="883" y="309"/>
                  </a:lnTo>
                  <a:lnTo>
                    <a:pt x="883" y="354"/>
                  </a:lnTo>
                  <a:lnTo>
                    <a:pt x="892" y="398"/>
                  </a:lnTo>
                  <a:lnTo>
                    <a:pt x="883" y="442"/>
                  </a:lnTo>
                  <a:lnTo>
                    <a:pt x="875" y="495"/>
                  </a:lnTo>
                  <a:lnTo>
                    <a:pt x="857" y="548"/>
                  </a:lnTo>
                  <a:lnTo>
                    <a:pt x="839" y="592"/>
                  </a:lnTo>
                  <a:lnTo>
                    <a:pt x="804" y="636"/>
                  </a:lnTo>
                  <a:lnTo>
                    <a:pt x="742" y="715"/>
                  </a:lnTo>
                  <a:lnTo>
                    <a:pt x="663" y="795"/>
                  </a:lnTo>
                  <a:lnTo>
                    <a:pt x="592" y="848"/>
                  </a:lnTo>
                  <a:lnTo>
                    <a:pt x="512" y="892"/>
                  </a:lnTo>
                  <a:lnTo>
                    <a:pt x="433" y="936"/>
                  </a:lnTo>
                  <a:lnTo>
                    <a:pt x="344" y="980"/>
                  </a:lnTo>
                  <a:lnTo>
                    <a:pt x="177" y="1042"/>
                  </a:lnTo>
                  <a:lnTo>
                    <a:pt x="0" y="1094"/>
                  </a:lnTo>
                  <a:lnTo>
                    <a:pt x="44" y="1059"/>
                  </a:lnTo>
                  <a:lnTo>
                    <a:pt x="177" y="980"/>
                  </a:lnTo>
                  <a:lnTo>
                    <a:pt x="309" y="892"/>
                  </a:lnTo>
                  <a:lnTo>
                    <a:pt x="424" y="795"/>
                  </a:lnTo>
                  <a:lnTo>
                    <a:pt x="486" y="742"/>
                  </a:lnTo>
                  <a:lnTo>
                    <a:pt x="539" y="689"/>
                  </a:lnTo>
                  <a:lnTo>
                    <a:pt x="592" y="610"/>
                  </a:lnTo>
                  <a:lnTo>
                    <a:pt x="636" y="521"/>
                  </a:lnTo>
                  <a:lnTo>
                    <a:pt x="645" y="477"/>
                  </a:lnTo>
                  <a:lnTo>
                    <a:pt x="654" y="424"/>
                  </a:lnTo>
                  <a:lnTo>
                    <a:pt x="663" y="380"/>
                  </a:lnTo>
                  <a:lnTo>
                    <a:pt x="654" y="336"/>
                  </a:lnTo>
                  <a:lnTo>
                    <a:pt x="636" y="274"/>
                  </a:lnTo>
                  <a:lnTo>
                    <a:pt x="610" y="230"/>
                  </a:lnTo>
                  <a:lnTo>
                    <a:pt x="574" y="186"/>
                  </a:lnTo>
                  <a:lnTo>
                    <a:pt x="539" y="142"/>
                  </a:lnTo>
                  <a:lnTo>
                    <a:pt x="495" y="115"/>
                  </a:lnTo>
                  <a:lnTo>
                    <a:pt x="442" y="89"/>
                  </a:lnTo>
                  <a:lnTo>
                    <a:pt x="389" y="71"/>
                  </a:lnTo>
                  <a:lnTo>
                    <a:pt x="327" y="62"/>
                  </a:lnTo>
                  <a:lnTo>
                    <a:pt x="283" y="62"/>
                  </a:lnTo>
                  <a:lnTo>
                    <a:pt x="230" y="71"/>
                  </a:lnTo>
                  <a:lnTo>
                    <a:pt x="123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Freeform 4"/>
            <p:cNvSpPr>
              <a:spLocks noChangeArrowheads="1"/>
            </p:cNvSpPr>
            <p:nvPr/>
          </p:nvSpPr>
          <p:spPr bwMode="gray">
            <a:xfrm>
              <a:off x="4892675" y="2549525"/>
              <a:ext cx="1011238" cy="174625"/>
            </a:xfrm>
            <a:custGeom>
              <a:avLst/>
              <a:gdLst>
                <a:gd name="T0" fmla="*/ 22922714 w 2810"/>
                <a:gd name="T1" fmla="*/ 21600431 h 487"/>
                <a:gd name="T2" fmla="*/ 73301080 w 2810"/>
                <a:gd name="T3" fmla="*/ 5657205 h 487"/>
                <a:gd name="T4" fmla="*/ 99591109 w 2810"/>
                <a:gd name="T5" fmla="*/ 1157115 h 487"/>
                <a:gd name="T6" fmla="*/ 125881137 w 2810"/>
                <a:gd name="T7" fmla="*/ 0 h 487"/>
                <a:gd name="T8" fmla="*/ 95058171 w 2810"/>
                <a:gd name="T9" fmla="*/ 7971793 h 487"/>
                <a:gd name="T10" fmla="*/ 65271634 w 2810"/>
                <a:gd name="T11" fmla="*/ 19286202 h 487"/>
                <a:gd name="T12" fmla="*/ 58407811 w 2810"/>
                <a:gd name="T13" fmla="*/ 23915019 h 487"/>
                <a:gd name="T14" fmla="*/ 52709611 w 2810"/>
                <a:gd name="T15" fmla="*/ 29572224 h 487"/>
                <a:gd name="T16" fmla="*/ 52709611 w 2810"/>
                <a:gd name="T17" fmla="*/ 31886453 h 487"/>
                <a:gd name="T18" fmla="*/ 57242189 w 2810"/>
                <a:gd name="T19" fmla="*/ 36386543 h 487"/>
                <a:gd name="T20" fmla="*/ 66437257 w 2810"/>
                <a:gd name="T21" fmla="*/ 39729518 h 487"/>
                <a:gd name="T22" fmla="*/ 96223794 w 2810"/>
                <a:gd name="T23" fmla="*/ 43200862 h 487"/>
                <a:gd name="T24" fmla="*/ 129377646 w 2810"/>
                <a:gd name="T25" fmla="*/ 44358336 h 487"/>
                <a:gd name="T26" fmla="*/ 198016595 w 2810"/>
                <a:gd name="T27" fmla="*/ 43200862 h 487"/>
                <a:gd name="T28" fmla="*/ 231040893 w 2810"/>
                <a:gd name="T29" fmla="*/ 42043748 h 487"/>
                <a:gd name="T30" fmla="*/ 297478150 w 2810"/>
                <a:gd name="T31" fmla="*/ 35229428 h 487"/>
                <a:gd name="T32" fmla="*/ 363785853 w 2810"/>
                <a:gd name="T33" fmla="*/ 26100521 h 487"/>
                <a:gd name="T34" fmla="*/ 335294132 w 2810"/>
                <a:gd name="T35" fmla="*/ 40886633 h 487"/>
                <a:gd name="T36" fmla="*/ 331797624 w 2810"/>
                <a:gd name="T37" fmla="*/ 43200862 h 487"/>
                <a:gd name="T38" fmla="*/ 320400864 w 2810"/>
                <a:gd name="T39" fmla="*/ 46543838 h 487"/>
                <a:gd name="T40" fmla="*/ 299809395 w 2810"/>
                <a:gd name="T41" fmla="*/ 50015540 h 487"/>
                <a:gd name="T42" fmla="*/ 237904716 w 2810"/>
                <a:gd name="T43" fmla="*/ 59015720 h 487"/>
                <a:gd name="T44" fmla="*/ 155667675 w 2810"/>
                <a:gd name="T45" fmla="*/ 62487064 h 487"/>
                <a:gd name="T46" fmla="*/ 123679446 w 2810"/>
                <a:gd name="T47" fmla="*/ 62487064 h 487"/>
                <a:gd name="T48" fmla="*/ 91561663 w 2810"/>
                <a:gd name="T49" fmla="*/ 61329949 h 487"/>
                <a:gd name="T50" fmla="*/ 38981605 w 2810"/>
                <a:gd name="T51" fmla="*/ 55672745 h 487"/>
                <a:gd name="T52" fmla="*/ 20591829 w 2810"/>
                <a:gd name="T53" fmla="*/ 51172655 h 487"/>
                <a:gd name="T54" fmla="*/ 5827754 w 2810"/>
                <a:gd name="T55" fmla="*/ 45386723 h 487"/>
                <a:gd name="T56" fmla="*/ 2331245 w 2810"/>
                <a:gd name="T57" fmla="*/ 43200862 h 487"/>
                <a:gd name="T58" fmla="*/ 0 w 2810"/>
                <a:gd name="T59" fmla="*/ 38700773 h 487"/>
                <a:gd name="T60" fmla="*/ 1165623 w 2810"/>
                <a:gd name="T61" fmla="*/ 34072314 h 487"/>
                <a:gd name="T62" fmla="*/ 6863823 w 2810"/>
                <a:gd name="T63" fmla="*/ 30729339 h 487"/>
                <a:gd name="T64" fmla="*/ 22922714 w 2810"/>
                <a:gd name="T65" fmla="*/ 21600431 h 48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810" h="487">
                  <a:moveTo>
                    <a:pt x="177" y="168"/>
                  </a:moveTo>
                  <a:lnTo>
                    <a:pt x="177" y="168"/>
                  </a:lnTo>
                  <a:lnTo>
                    <a:pt x="372" y="97"/>
                  </a:lnTo>
                  <a:lnTo>
                    <a:pt x="566" y="44"/>
                  </a:lnTo>
                  <a:lnTo>
                    <a:pt x="663" y="18"/>
                  </a:lnTo>
                  <a:lnTo>
                    <a:pt x="769" y="9"/>
                  </a:lnTo>
                  <a:lnTo>
                    <a:pt x="875" y="0"/>
                  </a:lnTo>
                  <a:lnTo>
                    <a:pt x="972" y="0"/>
                  </a:lnTo>
                  <a:lnTo>
                    <a:pt x="734" y="62"/>
                  </a:lnTo>
                  <a:lnTo>
                    <a:pt x="619" y="106"/>
                  </a:lnTo>
                  <a:lnTo>
                    <a:pt x="504" y="150"/>
                  </a:lnTo>
                  <a:lnTo>
                    <a:pt x="451" y="186"/>
                  </a:lnTo>
                  <a:lnTo>
                    <a:pt x="425" y="203"/>
                  </a:lnTo>
                  <a:lnTo>
                    <a:pt x="407" y="230"/>
                  </a:lnTo>
                  <a:lnTo>
                    <a:pt x="407" y="248"/>
                  </a:lnTo>
                  <a:lnTo>
                    <a:pt x="416" y="265"/>
                  </a:lnTo>
                  <a:lnTo>
                    <a:pt x="442" y="283"/>
                  </a:lnTo>
                  <a:lnTo>
                    <a:pt x="513" y="309"/>
                  </a:lnTo>
                  <a:lnTo>
                    <a:pt x="592" y="318"/>
                  </a:lnTo>
                  <a:lnTo>
                    <a:pt x="743" y="336"/>
                  </a:lnTo>
                  <a:lnTo>
                    <a:pt x="999" y="345"/>
                  </a:lnTo>
                  <a:lnTo>
                    <a:pt x="1264" y="345"/>
                  </a:lnTo>
                  <a:lnTo>
                    <a:pt x="1529" y="336"/>
                  </a:lnTo>
                  <a:lnTo>
                    <a:pt x="1784" y="327"/>
                  </a:lnTo>
                  <a:lnTo>
                    <a:pt x="2041" y="301"/>
                  </a:lnTo>
                  <a:lnTo>
                    <a:pt x="2297" y="274"/>
                  </a:lnTo>
                  <a:lnTo>
                    <a:pt x="2809" y="203"/>
                  </a:lnTo>
                  <a:lnTo>
                    <a:pt x="2695" y="256"/>
                  </a:lnTo>
                  <a:lnTo>
                    <a:pt x="2589" y="318"/>
                  </a:lnTo>
                  <a:lnTo>
                    <a:pt x="2562" y="336"/>
                  </a:lnTo>
                  <a:lnTo>
                    <a:pt x="2536" y="345"/>
                  </a:lnTo>
                  <a:lnTo>
                    <a:pt x="2474" y="362"/>
                  </a:lnTo>
                  <a:lnTo>
                    <a:pt x="2315" y="389"/>
                  </a:lnTo>
                  <a:lnTo>
                    <a:pt x="2156" y="415"/>
                  </a:lnTo>
                  <a:lnTo>
                    <a:pt x="1837" y="459"/>
                  </a:lnTo>
                  <a:lnTo>
                    <a:pt x="1520" y="477"/>
                  </a:lnTo>
                  <a:lnTo>
                    <a:pt x="1202" y="486"/>
                  </a:lnTo>
                  <a:lnTo>
                    <a:pt x="955" y="486"/>
                  </a:lnTo>
                  <a:lnTo>
                    <a:pt x="707" y="477"/>
                  </a:lnTo>
                  <a:lnTo>
                    <a:pt x="433" y="451"/>
                  </a:lnTo>
                  <a:lnTo>
                    <a:pt x="301" y="433"/>
                  </a:lnTo>
                  <a:lnTo>
                    <a:pt x="159" y="398"/>
                  </a:lnTo>
                  <a:lnTo>
                    <a:pt x="89" y="380"/>
                  </a:lnTo>
                  <a:lnTo>
                    <a:pt x="45" y="353"/>
                  </a:lnTo>
                  <a:lnTo>
                    <a:pt x="18" y="336"/>
                  </a:lnTo>
                  <a:lnTo>
                    <a:pt x="0" y="318"/>
                  </a:lnTo>
                  <a:lnTo>
                    <a:pt x="0" y="301"/>
                  </a:lnTo>
                  <a:lnTo>
                    <a:pt x="0" y="283"/>
                  </a:lnTo>
                  <a:lnTo>
                    <a:pt x="9" y="265"/>
                  </a:lnTo>
                  <a:lnTo>
                    <a:pt x="53" y="239"/>
                  </a:lnTo>
                  <a:lnTo>
                    <a:pt x="89" y="212"/>
                  </a:lnTo>
                  <a:lnTo>
                    <a:pt x="177" y="168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Freeform 5"/>
            <p:cNvSpPr>
              <a:spLocks noChangeArrowheads="1"/>
            </p:cNvSpPr>
            <p:nvPr/>
          </p:nvSpPr>
          <p:spPr bwMode="gray">
            <a:xfrm>
              <a:off x="5053013" y="2778125"/>
              <a:ext cx="776287" cy="161925"/>
            </a:xfrm>
            <a:custGeom>
              <a:avLst/>
              <a:gdLst>
                <a:gd name="T0" fmla="*/ 6871004 w 2156"/>
                <a:gd name="T1" fmla="*/ 14890263 h 450"/>
                <a:gd name="T2" fmla="*/ 6871004 w 2156"/>
                <a:gd name="T3" fmla="*/ 14890263 h 450"/>
                <a:gd name="T4" fmla="*/ 14908959 w 2156"/>
                <a:gd name="T5" fmla="*/ 10228982 h 450"/>
                <a:gd name="T6" fmla="*/ 21779963 w 2156"/>
                <a:gd name="T7" fmla="*/ 5697241 h 450"/>
                <a:gd name="T8" fmla="*/ 37855513 w 2156"/>
                <a:gd name="T9" fmla="*/ 0 h 450"/>
                <a:gd name="T10" fmla="*/ 37855513 w 2156"/>
                <a:gd name="T11" fmla="*/ 0 h 450"/>
                <a:gd name="T12" fmla="*/ 33188430 w 2156"/>
                <a:gd name="T13" fmla="*/ 6862382 h 450"/>
                <a:gd name="T14" fmla="*/ 30984509 w 2156"/>
                <a:gd name="T15" fmla="*/ 10228982 h 450"/>
                <a:gd name="T16" fmla="*/ 29817918 w 2156"/>
                <a:gd name="T17" fmla="*/ 13724763 h 450"/>
                <a:gd name="T18" fmla="*/ 29817918 w 2156"/>
                <a:gd name="T19" fmla="*/ 13724763 h 450"/>
                <a:gd name="T20" fmla="*/ 29817918 w 2156"/>
                <a:gd name="T21" fmla="*/ 16055404 h 450"/>
                <a:gd name="T22" fmla="*/ 30984509 w 2156"/>
                <a:gd name="T23" fmla="*/ 18256864 h 450"/>
                <a:gd name="T24" fmla="*/ 35521971 w 2156"/>
                <a:gd name="T25" fmla="*/ 21752645 h 450"/>
                <a:gd name="T26" fmla="*/ 35521971 w 2156"/>
                <a:gd name="T27" fmla="*/ 21752645 h 450"/>
                <a:gd name="T28" fmla="*/ 44726517 w 2156"/>
                <a:gd name="T29" fmla="*/ 25119245 h 450"/>
                <a:gd name="T30" fmla="*/ 53931423 w 2156"/>
                <a:gd name="T31" fmla="*/ 27449886 h 450"/>
                <a:gd name="T32" fmla="*/ 53931423 w 2156"/>
                <a:gd name="T33" fmla="*/ 27449886 h 450"/>
                <a:gd name="T34" fmla="*/ 80248489 w 2156"/>
                <a:gd name="T35" fmla="*/ 29780526 h 450"/>
                <a:gd name="T36" fmla="*/ 105399323 w 2156"/>
                <a:gd name="T37" fmla="*/ 30816127 h 450"/>
                <a:gd name="T38" fmla="*/ 130679419 w 2156"/>
                <a:gd name="T39" fmla="*/ 30816127 h 450"/>
                <a:gd name="T40" fmla="*/ 156867223 w 2156"/>
                <a:gd name="T41" fmla="*/ 30816127 h 450"/>
                <a:gd name="T42" fmla="*/ 156867223 w 2156"/>
                <a:gd name="T43" fmla="*/ 30816127 h 450"/>
                <a:gd name="T44" fmla="*/ 179814137 w 2156"/>
                <a:gd name="T45" fmla="*/ 28615026 h 450"/>
                <a:gd name="T46" fmla="*/ 203798021 w 2156"/>
                <a:gd name="T47" fmla="*/ 26284386 h 450"/>
                <a:gd name="T48" fmla="*/ 249691129 w 2156"/>
                <a:gd name="T49" fmla="*/ 18256864 h 450"/>
                <a:gd name="T50" fmla="*/ 249691129 w 2156"/>
                <a:gd name="T51" fmla="*/ 18256864 h 450"/>
                <a:gd name="T52" fmla="*/ 256562493 w 2156"/>
                <a:gd name="T53" fmla="*/ 23953745 h 450"/>
                <a:gd name="T54" fmla="*/ 263433498 w 2156"/>
                <a:gd name="T55" fmla="*/ 28615026 h 450"/>
                <a:gd name="T56" fmla="*/ 279379426 w 2156"/>
                <a:gd name="T57" fmla="*/ 36642908 h 450"/>
                <a:gd name="T58" fmla="*/ 279379426 w 2156"/>
                <a:gd name="T59" fmla="*/ 36642908 h 450"/>
                <a:gd name="T60" fmla="*/ 250728459 w 2156"/>
                <a:gd name="T61" fmla="*/ 43505289 h 450"/>
                <a:gd name="T62" fmla="*/ 222207113 w 2156"/>
                <a:gd name="T63" fmla="*/ 49072991 h 450"/>
                <a:gd name="T64" fmla="*/ 193556146 w 2156"/>
                <a:gd name="T65" fmla="*/ 53604732 h 450"/>
                <a:gd name="T66" fmla="*/ 164905178 w 2156"/>
                <a:gd name="T67" fmla="*/ 56971332 h 450"/>
                <a:gd name="T68" fmla="*/ 164905178 w 2156"/>
                <a:gd name="T69" fmla="*/ 56971332 h 450"/>
                <a:gd name="T70" fmla="*/ 137550423 w 2156"/>
                <a:gd name="T71" fmla="*/ 58136473 h 450"/>
                <a:gd name="T72" fmla="*/ 110066407 w 2156"/>
                <a:gd name="T73" fmla="*/ 58136473 h 450"/>
                <a:gd name="T74" fmla="*/ 82452409 w 2156"/>
                <a:gd name="T75" fmla="*/ 55935372 h 450"/>
                <a:gd name="T76" fmla="*/ 54968393 w 2156"/>
                <a:gd name="T77" fmla="*/ 52439591 h 450"/>
                <a:gd name="T78" fmla="*/ 54968393 w 2156"/>
                <a:gd name="T79" fmla="*/ 52439591 h 450"/>
                <a:gd name="T80" fmla="*/ 34355381 w 2156"/>
                <a:gd name="T81" fmla="*/ 47907490 h 450"/>
                <a:gd name="T82" fmla="*/ 24113505 w 2156"/>
                <a:gd name="T83" fmla="*/ 45706390 h 450"/>
                <a:gd name="T84" fmla="*/ 13742008 w 2156"/>
                <a:gd name="T85" fmla="*/ 41174649 h 450"/>
                <a:gd name="T86" fmla="*/ 13742008 w 2156"/>
                <a:gd name="T87" fmla="*/ 41174649 h 450"/>
                <a:gd name="T88" fmla="*/ 5704413 w 2156"/>
                <a:gd name="T89" fmla="*/ 35477408 h 450"/>
                <a:gd name="T90" fmla="*/ 2333542 w 2156"/>
                <a:gd name="T91" fmla="*/ 31981627 h 450"/>
                <a:gd name="T92" fmla="*/ 0 w 2156"/>
                <a:gd name="T93" fmla="*/ 28615026 h 450"/>
                <a:gd name="T94" fmla="*/ 0 w 2156"/>
                <a:gd name="T95" fmla="*/ 28615026 h 450"/>
                <a:gd name="T96" fmla="*/ 0 w 2156"/>
                <a:gd name="T97" fmla="*/ 23953745 h 450"/>
                <a:gd name="T98" fmla="*/ 2333542 w 2156"/>
                <a:gd name="T99" fmla="*/ 20587504 h 450"/>
                <a:gd name="T100" fmla="*/ 4667084 w 2156"/>
                <a:gd name="T101" fmla="*/ 17091364 h 450"/>
                <a:gd name="T102" fmla="*/ 6871004 w 2156"/>
                <a:gd name="T103" fmla="*/ 14890263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56" h="450">
                  <a:moveTo>
                    <a:pt x="53" y="115"/>
                  </a:moveTo>
                  <a:lnTo>
                    <a:pt x="53" y="115"/>
                  </a:lnTo>
                  <a:lnTo>
                    <a:pt x="115" y="79"/>
                  </a:lnTo>
                  <a:lnTo>
                    <a:pt x="168" y="44"/>
                  </a:lnTo>
                  <a:lnTo>
                    <a:pt x="292" y="0"/>
                  </a:lnTo>
                  <a:lnTo>
                    <a:pt x="256" y="53"/>
                  </a:lnTo>
                  <a:lnTo>
                    <a:pt x="239" y="79"/>
                  </a:lnTo>
                  <a:lnTo>
                    <a:pt x="230" y="106"/>
                  </a:lnTo>
                  <a:lnTo>
                    <a:pt x="230" y="124"/>
                  </a:lnTo>
                  <a:lnTo>
                    <a:pt x="239" y="141"/>
                  </a:lnTo>
                  <a:lnTo>
                    <a:pt x="274" y="168"/>
                  </a:lnTo>
                  <a:lnTo>
                    <a:pt x="345" y="194"/>
                  </a:lnTo>
                  <a:lnTo>
                    <a:pt x="416" y="212"/>
                  </a:lnTo>
                  <a:lnTo>
                    <a:pt x="619" y="230"/>
                  </a:lnTo>
                  <a:lnTo>
                    <a:pt x="813" y="238"/>
                  </a:lnTo>
                  <a:lnTo>
                    <a:pt x="1008" y="238"/>
                  </a:lnTo>
                  <a:lnTo>
                    <a:pt x="1210" y="238"/>
                  </a:lnTo>
                  <a:lnTo>
                    <a:pt x="1387" y="221"/>
                  </a:lnTo>
                  <a:lnTo>
                    <a:pt x="1572" y="203"/>
                  </a:lnTo>
                  <a:lnTo>
                    <a:pt x="1926" y="141"/>
                  </a:lnTo>
                  <a:lnTo>
                    <a:pt x="1979" y="185"/>
                  </a:lnTo>
                  <a:lnTo>
                    <a:pt x="2032" y="221"/>
                  </a:lnTo>
                  <a:lnTo>
                    <a:pt x="2155" y="283"/>
                  </a:lnTo>
                  <a:lnTo>
                    <a:pt x="1934" y="336"/>
                  </a:lnTo>
                  <a:lnTo>
                    <a:pt x="1714" y="379"/>
                  </a:lnTo>
                  <a:lnTo>
                    <a:pt x="1493" y="414"/>
                  </a:lnTo>
                  <a:lnTo>
                    <a:pt x="1272" y="440"/>
                  </a:lnTo>
                  <a:lnTo>
                    <a:pt x="1061" y="449"/>
                  </a:lnTo>
                  <a:lnTo>
                    <a:pt x="849" y="449"/>
                  </a:lnTo>
                  <a:lnTo>
                    <a:pt x="636" y="432"/>
                  </a:lnTo>
                  <a:lnTo>
                    <a:pt x="424" y="405"/>
                  </a:lnTo>
                  <a:lnTo>
                    <a:pt x="265" y="370"/>
                  </a:lnTo>
                  <a:lnTo>
                    <a:pt x="186" y="353"/>
                  </a:lnTo>
                  <a:lnTo>
                    <a:pt x="106" y="318"/>
                  </a:lnTo>
                  <a:lnTo>
                    <a:pt x="44" y="274"/>
                  </a:lnTo>
                  <a:lnTo>
                    <a:pt x="18" y="247"/>
                  </a:lnTo>
                  <a:lnTo>
                    <a:pt x="0" y="221"/>
                  </a:lnTo>
                  <a:lnTo>
                    <a:pt x="0" y="185"/>
                  </a:lnTo>
                  <a:lnTo>
                    <a:pt x="18" y="159"/>
                  </a:lnTo>
                  <a:lnTo>
                    <a:pt x="36" y="132"/>
                  </a:lnTo>
                  <a:lnTo>
                    <a:pt x="53" y="115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Freeform 6"/>
            <p:cNvSpPr>
              <a:spLocks noChangeArrowheads="1"/>
            </p:cNvSpPr>
            <p:nvPr/>
          </p:nvSpPr>
          <p:spPr bwMode="gray">
            <a:xfrm>
              <a:off x="5113338" y="2997200"/>
              <a:ext cx="681037" cy="165100"/>
            </a:xfrm>
            <a:custGeom>
              <a:avLst/>
              <a:gdLst>
                <a:gd name="T0" fmla="*/ 5706881 w 1891"/>
                <a:gd name="T1" fmla="*/ 12495558 h 460"/>
                <a:gd name="T2" fmla="*/ 5706881 w 1891"/>
                <a:gd name="T3" fmla="*/ 12495558 h 460"/>
                <a:gd name="T4" fmla="*/ 12581357 w 1891"/>
                <a:gd name="T5" fmla="*/ 9146181 h 460"/>
                <a:gd name="T6" fmla="*/ 19455833 w 1891"/>
                <a:gd name="T7" fmla="*/ 5667955 h 460"/>
                <a:gd name="T8" fmla="*/ 34372020 w 1891"/>
                <a:gd name="T9" fmla="*/ 0 h 460"/>
                <a:gd name="T10" fmla="*/ 34372020 w 1891"/>
                <a:gd name="T11" fmla="*/ 0 h 460"/>
                <a:gd name="T12" fmla="*/ 28664779 w 1891"/>
                <a:gd name="T13" fmla="*/ 5667955 h 460"/>
                <a:gd name="T14" fmla="*/ 27497544 w 1891"/>
                <a:gd name="T15" fmla="*/ 9146181 h 460"/>
                <a:gd name="T16" fmla="*/ 27497544 w 1891"/>
                <a:gd name="T17" fmla="*/ 12495558 h 460"/>
                <a:gd name="T18" fmla="*/ 27497544 w 1891"/>
                <a:gd name="T19" fmla="*/ 12495558 h 460"/>
                <a:gd name="T20" fmla="*/ 32166843 w 1891"/>
                <a:gd name="T21" fmla="*/ 15973425 h 460"/>
                <a:gd name="T22" fmla="*/ 36706490 w 1891"/>
                <a:gd name="T23" fmla="*/ 18163512 h 460"/>
                <a:gd name="T24" fmla="*/ 48120612 w 1891"/>
                <a:gd name="T25" fmla="*/ 20482091 h 460"/>
                <a:gd name="T26" fmla="*/ 48120612 w 1891"/>
                <a:gd name="T27" fmla="*/ 20482091 h 460"/>
                <a:gd name="T28" fmla="*/ 71078510 w 1891"/>
                <a:gd name="T29" fmla="*/ 22801028 h 460"/>
                <a:gd name="T30" fmla="*/ 94036408 w 1891"/>
                <a:gd name="T31" fmla="*/ 24990756 h 460"/>
                <a:gd name="T32" fmla="*/ 115827071 w 1891"/>
                <a:gd name="T33" fmla="*/ 24990756 h 460"/>
                <a:gd name="T34" fmla="*/ 138525303 w 1891"/>
                <a:gd name="T35" fmla="*/ 23960317 h 460"/>
                <a:gd name="T36" fmla="*/ 138525303 w 1891"/>
                <a:gd name="T37" fmla="*/ 23960317 h 460"/>
                <a:gd name="T38" fmla="*/ 155776319 w 1891"/>
                <a:gd name="T39" fmla="*/ 22801028 h 460"/>
                <a:gd name="T40" fmla="*/ 171859741 w 1891"/>
                <a:gd name="T41" fmla="*/ 20482091 h 460"/>
                <a:gd name="T42" fmla="*/ 205064526 w 1891"/>
                <a:gd name="T43" fmla="*/ 14814136 h 460"/>
                <a:gd name="T44" fmla="*/ 205064526 w 1891"/>
                <a:gd name="T45" fmla="*/ 14814136 h 460"/>
                <a:gd name="T46" fmla="*/ 224520360 w 1891"/>
                <a:gd name="T47" fmla="*/ 24990756 h 460"/>
                <a:gd name="T48" fmla="*/ 245143428 w 1891"/>
                <a:gd name="T49" fmla="*/ 34136937 h 460"/>
                <a:gd name="T50" fmla="*/ 245143428 w 1891"/>
                <a:gd name="T51" fmla="*/ 34136937 h 460"/>
                <a:gd name="T52" fmla="*/ 229060006 w 1891"/>
                <a:gd name="T53" fmla="*/ 40964181 h 460"/>
                <a:gd name="T54" fmla="*/ 213106237 w 1891"/>
                <a:gd name="T55" fmla="*/ 46632495 h 460"/>
                <a:gd name="T56" fmla="*/ 195855221 w 1891"/>
                <a:gd name="T57" fmla="*/ 50110362 h 460"/>
                <a:gd name="T58" fmla="*/ 178734217 w 1891"/>
                <a:gd name="T59" fmla="*/ 53459739 h 460"/>
                <a:gd name="T60" fmla="*/ 178734217 w 1891"/>
                <a:gd name="T61" fmla="*/ 53459739 h 460"/>
                <a:gd name="T62" fmla="*/ 151236673 w 1891"/>
                <a:gd name="T63" fmla="*/ 57968405 h 460"/>
                <a:gd name="T64" fmla="*/ 121533952 w 1891"/>
                <a:gd name="T65" fmla="*/ 59127694 h 460"/>
                <a:gd name="T66" fmla="*/ 92869173 w 1891"/>
                <a:gd name="T67" fmla="*/ 59127694 h 460"/>
                <a:gd name="T68" fmla="*/ 64204394 w 1891"/>
                <a:gd name="T69" fmla="*/ 55778317 h 460"/>
                <a:gd name="T70" fmla="*/ 64204394 w 1891"/>
                <a:gd name="T71" fmla="*/ 55778317 h 460"/>
                <a:gd name="T72" fmla="*/ 51622677 w 1891"/>
                <a:gd name="T73" fmla="*/ 53459739 h 460"/>
                <a:gd name="T74" fmla="*/ 39041319 w 1891"/>
                <a:gd name="T75" fmla="*/ 50110362 h 460"/>
                <a:gd name="T76" fmla="*/ 26330309 w 1891"/>
                <a:gd name="T77" fmla="*/ 45472847 h 460"/>
                <a:gd name="T78" fmla="*/ 14916187 w 1891"/>
                <a:gd name="T79" fmla="*/ 40964181 h 460"/>
                <a:gd name="T80" fmla="*/ 14916187 w 1891"/>
                <a:gd name="T81" fmla="*/ 40964181 h 460"/>
                <a:gd name="T82" fmla="*/ 6874476 w 1891"/>
                <a:gd name="T83" fmla="*/ 35296227 h 460"/>
                <a:gd name="T84" fmla="*/ 3502064 w 1891"/>
                <a:gd name="T85" fmla="*/ 30787561 h 460"/>
                <a:gd name="T86" fmla="*/ 1167235 w 1891"/>
                <a:gd name="T87" fmla="*/ 26150045 h 460"/>
                <a:gd name="T88" fmla="*/ 1167235 w 1891"/>
                <a:gd name="T89" fmla="*/ 26150045 h 460"/>
                <a:gd name="T90" fmla="*/ 0 w 1891"/>
                <a:gd name="T91" fmla="*/ 22801028 h 460"/>
                <a:gd name="T92" fmla="*/ 1167235 w 1891"/>
                <a:gd name="T93" fmla="*/ 19322802 h 460"/>
                <a:gd name="T94" fmla="*/ 3502064 w 1891"/>
                <a:gd name="T95" fmla="*/ 15973425 h 460"/>
                <a:gd name="T96" fmla="*/ 5706881 w 1891"/>
                <a:gd name="T97" fmla="*/ 12495558 h 4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891" h="460">
                  <a:moveTo>
                    <a:pt x="44" y="97"/>
                  </a:moveTo>
                  <a:lnTo>
                    <a:pt x="44" y="97"/>
                  </a:lnTo>
                  <a:lnTo>
                    <a:pt x="97" y="71"/>
                  </a:lnTo>
                  <a:lnTo>
                    <a:pt x="150" y="44"/>
                  </a:lnTo>
                  <a:lnTo>
                    <a:pt x="265" y="0"/>
                  </a:lnTo>
                  <a:lnTo>
                    <a:pt x="221" y="44"/>
                  </a:lnTo>
                  <a:lnTo>
                    <a:pt x="212" y="71"/>
                  </a:lnTo>
                  <a:lnTo>
                    <a:pt x="212" y="97"/>
                  </a:lnTo>
                  <a:lnTo>
                    <a:pt x="248" y="124"/>
                  </a:lnTo>
                  <a:lnTo>
                    <a:pt x="283" y="141"/>
                  </a:lnTo>
                  <a:lnTo>
                    <a:pt x="371" y="159"/>
                  </a:lnTo>
                  <a:lnTo>
                    <a:pt x="548" y="177"/>
                  </a:lnTo>
                  <a:lnTo>
                    <a:pt x="725" y="194"/>
                  </a:lnTo>
                  <a:lnTo>
                    <a:pt x="893" y="194"/>
                  </a:lnTo>
                  <a:lnTo>
                    <a:pt x="1068" y="186"/>
                  </a:lnTo>
                  <a:lnTo>
                    <a:pt x="1201" y="177"/>
                  </a:lnTo>
                  <a:lnTo>
                    <a:pt x="1325" y="159"/>
                  </a:lnTo>
                  <a:lnTo>
                    <a:pt x="1581" y="115"/>
                  </a:lnTo>
                  <a:lnTo>
                    <a:pt x="1731" y="194"/>
                  </a:lnTo>
                  <a:lnTo>
                    <a:pt x="1890" y="265"/>
                  </a:lnTo>
                  <a:lnTo>
                    <a:pt x="1766" y="318"/>
                  </a:lnTo>
                  <a:lnTo>
                    <a:pt x="1643" y="362"/>
                  </a:lnTo>
                  <a:lnTo>
                    <a:pt x="1510" y="389"/>
                  </a:lnTo>
                  <a:lnTo>
                    <a:pt x="1378" y="415"/>
                  </a:lnTo>
                  <a:lnTo>
                    <a:pt x="1166" y="450"/>
                  </a:lnTo>
                  <a:lnTo>
                    <a:pt x="937" y="459"/>
                  </a:lnTo>
                  <a:lnTo>
                    <a:pt x="716" y="459"/>
                  </a:lnTo>
                  <a:lnTo>
                    <a:pt x="495" y="433"/>
                  </a:lnTo>
                  <a:lnTo>
                    <a:pt x="398" y="415"/>
                  </a:lnTo>
                  <a:lnTo>
                    <a:pt x="301" y="389"/>
                  </a:lnTo>
                  <a:lnTo>
                    <a:pt x="203" y="353"/>
                  </a:lnTo>
                  <a:lnTo>
                    <a:pt x="115" y="318"/>
                  </a:lnTo>
                  <a:lnTo>
                    <a:pt x="53" y="274"/>
                  </a:lnTo>
                  <a:lnTo>
                    <a:pt x="27" y="239"/>
                  </a:lnTo>
                  <a:lnTo>
                    <a:pt x="9" y="203"/>
                  </a:lnTo>
                  <a:lnTo>
                    <a:pt x="0" y="177"/>
                  </a:lnTo>
                  <a:lnTo>
                    <a:pt x="9" y="150"/>
                  </a:lnTo>
                  <a:lnTo>
                    <a:pt x="27" y="124"/>
                  </a:lnTo>
                  <a:lnTo>
                    <a:pt x="44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Freeform 7"/>
            <p:cNvSpPr>
              <a:spLocks noChangeArrowheads="1"/>
            </p:cNvSpPr>
            <p:nvPr/>
          </p:nvSpPr>
          <p:spPr bwMode="gray">
            <a:xfrm>
              <a:off x="4730750" y="3143250"/>
              <a:ext cx="1400175" cy="212725"/>
            </a:xfrm>
            <a:custGeom>
              <a:avLst/>
              <a:gdLst>
                <a:gd name="T0" fmla="*/ 45781185 w 3888"/>
                <a:gd name="T1" fmla="*/ 10294742 h 593"/>
                <a:gd name="T2" fmla="*/ 69903953 w 3888"/>
                <a:gd name="T3" fmla="*/ 3474628 h 593"/>
                <a:gd name="T4" fmla="*/ 95063888 w 3888"/>
                <a:gd name="T5" fmla="*/ 0 h 593"/>
                <a:gd name="T6" fmla="*/ 105439516 w 3888"/>
                <a:gd name="T7" fmla="*/ 0 h 593"/>
                <a:gd name="T8" fmla="*/ 115685138 w 3888"/>
                <a:gd name="T9" fmla="*/ 3474628 h 593"/>
                <a:gd name="T10" fmla="*/ 99732938 w 3888"/>
                <a:gd name="T11" fmla="*/ 5662144 h 593"/>
                <a:gd name="T12" fmla="*/ 69903953 w 3888"/>
                <a:gd name="T13" fmla="*/ 13640587 h 593"/>
                <a:gd name="T14" fmla="*/ 56156453 w 3888"/>
                <a:gd name="T15" fmla="*/ 19302731 h 593"/>
                <a:gd name="T16" fmla="*/ 46948358 w 3888"/>
                <a:gd name="T17" fmla="*/ 26123204 h 593"/>
                <a:gd name="T18" fmla="*/ 45781185 w 3888"/>
                <a:gd name="T19" fmla="*/ 28439503 h 593"/>
                <a:gd name="T20" fmla="*/ 49282703 w 3888"/>
                <a:gd name="T21" fmla="*/ 35259617 h 593"/>
                <a:gd name="T22" fmla="*/ 56156453 w 3888"/>
                <a:gd name="T23" fmla="*/ 37575916 h 593"/>
                <a:gd name="T24" fmla="*/ 95063888 w 3888"/>
                <a:gd name="T25" fmla="*/ 47742234 h 593"/>
                <a:gd name="T26" fmla="*/ 136306028 w 3888"/>
                <a:gd name="T27" fmla="*/ 53404378 h 593"/>
                <a:gd name="T28" fmla="*/ 166135013 w 3888"/>
                <a:gd name="T29" fmla="*/ 55720677 h 593"/>
                <a:gd name="T30" fmla="*/ 226830871 w 3888"/>
                <a:gd name="T31" fmla="*/ 56878647 h 593"/>
                <a:gd name="T32" fmla="*/ 316188181 w 3888"/>
                <a:gd name="T33" fmla="*/ 55720677 h 593"/>
                <a:gd name="T34" fmla="*/ 376884039 w 3888"/>
                <a:gd name="T35" fmla="*/ 51216503 h 593"/>
                <a:gd name="T36" fmla="*/ 444453286 w 3888"/>
                <a:gd name="T37" fmla="*/ 40921761 h 593"/>
                <a:gd name="T38" fmla="*/ 467408882 w 3888"/>
                <a:gd name="T39" fmla="*/ 36417946 h 593"/>
                <a:gd name="T40" fmla="*/ 488029772 w 3888"/>
                <a:gd name="T41" fmla="*/ 27281174 h 593"/>
                <a:gd name="T42" fmla="*/ 492569177 w 3888"/>
                <a:gd name="T43" fmla="*/ 21619030 h 593"/>
                <a:gd name="T44" fmla="*/ 494903522 w 3888"/>
                <a:gd name="T45" fmla="*/ 13640587 h 593"/>
                <a:gd name="T46" fmla="*/ 490364117 w 3888"/>
                <a:gd name="T47" fmla="*/ 5662144 h 593"/>
                <a:gd name="T48" fmla="*/ 494903522 w 3888"/>
                <a:gd name="T49" fmla="*/ 9136772 h 593"/>
                <a:gd name="T50" fmla="*/ 502944445 w 3888"/>
                <a:gd name="T51" fmla="*/ 15956886 h 593"/>
                <a:gd name="T52" fmla="*/ 504111617 w 3888"/>
                <a:gd name="T53" fmla="*/ 21619030 h 593"/>
                <a:gd name="T54" fmla="*/ 500609739 w 3888"/>
                <a:gd name="T55" fmla="*/ 27281174 h 593"/>
                <a:gd name="T56" fmla="*/ 491531650 w 3888"/>
                <a:gd name="T57" fmla="*/ 35259617 h 593"/>
                <a:gd name="T58" fmla="*/ 485695427 w 3888"/>
                <a:gd name="T59" fmla="*/ 38734245 h 593"/>
                <a:gd name="T60" fmla="*/ 450289510 w 3888"/>
                <a:gd name="T61" fmla="*/ 52246049 h 593"/>
                <a:gd name="T62" fmla="*/ 413586774 w 3888"/>
                <a:gd name="T63" fmla="*/ 61382821 h 593"/>
                <a:gd name="T64" fmla="*/ 386092134 w 3888"/>
                <a:gd name="T65" fmla="*/ 65886636 h 593"/>
                <a:gd name="T66" fmla="*/ 332140381 w 3888"/>
                <a:gd name="T67" fmla="*/ 72707109 h 593"/>
                <a:gd name="T68" fmla="*/ 277151100 w 3888"/>
                <a:gd name="T69" fmla="*/ 76181378 h 593"/>
                <a:gd name="T70" fmla="*/ 194796826 w 3888"/>
                <a:gd name="T71" fmla="*/ 76181378 h 593"/>
                <a:gd name="T72" fmla="*/ 153555046 w 3888"/>
                <a:gd name="T73" fmla="*/ 73865079 h 593"/>
                <a:gd name="T74" fmla="*/ 71071126 w 3888"/>
                <a:gd name="T75" fmla="*/ 65886636 h 593"/>
                <a:gd name="T76" fmla="*/ 29699340 w 3888"/>
                <a:gd name="T77" fmla="*/ 59066522 h 593"/>
                <a:gd name="T78" fmla="*/ 8040923 w 3888"/>
                <a:gd name="T79" fmla="*/ 52246049 h 593"/>
                <a:gd name="T80" fmla="*/ 2204699 w 3888"/>
                <a:gd name="T81" fmla="*/ 47742234 h 593"/>
                <a:gd name="T82" fmla="*/ 0 w 3888"/>
                <a:gd name="T83" fmla="*/ 43238060 h 593"/>
                <a:gd name="T84" fmla="*/ 2204699 w 3888"/>
                <a:gd name="T85" fmla="*/ 35259617 h 593"/>
                <a:gd name="T86" fmla="*/ 5706577 w 3888"/>
                <a:gd name="T87" fmla="*/ 30755802 h 593"/>
                <a:gd name="T88" fmla="*/ 23993122 w 3888"/>
                <a:gd name="T89" fmla="*/ 19302731 h 593"/>
                <a:gd name="T90" fmla="*/ 45781185 w 3888"/>
                <a:gd name="T91" fmla="*/ 10294742 h 5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888" h="593">
                  <a:moveTo>
                    <a:pt x="353" y="80"/>
                  </a:moveTo>
                  <a:lnTo>
                    <a:pt x="353" y="80"/>
                  </a:lnTo>
                  <a:lnTo>
                    <a:pt x="442" y="53"/>
                  </a:lnTo>
                  <a:lnTo>
                    <a:pt x="539" y="27"/>
                  </a:lnTo>
                  <a:lnTo>
                    <a:pt x="636" y="9"/>
                  </a:lnTo>
                  <a:lnTo>
                    <a:pt x="733" y="0"/>
                  </a:lnTo>
                  <a:lnTo>
                    <a:pt x="813" y="0"/>
                  </a:lnTo>
                  <a:lnTo>
                    <a:pt x="857" y="9"/>
                  </a:lnTo>
                  <a:lnTo>
                    <a:pt x="892" y="27"/>
                  </a:lnTo>
                  <a:lnTo>
                    <a:pt x="769" y="44"/>
                  </a:lnTo>
                  <a:lnTo>
                    <a:pt x="654" y="62"/>
                  </a:lnTo>
                  <a:lnTo>
                    <a:pt x="539" y="106"/>
                  </a:lnTo>
                  <a:lnTo>
                    <a:pt x="433" y="150"/>
                  </a:lnTo>
                  <a:lnTo>
                    <a:pt x="389" y="177"/>
                  </a:lnTo>
                  <a:lnTo>
                    <a:pt x="362" y="203"/>
                  </a:lnTo>
                  <a:lnTo>
                    <a:pt x="353" y="221"/>
                  </a:lnTo>
                  <a:lnTo>
                    <a:pt x="362" y="256"/>
                  </a:lnTo>
                  <a:lnTo>
                    <a:pt x="380" y="274"/>
                  </a:lnTo>
                  <a:lnTo>
                    <a:pt x="433" y="292"/>
                  </a:lnTo>
                  <a:lnTo>
                    <a:pt x="583" y="345"/>
                  </a:lnTo>
                  <a:lnTo>
                    <a:pt x="733" y="371"/>
                  </a:lnTo>
                  <a:lnTo>
                    <a:pt x="892" y="398"/>
                  </a:lnTo>
                  <a:lnTo>
                    <a:pt x="1051" y="415"/>
                  </a:lnTo>
                  <a:lnTo>
                    <a:pt x="1281" y="433"/>
                  </a:lnTo>
                  <a:lnTo>
                    <a:pt x="1511" y="442"/>
                  </a:lnTo>
                  <a:lnTo>
                    <a:pt x="1749" y="442"/>
                  </a:lnTo>
                  <a:lnTo>
                    <a:pt x="1979" y="442"/>
                  </a:lnTo>
                  <a:lnTo>
                    <a:pt x="2438" y="433"/>
                  </a:lnTo>
                  <a:lnTo>
                    <a:pt x="2906" y="398"/>
                  </a:lnTo>
                  <a:lnTo>
                    <a:pt x="3259" y="354"/>
                  </a:lnTo>
                  <a:lnTo>
                    <a:pt x="3427" y="318"/>
                  </a:lnTo>
                  <a:lnTo>
                    <a:pt x="3604" y="283"/>
                  </a:lnTo>
                  <a:lnTo>
                    <a:pt x="3710" y="239"/>
                  </a:lnTo>
                  <a:lnTo>
                    <a:pt x="3763" y="212"/>
                  </a:lnTo>
                  <a:lnTo>
                    <a:pt x="3798" y="168"/>
                  </a:lnTo>
                  <a:lnTo>
                    <a:pt x="3816" y="133"/>
                  </a:lnTo>
                  <a:lnTo>
                    <a:pt x="3816" y="106"/>
                  </a:lnTo>
                  <a:lnTo>
                    <a:pt x="3798" y="71"/>
                  </a:lnTo>
                  <a:lnTo>
                    <a:pt x="3781" y="44"/>
                  </a:lnTo>
                  <a:lnTo>
                    <a:pt x="3816" y="71"/>
                  </a:lnTo>
                  <a:lnTo>
                    <a:pt x="3852" y="97"/>
                  </a:lnTo>
                  <a:lnTo>
                    <a:pt x="3878" y="124"/>
                  </a:lnTo>
                  <a:lnTo>
                    <a:pt x="3887" y="150"/>
                  </a:lnTo>
                  <a:lnTo>
                    <a:pt x="3887" y="168"/>
                  </a:lnTo>
                  <a:lnTo>
                    <a:pt x="3860" y="212"/>
                  </a:lnTo>
                  <a:lnTo>
                    <a:pt x="3825" y="248"/>
                  </a:lnTo>
                  <a:lnTo>
                    <a:pt x="3790" y="274"/>
                  </a:lnTo>
                  <a:lnTo>
                    <a:pt x="3745" y="301"/>
                  </a:lnTo>
                  <a:lnTo>
                    <a:pt x="3613" y="362"/>
                  </a:lnTo>
                  <a:lnTo>
                    <a:pt x="3472" y="406"/>
                  </a:lnTo>
                  <a:lnTo>
                    <a:pt x="3330" y="442"/>
                  </a:lnTo>
                  <a:lnTo>
                    <a:pt x="3189" y="477"/>
                  </a:lnTo>
                  <a:lnTo>
                    <a:pt x="2977" y="512"/>
                  </a:lnTo>
                  <a:lnTo>
                    <a:pt x="2773" y="539"/>
                  </a:lnTo>
                  <a:lnTo>
                    <a:pt x="2561" y="565"/>
                  </a:lnTo>
                  <a:lnTo>
                    <a:pt x="2349" y="583"/>
                  </a:lnTo>
                  <a:lnTo>
                    <a:pt x="2137" y="592"/>
                  </a:lnTo>
                  <a:lnTo>
                    <a:pt x="1926" y="592"/>
                  </a:lnTo>
                  <a:lnTo>
                    <a:pt x="1502" y="592"/>
                  </a:lnTo>
                  <a:lnTo>
                    <a:pt x="1184" y="574"/>
                  </a:lnTo>
                  <a:lnTo>
                    <a:pt x="866" y="548"/>
                  </a:lnTo>
                  <a:lnTo>
                    <a:pt x="548" y="512"/>
                  </a:lnTo>
                  <a:lnTo>
                    <a:pt x="229" y="459"/>
                  </a:lnTo>
                  <a:lnTo>
                    <a:pt x="115" y="433"/>
                  </a:lnTo>
                  <a:lnTo>
                    <a:pt x="62" y="406"/>
                  </a:lnTo>
                  <a:lnTo>
                    <a:pt x="17" y="371"/>
                  </a:lnTo>
                  <a:lnTo>
                    <a:pt x="9" y="354"/>
                  </a:lnTo>
                  <a:lnTo>
                    <a:pt x="0" y="336"/>
                  </a:lnTo>
                  <a:lnTo>
                    <a:pt x="0" y="301"/>
                  </a:lnTo>
                  <a:lnTo>
                    <a:pt x="17" y="274"/>
                  </a:lnTo>
                  <a:lnTo>
                    <a:pt x="44" y="239"/>
                  </a:lnTo>
                  <a:lnTo>
                    <a:pt x="115" y="186"/>
                  </a:lnTo>
                  <a:lnTo>
                    <a:pt x="185" y="150"/>
                  </a:lnTo>
                  <a:lnTo>
                    <a:pt x="265" y="115"/>
                  </a:lnTo>
                  <a:lnTo>
                    <a:pt x="353" y="80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Freeform 8"/>
            <p:cNvSpPr>
              <a:spLocks noChangeArrowheads="1"/>
            </p:cNvSpPr>
            <p:nvPr/>
          </p:nvSpPr>
          <p:spPr bwMode="gray">
            <a:xfrm>
              <a:off x="5002213" y="3263900"/>
              <a:ext cx="1217612" cy="190500"/>
            </a:xfrm>
            <a:custGeom>
              <a:avLst/>
              <a:gdLst>
                <a:gd name="T0" fmla="*/ 387622319 w 3384"/>
                <a:gd name="T1" fmla="*/ 27285627 h 531"/>
                <a:gd name="T2" fmla="*/ 387622319 w 3384"/>
                <a:gd name="T3" fmla="*/ 27285627 h 531"/>
                <a:gd name="T4" fmla="*/ 401475534 w 3384"/>
                <a:gd name="T5" fmla="*/ 22652280 h 531"/>
                <a:gd name="T6" fmla="*/ 415198856 w 3384"/>
                <a:gd name="T7" fmla="*/ 16989299 h 531"/>
                <a:gd name="T8" fmla="*/ 426592019 w 3384"/>
                <a:gd name="T9" fmla="*/ 10167893 h 531"/>
                <a:gd name="T10" fmla="*/ 432288241 w 3384"/>
                <a:gd name="T11" fmla="*/ 5662980 h 531"/>
                <a:gd name="T12" fmla="*/ 437984823 w 3384"/>
                <a:gd name="T13" fmla="*/ 0 h 531"/>
                <a:gd name="T14" fmla="*/ 437984823 w 3384"/>
                <a:gd name="T15" fmla="*/ 0 h 531"/>
                <a:gd name="T16" fmla="*/ 436819744 w 3384"/>
                <a:gd name="T17" fmla="*/ 5662980 h 531"/>
                <a:gd name="T18" fmla="*/ 434618759 w 3384"/>
                <a:gd name="T19" fmla="*/ 11326319 h 531"/>
                <a:gd name="T20" fmla="*/ 431123162 w 3384"/>
                <a:gd name="T21" fmla="*/ 15830873 h 531"/>
                <a:gd name="T22" fmla="*/ 427757098 w 3384"/>
                <a:gd name="T23" fmla="*/ 20464220 h 531"/>
                <a:gd name="T24" fmla="*/ 418564919 w 3384"/>
                <a:gd name="T25" fmla="*/ 27285627 h 531"/>
                <a:gd name="T26" fmla="*/ 409372740 w 3384"/>
                <a:gd name="T27" fmla="*/ 32948966 h 531"/>
                <a:gd name="T28" fmla="*/ 409372740 w 3384"/>
                <a:gd name="T29" fmla="*/ 32948966 h 531"/>
                <a:gd name="T30" fmla="*/ 389952837 w 3384"/>
                <a:gd name="T31" fmla="*/ 42087226 h 531"/>
                <a:gd name="T32" fmla="*/ 370532933 w 3384"/>
                <a:gd name="T33" fmla="*/ 47750206 h 531"/>
                <a:gd name="T34" fmla="*/ 348782511 w 3384"/>
                <a:gd name="T35" fmla="*/ 53413186 h 531"/>
                <a:gd name="T36" fmla="*/ 328197528 w 3384"/>
                <a:gd name="T37" fmla="*/ 56759672 h 531"/>
                <a:gd name="T38" fmla="*/ 328197528 w 3384"/>
                <a:gd name="T39" fmla="*/ 56759672 h 531"/>
                <a:gd name="T40" fmla="*/ 283531605 w 3384"/>
                <a:gd name="T41" fmla="*/ 62422653 h 531"/>
                <a:gd name="T42" fmla="*/ 238994855 w 3384"/>
                <a:gd name="T43" fmla="*/ 65897932 h 531"/>
                <a:gd name="T44" fmla="*/ 194328932 w 3384"/>
                <a:gd name="T45" fmla="*/ 68214427 h 531"/>
                <a:gd name="T46" fmla="*/ 149792542 w 3384"/>
                <a:gd name="T47" fmla="*/ 67056000 h 531"/>
                <a:gd name="T48" fmla="*/ 149792542 w 3384"/>
                <a:gd name="T49" fmla="*/ 67056000 h 531"/>
                <a:gd name="T50" fmla="*/ 118979475 w 3384"/>
                <a:gd name="T51" fmla="*/ 65897932 h 531"/>
                <a:gd name="T52" fmla="*/ 88037234 w 3384"/>
                <a:gd name="T53" fmla="*/ 64739506 h 531"/>
                <a:gd name="T54" fmla="*/ 58389245 w 3384"/>
                <a:gd name="T55" fmla="*/ 61393020 h 531"/>
                <a:gd name="T56" fmla="*/ 27447004 w 3384"/>
                <a:gd name="T57" fmla="*/ 56759672 h 531"/>
                <a:gd name="T58" fmla="*/ 27447004 w 3384"/>
                <a:gd name="T59" fmla="*/ 56759672 h 531"/>
                <a:gd name="T60" fmla="*/ 13723322 w 3384"/>
                <a:gd name="T61" fmla="*/ 52254760 h 531"/>
                <a:gd name="T62" fmla="*/ 5696582 w 3384"/>
                <a:gd name="T63" fmla="*/ 49938266 h 531"/>
                <a:gd name="T64" fmla="*/ 0 w 3384"/>
                <a:gd name="T65" fmla="*/ 46591780 h 531"/>
                <a:gd name="T66" fmla="*/ 0 w 3384"/>
                <a:gd name="T67" fmla="*/ 46591780 h 531"/>
                <a:gd name="T68" fmla="*/ 26281565 w 3384"/>
                <a:gd name="T69" fmla="*/ 49938266 h 531"/>
                <a:gd name="T70" fmla="*/ 53728569 w 3384"/>
                <a:gd name="T71" fmla="*/ 53413186 h 531"/>
                <a:gd name="T72" fmla="*/ 81175573 w 3384"/>
                <a:gd name="T73" fmla="*/ 54571613 h 531"/>
                <a:gd name="T74" fmla="*/ 107457138 w 3384"/>
                <a:gd name="T75" fmla="*/ 55601246 h 531"/>
                <a:gd name="T76" fmla="*/ 107457138 w 3384"/>
                <a:gd name="T77" fmla="*/ 55601246 h 531"/>
                <a:gd name="T78" fmla="*/ 152123060 w 3384"/>
                <a:gd name="T79" fmla="*/ 56759672 h 531"/>
                <a:gd name="T80" fmla="*/ 196659450 w 3384"/>
                <a:gd name="T81" fmla="*/ 55601246 h 531"/>
                <a:gd name="T82" fmla="*/ 241195840 w 3384"/>
                <a:gd name="T83" fmla="*/ 52254760 h 531"/>
                <a:gd name="T84" fmla="*/ 285861763 w 3384"/>
                <a:gd name="T85" fmla="*/ 47750206 h 531"/>
                <a:gd name="T86" fmla="*/ 285861763 w 3384"/>
                <a:gd name="T87" fmla="*/ 47750206 h 531"/>
                <a:gd name="T88" fmla="*/ 312143688 w 3384"/>
                <a:gd name="T89" fmla="*/ 44274927 h 531"/>
                <a:gd name="T90" fmla="*/ 337389347 w 3384"/>
                <a:gd name="T91" fmla="*/ 39770373 h 531"/>
                <a:gd name="T92" fmla="*/ 362505833 w 3384"/>
                <a:gd name="T93" fmla="*/ 34107393 h 531"/>
                <a:gd name="T94" fmla="*/ 387622319 w 3384"/>
                <a:gd name="T95" fmla="*/ 27285627 h 531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384" h="531">
                  <a:moveTo>
                    <a:pt x="2994" y="212"/>
                  </a:moveTo>
                  <a:lnTo>
                    <a:pt x="2994" y="212"/>
                  </a:lnTo>
                  <a:lnTo>
                    <a:pt x="3101" y="176"/>
                  </a:lnTo>
                  <a:lnTo>
                    <a:pt x="3207" y="132"/>
                  </a:lnTo>
                  <a:lnTo>
                    <a:pt x="3295" y="79"/>
                  </a:lnTo>
                  <a:lnTo>
                    <a:pt x="3339" y="44"/>
                  </a:lnTo>
                  <a:lnTo>
                    <a:pt x="3383" y="0"/>
                  </a:lnTo>
                  <a:lnTo>
                    <a:pt x="3374" y="44"/>
                  </a:lnTo>
                  <a:lnTo>
                    <a:pt x="3357" y="88"/>
                  </a:lnTo>
                  <a:lnTo>
                    <a:pt x="3330" y="123"/>
                  </a:lnTo>
                  <a:lnTo>
                    <a:pt x="3304" y="159"/>
                  </a:lnTo>
                  <a:lnTo>
                    <a:pt x="3233" y="212"/>
                  </a:lnTo>
                  <a:lnTo>
                    <a:pt x="3162" y="256"/>
                  </a:lnTo>
                  <a:lnTo>
                    <a:pt x="3012" y="327"/>
                  </a:lnTo>
                  <a:lnTo>
                    <a:pt x="2862" y="371"/>
                  </a:lnTo>
                  <a:lnTo>
                    <a:pt x="2694" y="415"/>
                  </a:lnTo>
                  <a:lnTo>
                    <a:pt x="2535" y="441"/>
                  </a:lnTo>
                  <a:lnTo>
                    <a:pt x="2190" y="485"/>
                  </a:lnTo>
                  <a:lnTo>
                    <a:pt x="1846" y="512"/>
                  </a:lnTo>
                  <a:lnTo>
                    <a:pt x="1501" y="530"/>
                  </a:lnTo>
                  <a:lnTo>
                    <a:pt x="1157" y="521"/>
                  </a:lnTo>
                  <a:lnTo>
                    <a:pt x="919" y="512"/>
                  </a:lnTo>
                  <a:lnTo>
                    <a:pt x="680" y="503"/>
                  </a:lnTo>
                  <a:lnTo>
                    <a:pt x="451" y="477"/>
                  </a:lnTo>
                  <a:lnTo>
                    <a:pt x="212" y="441"/>
                  </a:lnTo>
                  <a:lnTo>
                    <a:pt x="106" y="406"/>
                  </a:lnTo>
                  <a:lnTo>
                    <a:pt x="44" y="388"/>
                  </a:lnTo>
                  <a:lnTo>
                    <a:pt x="0" y="362"/>
                  </a:lnTo>
                  <a:lnTo>
                    <a:pt x="203" y="388"/>
                  </a:lnTo>
                  <a:lnTo>
                    <a:pt x="415" y="415"/>
                  </a:lnTo>
                  <a:lnTo>
                    <a:pt x="627" y="424"/>
                  </a:lnTo>
                  <a:lnTo>
                    <a:pt x="830" y="432"/>
                  </a:lnTo>
                  <a:lnTo>
                    <a:pt x="1175" y="441"/>
                  </a:lnTo>
                  <a:lnTo>
                    <a:pt x="1519" y="432"/>
                  </a:lnTo>
                  <a:lnTo>
                    <a:pt x="1863" y="406"/>
                  </a:lnTo>
                  <a:lnTo>
                    <a:pt x="2208" y="371"/>
                  </a:lnTo>
                  <a:lnTo>
                    <a:pt x="2411" y="344"/>
                  </a:lnTo>
                  <a:lnTo>
                    <a:pt x="2606" y="309"/>
                  </a:lnTo>
                  <a:lnTo>
                    <a:pt x="2800" y="265"/>
                  </a:lnTo>
                  <a:lnTo>
                    <a:pt x="2994" y="212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Freeform 9"/>
            <p:cNvSpPr>
              <a:spLocks noChangeArrowheads="1"/>
            </p:cNvSpPr>
            <p:nvPr/>
          </p:nvSpPr>
          <p:spPr bwMode="gray">
            <a:xfrm>
              <a:off x="4686300" y="3584575"/>
              <a:ext cx="201613" cy="792163"/>
            </a:xfrm>
            <a:custGeom>
              <a:avLst/>
              <a:gdLst>
                <a:gd name="T0" fmla="*/ 35770048 w 558"/>
                <a:gd name="T1" fmla="*/ 174153019 h 2199"/>
                <a:gd name="T2" fmla="*/ 35770048 w 558"/>
                <a:gd name="T3" fmla="*/ 174153019 h 2199"/>
                <a:gd name="T4" fmla="*/ 36945040 w 558"/>
                <a:gd name="T5" fmla="*/ 0 h 2199"/>
                <a:gd name="T6" fmla="*/ 36945040 w 558"/>
                <a:gd name="T7" fmla="*/ 0 h 2199"/>
                <a:gd name="T8" fmla="*/ 72715089 w 558"/>
                <a:gd name="T9" fmla="*/ 0 h 2199"/>
                <a:gd name="T10" fmla="*/ 72715089 w 558"/>
                <a:gd name="T11" fmla="*/ 0 h 2199"/>
                <a:gd name="T12" fmla="*/ 72715089 w 558"/>
                <a:gd name="T13" fmla="*/ 194786722 h 2199"/>
                <a:gd name="T14" fmla="*/ 72715089 w 558"/>
                <a:gd name="T15" fmla="*/ 194786722 h 2199"/>
                <a:gd name="T16" fmla="*/ 72715089 w 558"/>
                <a:gd name="T17" fmla="*/ 208412718 h 2199"/>
                <a:gd name="T18" fmla="*/ 71540097 w 558"/>
                <a:gd name="T19" fmla="*/ 222168400 h 2199"/>
                <a:gd name="T20" fmla="*/ 68015121 w 558"/>
                <a:gd name="T21" fmla="*/ 235924081 h 2199"/>
                <a:gd name="T22" fmla="*/ 65795933 w 558"/>
                <a:gd name="T23" fmla="*/ 242802102 h 2199"/>
                <a:gd name="T24" fmla="*/ 63445949 w 558"/>
                <a:gd name="T25" fmla="*/ 248511872 h 2199"/>
                <a:gd name="T26" fmla="*/ 63445949 w 558"/>
                <a:gd name="T27" fmla="*/ 248511872 h 2199"/>
                <a:gd name="T28" fmla="*/ 58876777 w 558"/>
                <a:gd name="T29" fmla="*/ 255389893 h 2199"/>
                <a:gd name="T30" fmla="*/ 54177171 w 558"/>
                <a:gd name="T31" fmla="*/ 261229708 h 2199"/>
                <a:gd name="T32" fmla="*/ 49607999 w 558"/>
                <a:gd name="T33" fmla="*/ 265771587 h 2199"/>
                <a:gd name="T34" fmla="*/ 43863835 w 558"/>
                <a:gd name="T35" fmla="*/ 270313466 h 2199"/>
                <a:gd name="T36" fmla="*/ 31200876 w 558"/>
                <a:gd name="T37" fmla="*/ 279527269 h 2199"/>
                <a:gd name="T38" fmla="*/ 17362926 w 558"/>
                <a:gd name="T39" fmla="*/ 285237399 h 2199"/>
                <a:gd name="T40" fmla="*/ 17362926 w 558"/>
                <a:gd name="T41" fmla="*/ 285237399 h 2199"/>
                <a:gd name="T42" fmla="*/ 0 w 558"/>
                <a:gd name="T43" fmla="*/ 265771587 h 2199"/>
                <a:gd name="T44" fmla="*/ 0 w 558"/>
                <a:gd name="T45" fmla="*/ 265771587 h 2199"/>
                <a:gd name="T46" fmla="*/ 0 w 558"/>
                <a:gd name="T47" fmla="*/ 265771587 h 2199"/>
                <a:gd name="T48" fmla="*/ 11488328 w 558"/>
                <a:gd name="T49" fmla="*/ 258893566 h 2199"/>
                <a:gd name="T50" fmla="*/ 20757106 w 558"/>
                <a:gd name="T51" fmla="*/ 249680123 h 2199"/>
                <a:gd name="T52" fmla="*/ 25326278 w 558"/>
                <a:gd name="T53" fmla="*/ 245137884 h 2199"/>
                <a:gd name="T54" fmla="*/ 28850893 w 558"/>
                <a:gd name="T55" fmla="*/ 239428115 h 2199"/>
                <a:gd name="T56" fmla="*/ 32245073 w 558"/>
                <a:gd name="T57" fmla="*/ 233717985 h 2199"/>
                <a:gd name="T58" fmla="*/ 33420065 w 558"/>
                <a:gd name="T59" fmla="*/ 226840324 h 2199"/>
                <a:gd name="T60" fmla="*/ 33420065 w 558"/>
                <a:gd name="T61" fmla="*/ 226840324 h 2199"/>
                <a:gd name="T62" fmla="*/ 35770048 w 558"/>
                <a:gd name="T63" fmla="*/ 214252533 h 2199"/>
                <a:gd name="T64" fmla="*/ 35770048 w 558"/>
                <a:gd name="T65" fmla="*/ 200496491 h 2199"/>
                <a:gd name="T66" fmla="*/ 35770048 w 558"/>
                <a:gd name="T67" fmla="*/ 174153019 h 219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8" h="2199">
                  <a:moveTo>
                    <a:pt x="274" y="1342"/>
                  </a:moveTo>
                  <a:lnTo>
                    <a:pt x="274" y="1342"/>
                  </a:lnTo>
                  <a:lnTo>
                    <a:pt x="283" y="0"/>
                  </a:lnTo>
                  <a:lnTo>
                    <a:pt x="557" y="0"/>
                  </a:lnTo>
                  <a:lnTo>
                    <a:pt x="557" y="1501"/>
                  </a:lnTo>
                  <a:lnTo>
                    <a:pt x="557" y="1606"/>
                  </a:lnTo>
                  <a:lnTo>
                    <a:pt x="548" y="1712"/>
                  </a:lnTo>
                  <a:lnTo>
                    <a:pt x="521" y="1818"/>
                  </a:lnTo>
                  <a:lnTo>
                    <a:pt x="504" y="1871"/>
                  </a:lnTo>
                  <a:lnTo>
                    <a:pt x="486" y="1915"/>
                  </a:lnTo>
                  <a:lnTo>
                    <a:pt x="451" y="1968"/>
                  </a:lnTo>
                  <a:lnTo>
                    <a:pt x="415" y="2013"/>
                  </a:lnTo>
                  <a:lnTo>
                    <a:pt x="380" y="2048"/>
                  </a:lnTo>
                  <a:lnTo>
                    <a:pt x="336" y="2083"/>
                  </a:lnTo>
                  <a:lnTo>
                    <a:pt x="239" y="2154"/>
                  </a:lnTo>
                  <a:lnTo>
                    <a:pt x="133" y="2198"/>
                  </a:lnTo>
                  <a:lnTo>
                    <a:pt x="0" y="2048"/>
                  </a:lnTo>
                  <a:lnTo>
                    <a:pt x="88" y="1995"/>
                  </a:lnTo>
                  <a:lnTo>
                    <a:pt x="159" y="1924"/>
                  </a:lnTo>
                  <a:lnTo>
                    <a:pt x="194" y="1889"/>
                  </a:lnTo>
                  <a:lnTo>
                    <a:pt x="221" y="1845"/>
                  </a:lnTo>
                  <a:lnTo>
                    <a:pt x="247" y="1801"/>
                  </a:lnTo>
                  <a:lnTo>
                    <a:pt x="256" y="1748"/>
                  </a:lnTo>
                  <a:lnTo>
                    <a:pt x="274" y="1651"/>
                  </a:lnTo>
                  <a:lnTo>
                    <a:pt x="274" y="1545"/>
                  </a:lnTo>
                  <a:lnTo>
                    <a:pt x="274" y="1342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Freeform 10"/>
            <p:cNvSpPr>
              <a:spLocks noChangeArrowheads="1"/>
            </p:cNvSpPr>
            <p:nvPr/>
          </p:nvSpPr>
          <p:spPr bwMode="gray">
            <a:xfrm>
              <a:off x="4956175" y="3740150"/>
              <a:ext cx="363538" cy="481013"/>
            </a:xfrm>
            <a:custGeom>
              <a:avLst/>
              <a:gdLst>
                <a:gd name="T0" fmla="*/ 8048277 w 1009"/>
                <a:gd name="T1" fmla="*/ 13781708 h 1334"/>
                <a:gd name="T2" fmla="*/ 45953869 w 1009"/>
                <a:gd name="T3" fmla="*/ 2340161 h 1334"/>
                <a:gd name="T4" fmla="*/ 74642386 w 1009"/>
                <a:gd name="T5" fmla="*/ 0 h 1334"/>
                <a:gd name="T6" fmla="*/ 84897472 w 1009"/>
                <a:gd name="T7" fmla="*/ 1170080 h 1334"/>
                <a:gd name="T8" fmla="*/ 104369274 w 1009"/>
                <a:gd name="T9" fmla="*/ 5720593 h 1334"/>
                <a:gd name="T10" fmla="*/ 116961236 w 1009"/>
                <a:gd name="T11" fmla="*/ 13781708 h 1334"/>
                <a:gd name="T12" fmla="*/ 120466189 w 1009"/>
                <a:gd name="T13" fmla="*/ 18332581 h 1334"/>
                <a:gd name="T14" fmla="*/ 128514466 w 1009"/>
                <a:gd name="T15" fmla="*/ 33284369 h 1334"/>
                <a:gd name="T16" fmla="*/ 130851342 w 1009"/>
                <a:gd name="T17" fmla="*/ 50576678 h 1334"/>
                <a:gd name="T18" fmla="*/ 130851342 w 1009"/>
                <a:gd name="T19" fmla="*/ 169932806 h 1334"/>
                <a:gd name="T20" fmla="*/ 104369274 w 1009"/>
                <a:gd name="T21" fmla="*/ 169932806 h 1334"/>
                <a:gd name="T22" fmla="*/ 100994387 w 1009"/>
                <a:gd name="T23" fmla="*/ 151600586 h 1334"/>
                <a:gd name="T24" fmla="*/ 94114187 w 1009"/>
                <a:gd name="T25" fmla="*/ 157321179 h 1334"/>
                <a:gd name="T26" fmla="*/ 76849195 w 1009"/>
                <a:gd name="T27" fmla="*/ 167592646 h 1334"/>
                <a:gd name="T28" fmla="*/ 67632480 w 1009"/>
                <a:gd name="T29" fmla="*/ 171103247 h 1334"/>
                <a:gd name="T30" fmla="*/ 45953869 w 1009"/>
                <a:gd name="T31" fmla="*/ 173313239 h 1334"/>
                <a:gd name="T32" fmla="*/ 24145192 w 1009"/>
                <a:gd name="T33" fmla="*/ 168762726 h 1334"/>
                <a:gd name="T34" fmla="*/ 16096915 w 1009"/>
                <a:gd name="T35" fmla="*/ 164212213 h 1334"/>
                <a:gd name="T36" fmla="*/ 4543324 w 1009"/>
                <a:gd name="T37" fmla="*/ 151600586 h 1334"/>
                <a:gd name="T38" fmla="*/ 1168438 w 1009"/>
                <a:gd name="T39" fmla="*/ 142369391 h 1334"/>
                <a:gd name="T40" fmla="*/ 0 w 1009"/>
                <a:gd name="T41" fmla="*/ 124036810 h 1334"/>
                <a:gd name="T42" fmla="*/ 2336515 w 1009"/>
                <a:gd name="T43" fmla="*/ 111425183 h 1334"/>
                <a:gd name="T44" fmla="*/ 6880200 w 1009"/>
                <a:gd name="T45" fmla="*/ 98683387 h 1334"/>
                <a:gd name="T46" fmla="*/ 11423524 w 1009"/>
                <a:gd name="T47" fmla="*/ 94132874 h 1334"/>
                <a:gd name="T48" fmla="*/ 19471801 w 1009"/>
                <a:gd name="T49" fmla="*/ 86071759 h 1334"/>
                <a:gd name="T50" fmla="*/ 41280479 w 1009"/>
                <a:gd name="T51" fmla="*/ 75800293 h 1334"/>
                <a:gd name="T52" fmla="*/ 52833709 w 1009"/>
                <a:gd name="T53" fmla="*/ 72289691 h 1334"/>
                <a:gd name="T54" fmla="*/ 74642386 w 1009"/>
                <a:gd name="T55" fmla="*/ 70079339 h 1334"/>
                <a:gd name="T56" fmla="*/ 96320996 w 1009"/>
                <a:gd name="T57" fmla="*/ 70079339 h 1334"/>
                <a:gd name="T58" fmla="*/ 95282625 w 1009"/>
                <a:gd name="T59" fmla="*/ 44856085 h 1334"/>
                <a:gd name="T60" fmla="*/ 91777672 w 1009"/>
                <a:gd name="T61" fmla="*/ 36794970 h 1334"/>
                <a:gd name="T62" fmla="*/ 87233988 w 1009"/>
                <a:gd name="T63" fmla="*/ 32114288 h 1334"/>
                <a:gd name="T64" fmla="*/ 75680757 w 1009"/>
                <a:gd name="T65" fmla="*/ 26393695 h 1334"/>
                <a:gd name="T66" fmla="*/ 68800918 w 1009"/>
                <a:gd name="T67" fmla="*/ 25223254 h 1334"/>
                <a:gd name="T68" fmla="*/ 40112041 w 1009"/>
                <a:gd name="T69" fmla="*/ 27563776 h 1334"/>
                <a:gd name="T70" fmla="*/ 13760039 w 1009"/>
                <a:gd name="T71" fmla="*/ 34454810 h 1334"/>
                <a:gd name="T72" fmla="*/ 8048277 w 1009"/>
                <a:gd name="T73" fmla="*/ 13781708 h 1334"/>
                <a:gd name="T74" fmla="*/ 52833709 w 1009"/>
                <a:gd name="T75" fmla="*/ 95302954 h 1334"/>
                <a:gd name="T76" fmla="*/ 41280479 w 1009"/>
                <a:gd name="T77" fmla="*/ 102193628 h 1334"/>
                <a:gd name="T78" fmla="*/ 35568716 w 1009"/>
                <a:gd name="T79" fmla="*/ 112465094 h 1334"/>
                <a:gd name="T80" fmla="*/ 34400279 w 1009"/>
                <a:gd name="T81" fmla="*/ 119356128 h 1334"/>
                <a:gd name="T82" fmla="*/ 35568716 w 1009"/>
                <a:gd name="T83" fmla="*/ 133137836 h 1334"/>
                <a:gd name="T84" fmla="*/ 39073670 w 1009"/>
                <a:gd name="T85" fmla="*/ 138988598 h 1334"/>
                <a:gd name="T86" fmla="*/ 50497194 w 1009"/>
                <a:gd name="T87" fmla="*/ 146919904 h 1334"/>
                <a:gd name="T88" fmla="*/ 64257233 w 1009"/>
                <a:gd name="T89" fmla="*/ 146919904 h 1334"/>
                <a:gd name="T90" fmla="*/ 73473948 w 1009"/>
                <a:gd name="T91" fmla="*/ 145749824 h 1334"/>
                <a:gd name="T92" fmla="*/ 89440797 w 1009"/>
                <a:gd name="T93" fmla="*/ 136648437 h 1334"/>
                <a:gd name="T94" fmla="*/ 96320996 w 1009"/>
                <a:gd name="T95" fmla="*/ 130927844 h 1334"/>
                <a:gd name="T96" fmla="*/ 96320996 w 1009"/>
                <a:gd name="T97" fmla="*/ 91922522 h 1334"/>
                <a:gd name="T98" fmla="*/ 63089156 w 1009"/>
                <a:gd name="T99" fmla="*/ 92962433 h 133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009" h="1334">
                  <a:moveTo>
                    <a:pt x="62" y="106"/>
                  </a:moveTo>
                  <a:lnTo>
                    <a:pt x="62" y="106"/>
                  </a:lnTo>
                  <a:lnTo>
                    <a:pt x="203" y="53"/>
                  </a:lnTo>
                  <a:lnTo>
                    <a:pt x="354" y="18"/>
                  </a:lnTo>
                  <a:lnTo>
                    <a:pt x="504" y="0"/>
                  </a:lnTo>
                  <a:lnTo>
                    <a:pt x="575" y="0"/>
                  </a:lnTo>
                  <a:lnTo>
                    <a:pt x="654" y="9"/>
                  </a:lnTo>
                  <a:lnTo>
                    <a:pt x="734" y="18"/>
                  </a:lnTo>
                  <a:lnTo>
                    <a:pt x="804" y="44"/>
                  </a:lnTo>
                  <a:lnTo>
                    <a:pt x="875" y="88"/>
                  </a:lnTo>
                  <a:lnTo>
                    <a:pt x="901" y="106"/>
                  </a:lnTo>
                  <a:lnTo>
                    <a:pt x="928" y="141"/>
                  </a:lnTo>
                  <a:lnTo>
                    <a:pt x="963" y="194"/>
                  </a:lnTo>
                  <a:lnTo>
                    <a:pt x="990" y="256"/>
                  </a:lnTo>
                  <a:lnTo>
                    <a:pt x="1008" y="327"/>
                  </a:lnTo>
                  <a:lnTo>
                    <a:pt x="1008" y="389"/>
                  </a:lnTo>
                  <a:lnTo>
                    <a:pt x="1008" y="1307"/>
                  </a:lnTo>
                  <a:lnTo>
                    <a:pt x="804" y="1307"/>
                  </a:lnTo>
                  <a:lnTo>
                    <a:pt x="778" y="1166"/>
                  </a:lnTo>
                  <a:lnTo>
                    <a:pt x="725" y="1210"/>
                  </a:lnTo>
                  <a:lnTo>
                    <a:pt x="663" y="1254"/>
                  </a:lnTo>
                  <a:lnTo>
                    <a:pt x="592" y="1289"/>
                  </a:lnTo>
                  <a:lnTo>
                    <a:pt x="521" y="1316"/>
                  </a:lnTo>
                  <a:lnTo>
                    <a:pt x="442" y="1325"/>
                  </a:lnTo>
                  <a:lnTo>
                    <a:pt x="354" y="1333"/>
                  </a:lnTo>
                  <a:lnTo>
                    <a:pt x="265" y="1316"/>
                  </a:lnTo>
                  <a:lnTo>
                    <a:pt x="186" y="1298"/>
                  </a:lnTo>
                  <a:lnTo>
                    <a:pt x="124" y="1263"/>
                  </a:lnTo>
                  <a:lnTo>
                    <a:pt x="80" y="1219"/>
                  </a:lnTo>
                  <a:lnTo>
                    <a:pt x="35" y="1166"/>
                  </a:lnTo>
                  <a:lnTo>
                    <a:pt x="9" y="1095"/>
                  </a:lnTo>
                  <a:lnTo>
                    <a:pt x="0" y="998"/>
                  </a:lnTo>
                  <a:lnTo>
                    <a:pt x="0" y="954"/>
                  </a:lnTo>
                  <a:lnTo>
                    <a:pt x="0" y="901"/>
                  </a:lnTo>
                  <a:lnTo>
                    <a:pt x="18" y="857"/>
                  </a:lnTo>
                  <a:lnTo>
                    <a:pt x="35" y="804"/>
                  </a:lnTo>
                  <a:lnTo>
                    <a:pt x="53" y="759"/>
                  </a:lnTo>
                  <a:lnTo>
                    <a:pt x="88" y="724"/>
                  </a:lnTo>
                  <a:lnTo>
                    <a:pt x="115" y="689"/>
                  </a:lnTo>
                  <a:lnTo>
                    <a:pt x="150" y="662"/>
                  </a:lnTo>
                  <a:lnTo>
                    <a:pt x="230" y="609"/>
                  </a:lnTo>
                  <a:lnTo>
                    <a:pt x="318" y="583"/>
                  </a:lnTo>
                  <a:lnTo>
                    <a:pt x="407" y="556"/>
                  </a:lnTo>
                  <a:lnTo>
                    <a:pt x="495" y="548"/>
                  </a:lnTo>
                  <a:lnTo>
                    <a:pt x="575" y="539"/>
                  </a:lnTo>
                  <a:lnTo>
                    <a:pt x="742" y="539"/>
                  </a:lnTo>
                  <a:lnTo>
                    <a:pt x="742" y="406"/>
                  </a:lnTo>
                  <a:lnTo>
                    <a:pt x="734" y="345"/>
                  </a:lnTo>
                  <a:lnTo>
                    <a:pt x="725" y="309"/>
                  </a:lnTo>
                  <a:lnTo>
                    <a:pt x="707" y="283"/>
                  </a:lnTo>
                  <a:lnTo>
                    <a:pt x="672" y="247"/>
                  </a:lnTo>
                  <a:lnTo>
                    <a:pt x="628" y="221"/>
                  </a:lnTo>
                  <a:lnTo>
                    <a:pt x="583" y="203"/>
                  </a:lnTo>
                  <a:lnTo>
                    <a:pt x="530" y="194"/>
                  </a:lnTo>
                  <a:lnTo>
                    <a:pt x="424" y="194"/>
                  </a:lnTo>
                  <a:lnTo>
                    <a:pt x="309" y="212"/>
                  </a:lnTo>
                  <a:lnTo>
                    <a:pt x="203" y="239"/>
                  </a:lnTo>
                  <a:lnTo>
                    <a:pt x="106" y="265"/>
                  </a:lnTo>
                  <a:lnTo>
                    <a:pt x="62" y="106"/>
                  </a:lnTo>
                  <a:close/>
                  <a:moveTo>
                    <a:pt x="407" y="733"/>
                  </a:moveTo>
                  <a:lnTo>
                    <a:pt x="407" y="733"/>
                  </a:lnTo>
                  <a:lnTo>
                    <a:pt x="362" y="759"/>
                  </a:lnTo>
                  <a:lnTo>
                    <a:pt x="318" y="786"/>
                  </a:lnTo>
                  <a:lnTo>
                    <a:pt x="292" y="821"/>
                  </a:lnTo>
                  <a:lnTo>
                    <a:pt x="274" y="865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1" y="1069"/>
                  </a:lnTo>
                  <a:lnTo>
                    <a:pt x="345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6" y="1121"/>
                  </a:lnTo>
                  <a:lnTo>
                    <a:pt x="628" y="1086"/>
                  </a:lnTo>
                  <a:lnTo>
                    <a:pt x="689" y="1051"/>
                  </a:lnTo>
                  <a:lnTo>
                    <a:pt x="742" y="1007"/>
                  </a:lnTo>
                  <a:lnTo>
                    <a:pt x="742" y="707"/>
                  </a:lnTo>
                  <a:lnTo>
                    <a:pt x="575" y="707"/>
                  </a:lnTo>
                  <a:lnTo>
                    <a:pt x="486" y="715"/>
                  </a:lnTo>
                  <a:lnTo>
                    <a:pt x="407" y="733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Freeform 11"/>
            <p:cNvSpPr>
              <a:spLocks noChangeArrowheads="1"/>
            </p:cNvSpPr>
            <p:nvPr/>
          </p:nvSpPr>
          <p:spPr bwMode="gray">
            <a:xfrm>
              <a:off x="5818188" y="3740150"/>
              <a:ext cx="363537" cy="481013"/>
            </a:xfrm>
            <a:custGeom>
              <a:avLst/>
              <a:gdLst>
                <a:gd name="T0" fmla="*/ 9234850 w 1008"/>
                <a:gd name="T1" fmla="*/ 13781708 h 1334"/>
                <a:gd name="T2" fmla="*/ 45914579 w 1008"/>
                <a:gd name="T3" fmla="*/ 2340161 h 1334"/>
                <a:gd name="T4" fmla="*/ 75830644 w 1008"/>
                <a:gd name="T5" fmla="*/ 0 h 1334"/>
                <a:gd name="T6" fmla="*/ 86236170 w 1008"/>
                <a:gd name="T7" fmla="*/ 1170080 h 1334"/>
                <a:gd name="T8" fmla="*/ 104576034 w 1008"/>
                <a:gd name="T9" fmla="*/ 5720593 h 1334"/>
                <a:gd name="T10" fmla="*/ 120704743 w 1008"/>
                <a:gd name="T11" fmla="*/ 17292309 h 1334"/>
                <a:gd name="T12" fmla="*/ 126427926 w 1008"/>
                <a:gd name="T13" fmla="*/ 25223254 h 1334"/>
                <a:gd name="T14" fmla="*/ 130980073 w 1008"/>
                <a:gd name="T15" fmla="*/ 43686005 h 1334"/>
                <a:gd name="T16" fmla="*/ 130980073 w 1008"/>
                <a:gd name="T17" fmla="*/ 52787030 h 1334"/>
                <a:gd name="T18" fmla="*/ 130980073 w 1008"/>
                <a:gd name="T19" fmla="*/ 169932806 h 1334"/>
                <a:gd name="T20" fmla="*/ 104576034 w 1008"/>
                <a:gd name="T21" fmla="*/ 169932806 h 1334"/>
                <a:gd name="T22" fmla="*/ 102234683 w 1008"/>
                <a:gd name="T23" fmla="*/ 151600586 h 1334"/>
                <a:gd name="T24" fmla="*/ 81553828 w 1008"/>
                <a:gd name="T25" fmla="*/ 165382294 h 1334"/>
                <a:gd name="T26" fmla="*/ 57490780 w 1008"/>
                <a:gd name="T27" fmla="*/ 172273328 h 1334"/>
                <a:gd name="T28" fmla="*/ 45914579 w 1008"/>
                <a:gd name="T29" fmla="*/ 173313239 h 1334"/>
                <a:gd name="T30" fmla="*/ 28745390 w 1008"/>
                <a:gd name="T31" fmla="*/ 169932806 h 1334"/>
                <a:gd name="T32" fmla="*/ 17169189 w 1008"/>
                <a:gd name="T33" fmla="*/ 164212213 h 1334"/>
                <a:gd name="T34" fmla="*/ 12616681 w 1008"/>
                <a:gd name="T35" fmla="*/ 160701612 h 1334"/>
                <a:gd name="T36" fmla="*/ 5723183 w 1008"/>
                <a:gd name="T37" fmla="*/ 150430145 h 1334"/>
                <a:gd name="T38" fmla="*/ 1170676 w 1008"/>
                <a:gd name="T39" fmla="*/ 138988598 h 1334"/>
                <a:gd name="T40" fmla="*/ 0 w 1008"/>
                <a:gd name="T41" fmla="*/ 126247162 h 1334"/>
                <a:gd name="T42" fmla="*/ 1170676 w 1008"/>
                <a:gd name="T43" fmla="*/ 113635175 h 1334"/>
                <a:gd name="T44" fmla="*/ 4552507 w 1008"/>
                <a:gd name="T45" fmla="*/ 103364069 h 1334"/>
                <a:gd name="T46" fmla="*/ 19510540 w 1008"/>
                <a:gd name="T47" fmla="*/ 86071759 h 1334"/>
                <a:gd name="T48" fmla="*/ 28745390 w 1008"/>
                <a:gd name="T49" fmla="*/ 80350806 h 1334"/>
                <a:gd name="T50" fmla="*/ 44743903 w 1008"/>
                <a:gd name="T51" fmla="*/ 74630213 h 1334"/>
                <a:gd name="T52" fmla="*/ 80383152 w 1008"/>
                <a:gd name="T53" fmla="*/ 70079339 h 1334"/>
                <a:gd name="T54" fmla="*/ 97682176 w 1008"/>
                <a:gd name="T55" fmla="*/ 70079339 h 1334"/>
                <a:gd name="T56" fmla="*/ 96511860 w 1008"/>
                <a:gd name="T57" fmla="*/ 45896357 h 1334"/>
                <a:gd name="T58" fmla="*/ 93130029 w 1008"/>
                <a:gd name="T59" fmla="*/ 37965051 h 1334"/>
                <a:gd name="T60" fmla="*/ 83894818 w 1008"/>
                <a:gd name="T61" fmla="*/ 28733856 h 1334"/>
                <a:gd name="T62" fmla="*/ 71278137 w 1008"/>
                <a:gd name="T63" fmla="*/ 25223254 h 1334"/>
                <a:gd name="T64" fmla="*/ 56320104 w 1008"/>
                <a:gd name="T65" fmla="*/ 25223254 h 1334"/>
                <a:gd name="T66" fmla="*/ 27574714 w 1008"/>
                <a:gd name="T67" fmla="*/ 29903936 h 1334"/>
                <a:gd name="T68" fmla="*/ 13787357 w 1008"/>
                <a:gd name="T69" fmla="*/ 34454810 h 1334"/>
                <a:gd name="T70" fmla="*/ 51767597 w 1008"/>
                <a:gd name="T71" fmla="*/ 96473035 h 1334"/>
                <a:gd name="T72" fmla="*/ 47085255 w 1008"/>
                <a:gd name="T73" fmla="*/ 98683387 h 1334"/>
                <a:gd name="T74" fmla="*/ 37850405 w 1008"/>
                <a:gd name="T75" fmla="*/ 106744501 h 1334"/>
                <a:gd name="T76" fmla="*/ 35639249 w 1008"/>
                <a:gd name="T77" fmla="*/ 111425183 h 1334"/>
                <a:gd name="T78" fmla="*/ 34468573 w 1008"/>
                <a:gd name="T79" fmla="*/ 126247162 h 1334"/>
                <a:gd name="T80" fmla="*/ 39021081 w 1008"/>
                <a:gd name="T81" fmla="*/ 138988598 h 1334"/>
                <a:gd name="T82" fmla="*/ 44743903 w 1008"/>
                <a:gd name="T83" fmla="*/ 143539472 h 1334"/>
                <a:gd name="T84" fmla="*/ 57490780 w 1008"/>
                <a:gd name="T85" fmla="*/ 148089984 h 1334"/>
                <a:gd name="T86" fmla="*/ 64384639 w 1008"/>
                <a:gd name="T87" fmla="*/ 146919904 h 1334"/>
                <a:gd name="T88" fmla="*/ 82724503 w 1008"/>
                <a:gd name="T89" fmla="*/ 141198950 h 1334"/>
                <a:gd name="T90" fmla="*/ 97682176 w 1008"/>
                <a:gd name="T91" fmla="*/ 130927844 h 1334"/>
                <a:gd name="T92" fmla="*/ 97682176 w 1008"/>
                <a:gd name="T93" fmla="*/ 91922522 h 1334"/>
                <a:gd name="T94" fmla="*/ 74659969 w 1008"/>
                <a:gd name="T95" fmla="*/ 91922522 h 1334"/>
                <a:gd name="T96" fmla="*/ 51767597 w 1008"/>
                <a:gd name="T97" fmla="*/ 96473035 h 133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008" h="1334">
                  <a:moveTo>
                    <a:pt x="71" y="106"/>
                  </a:moveTo>
                  <a:lnTo>
                    <a:pt x="71" y="106"/>
                  </a:lnTo>
                  <a:lnTo>
                    <a:pt x="212" y="53"/>
                  </a:lnTo>
                  <a:lnTo>
                    <a:pt x="353" y="18"/>
                  </a:lnTo>
                  <a:lnTo>
                    <a:pt x="504" y="0"/>
                  </a:lnTo>
                  <a:lnTo>
                    <a:pt x="583" y="0"/>
                  </a:lnTo>
                  <a:lnTo>
                    <a:pt x="663" y="9"/>
                  </a:lnTo>
                  <a:lnTo>
                    <a:pt x="733" y="18"/>
                  </a:lnTo>
                  <a:lnTo>
                    <a:pt x="804" y="44"/>
                  </a:lnTo>
                  <a:lnTo>
                    <a:pt x="875" y="80"/>
                  </a:lnTo>
                  <a:lnTo>
                    <a:pt x="928" y="133"/>
                  </a:lnTo>
                  <a:lnTo>
                    <a:pt x="972" y="194"/>
                  </a:lnTo>
                  <a:lnTo>
                    <a:pt x="998" y="265"/>
                  </a:lnTo>
                  <a:lnTo>
                    <a:pt x="1007" y="336"/>
                  </a:lnTo>
                  <a:lnTo>
                    <a:pt x="1007" y="406"/>
                  </a:lnTo>
                  <a:lnTo>
                    <a:pt x="1007" y="1307"/>
                  </a:lnTo>
                  <a:lnTo>
                    <a:pt x="804" y="1307"/>
                  </a:lnTo>
                  <a:lnTo>
                    <a:pt x="786" y="1166"/>
                  </a:lnTo>
                  <a:lnTo>
                    <a:pt x="707" y="1227"/>
                  </a:lnTo>
                  <a:lnTo>
                    <a:pt x="627" y="1272"/>
                  </a:lnTo>
                  <a:lnTo>
                    <a:pt x="539" y="1307"/>
                  </a:lnTo>
                  <a:lnTo>
                    <a:pt x="442" y="1325"/>
                  </a:lnTo>
                  <a:lnTo>
                    <a:pt x="353" y="1333"/>
                  </a:lnTo>
                  <a:lnTo>
                    <a:pt x="265" y="1316"/>
                  </a:lnTo>
                  <a:lnTo>
                    <a:pt x="221" y="1307"/>
                  </a:lnTo>
                  <a:lnTo>
                    <a:pt x="177" y="1289"/>
                  </a:lnTo>
                  <a:lnTo>
                    <a:pt x="132" y="1263"/>
                  </a:lnTo>
                  <a:lnTo>
                    <a:pt x="97" y="1236"/>
                  </a:lnTo>
                  <a:lnTo>
                    <a:pt x="71" y="1201"/>
                  </a:lnTo>
                  <a:lnTo>
                    <a:pt x="44" y="1157"/>
                  </a:lnTo>
                  <a:lnTo>
                    <a:pt x="18" y="1121"/>
                  </a:lnTo>
                  <a:lnTo>
                    <a:pt x="9" y="1069"/>
                  </a:lnTo>
                  <a:lnTo>
                    <a:pt x="0" y="1024"/>
                  </a:lnTo>
                  <a:lnTo>
                    <a:pt x="0" y="971"/>
                  </a:lnTo>
                  <a:lnTo>
                    <a:pt x="9" y="874"/>
                  </a:lnTo>
                  <a:lnTo>
                    <a:pt x="18" y="839"/>
                  </a:lnTo>
                  <a:lnTo>
                    <a:pt x="35" y="795"/>
                  </a:lnTo>
                  <a:lnTo>
                    <a:pt x="88" y="724"/>
                  </a:lnTo>
                  <a:lnTo>
                    <a:pt x="150" y="662"/>
                  </a:lnTo>
                  <a:lnTo>
                    <a:pt x="221" y="618"/>
                  </a:lnTo>
                  <a:lnTo>
                    <a:pt x="283" y="592"/>
                  </a:lnTo>
                  <a:lnTo>
                    <a:pt x="344" y="574"/>
                  </a:lnTo>
                  <a:lnTo>
                    <a:pt x="477" y="548"/>
                  </a:lnTo>
                  <a:lnTo>
                    <a:pt x="618" y="539"/>
                  </a:lnTo>
                  <a:lnTo>
                    <a:pt x="751" y="539"/>
                  </a:lnTo>
                  <a:lnTo>
                    <a:pt x="751" y="415"/>
                  </a:lnTo>
                  <a:lnTo>
                    <a:pt x="742" y="353"/>
                  </a:lnTo>
                  <a:lnTo>
                    <a:pt x="716" y="292"/>
                  </a:lnTo>
                  <a:lnTo>
                    <a:pt x="689" y="247"/>
                  </a:lnTo>
                  <a:lnTo>
                    <a:pt x="645" y="221"/>
                  </a:lnTo>
                  <a:lnTo>
                    <a:pt x="601" y="203"/>
                  </a:lnTo>
                  <a:lnTo>
                    <a:pt x="548" y="194"/>
                  </a:lnTo>
                  <a:lnTo>
                    <a:pt x="433" y="194"/>
                  </a:lnTo>
                  <a:lnTo>
                    <a:pt x="327" y="203"/>
                  </a:lnTo>
                  <a:lnTo>
                    <a:pt x="212" y="230"/>
                  </a:lnTo>
                  <a:lnTo>
                    <a:pt x="106" y="265"/>
                  </a:lnTo>
                  <a:lnTo>
                    <a:pt x="71" y="106"/>
                  </a:lnTo>
                  <a:close/>
                  <a:moveTo>
                    <a:pt x="398" y="742"/>
                  </a:moveTo>
                  <a:lnTo>
                    <a:pt x="398" y="742"/>
                  </a:lnTo>
                  <a:lnTo>
                    <a:pt x="362" y="759"/>
                  </a:lnTo>
                  <a:lnTo>
                    <a:pt x="327" y="786"/>
                  </a:lnTo>
                  <a:lnTo>
                    <a:pt x="291" y="821"/>
                  </a:lnTo>
                  <a:lnTo>
                    <a:pt x="274" y="857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0" y="1069"/>
                  </a:lnTo>
                  <a:lnTo>
                    <a:pt x="344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5" y="1121"/>
                  </a:lnTo>
                  <a:lnTo>
                    <a:pt x="636" y="1086"/>
                  </a:lnTo>
                  <a:lnTo>
                    <a:pt x="698" y="1051"/>
                  </a:lnTo>
                  <a:lnTo>
                    <a:pt x="751" y="1007"/>
                  </a:lnTo>
                  <a:lnTo>
                    <a:pt x="751" y="707"/>
                  </a:lnTo>
                  <a:lnTo>
                    <a:pt x="574" y="707"/>
                  </a:lnTo>
                  <a:lnTo>
                    <a:pt x="486" y="715"/>
                  </a:lnTo>
                  <a:lnTo>
                    <a:pt x="398" y="742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Freeform 12"/>
            <p:cNvSpPr>
              <a:spLocks noChangeArrowheads="1"/>
            </p:cNvSpPr>
            <p:nvPr/>
          </p:nvSpPr>
          <p:spPr bwMode="gray">
            <a:xfrm>
              <a:off x="5376863" y="3746500"/>
              <a:ext cx="400050" cy="465138"/>
            </a:xfrm>
            <a:custGeom>
              <a:avLst/>
              <a:gdLst>
                <a:gd name="T0" fmla="*/ 0 w 1113"/>
                <a:gd name="T1" fmla="*/ 0 h 1290"/>
                <a:gd name="T2" fmla="*/ 0 w 1113"/>
                <a:gd name="T3" fmla="*/ 0 h 1290"/>
                <a:gd name="T4" fmla="*/ 36303190 w 1113"/>
                <a:gd name="T5" fmla="*/ 0 h 1290"/>
                <a:gd name="T6" fmla="*/ 36303190 w 1113"/>
                <a:gd name="T7" fmla="*/ 0 h 1290"/>
                <a:gd name="T8" fmla="*/ 58007609 w 1113"/>
                <a:gd name="T9" fmla="*/ 69946659 h 1290"/>
                <a:gd name="T10" fmla="*/ 58007609 w 1113"/>
                <a:gd name="T11" fmla="*/ 69946659 h 1290"/>
                <a:gd name="T12" fmla="*/ 64854826 w 1113"/>
                <a:gd name="T13" fmla="*/ 91788674 h 1290"/>
                <a:gd name="T14" fmla="*/ 70539275 w 1113"/>
                <a:gd name="T15" fmla="*/ 113630689 h 1290"/>
                <a:gd name="T16" fmla="*/ 70539275 w 1113"/>
                <a:gd name="T17" fmla="*/ 113630689 h 1290"/>
                <a:gd name="T18" fmla="*/ 75190350 w 1113"/>
                <a:gd name="T19" fmla="*/ 133132592 h 1290"/>
                <a:gd name="T20" fmla="*/ 75190350 w 1113"/>
                <a:gd name="T21" fmla="*/ 133132592 h 1290"/>
                <a:gd name="T22" fmla="*/ 85396477 w 1113"/>
                <a:gd name="T23" fmla="*/ 101019680 h 1290"/>
                <a:gd name="T24" fmla="*/ 94569232 w 1113"/>
                <a:gd name="T25" fmla="*/ 67736352 h 1290"/>
                <a:gd name="T26" fmla="*/ 102579218 w 1113"/>
                <a:gd name="T27" fmla="*/ 34453385 h 1290"/>
                <a:gd name="T28" fmla="*/ 108263666 w 1113"/>
                <a:gd name="T29" fmla="*/ 0 h 1290"/>
                <a:gd name="T30" fmla="*/ 108263666 w 1113"/>
                <a:gd name="T31" fmla="*/ 0 h 1290"/>
                <a:gd name="T32" fmla="*/ 143662520 w 1113"/>
                <a:gd name="T33" fmla="*/ 0 h 1290"/>
                <a:gd name="T34" fmla="*/ 143662520 w 1113"/>
                <a:gd name="T35" fmla="*/ 0 h 1290"/>
                <a:gd name="T36" fmla="*/ 134489765 w 1113"/>
                <a:gd name="T37" fmla="*/ 43554224 h 1290"/>
                <a:gd name="T38" fmla="*/ 123120869 w 1113"/>
                <a:gd name="T39" fmla="*/ 86068198 h 1290"/>
                <a:gd name="T40" fmla="*/ 117436061 w 1113"/>
                <a:gd name="T41" fmla="*/ 106740157 h 1290"/>
                <a:gd name="T42" fmla="*/ 109426435 w 1113"/>
                <a:gd name="T43" fmla="*/ 127412115 h 1290"/>
                <a:gd name="T44" fmla="*/ 101416449 w 1113"/>
                <a:gd name="T45" fmla="*/ 146913657 h 1290"/>
                <a:gd name="T46" fmla="*/ 92243694 w 1113"/>
                <a:gd name="T47" fmla="*/ 167585616 h 1290"/>
                <a:gd name="T48" fmla="*/ 92243694 w 1113"/>
                <a:gd name="T49" fmla="*/ 167585616 h 1290"/>
                <a:gd name="T50" fmla="*/ 49997624 w 1113"/>
                <a:gd name="T51" fmla="*/ 167585616 h 1290"/>
                <a:gd name="T52" fmla="*/ 49997624 w 1113"/>
                <a:gd name="T53" fmla="*/ 167585616 h 1290"/>
                <a:gd name="T54" fmla="*/ 0 w 1113"/>
                <a:gd name="T55" fmla="*/ 0 h 129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13" h="1290">
                  <a:moveTo>
                    <a:pt x="0" y="0"/>
                  </a:moveTo>
                  <a:lnTo>
                    <a:pt x="0" y="0"/>
                  </a:lnTo>
                  <a:lnTo>
                    <a:pt x="281" y="0"/>
                  </a:lnTo>
                  <a:lnTo>
                    <a:pt x="449" y="538"/>
                  </a:lnTo>
                  <a:lnTo>
                    <a:pt x="502" y="706"/>
                  </a:lnTo>
                  <a:lnTo>
                    <a:pt x="546" y="874"/>
                  </a:lnTo>
                  <a:lnTo>
                    <a:pt x="582" y="1024"/>
                  </a:lnTo>
                  <a:lnTo>
                    <a:pt x="661" y="777"/>
                  </a:lnTo>
                  <a:lnTo>
                    <a:pt x="732" y="521"/>
                  </a:lnTo>
                  <a:lnTo>
                    <a:pt x="794" y="265"/>
                  </a:lnTo>
                  <a:lnTo>
                    <a:pt x="838" y="0"/>
                  </a:lnTo>
                  <a:lnTo>
                    <a:pt x="1112" y="0"/>
                  </a:lnTo>
                  <a:lnTo>
                    <a:pt x="1041" y="335"/>
                  </a:lnTo>
                  <a:lnTo>
                    <a:pt x="953" y="662"/>
                  </a:lnTo>
                  <a:lnTo>
                    <a:pt x="909" y="821"/>
                  </a:lnTo>
                  <a:lnTo>
                    <a:pt x="847" y="980"/>
                  </a:lnTo>
                  <a:lnTo>
                    <a:pt x="785" y="1130"/>
                  </a:lnTo>
                  <a:lnTo>
                    <a:pt x="714" y="1289"/>
                  </a:lnTo>
                  <a:lnTo>
                    <a:pt x="387" y="1289"/>
                  </a:lnTo>
                  <a:lnTo>
                    <a:pt x="0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13"/>
            <p:cNvSpPr>
              <a:spLocks noChangeArrowheads="1"/>
            </p:cNvSpPr>
            <p:nvPr/>
          </p:nvSpPr>
          <p:spPr bwMode="gray">
            <a:xfrm>
              <a:off x="6191250" y="3735388"/>
              <a:ext cx="28575" cy="41275"/>
            </a:xfrm>
            <a:custGeom>
              <a:avLst/>
              <a:gdLst>
                <a:gd name="T0" fmla="*/ 4465558 w 80"/>
                <a:gd name="T1" fmla="*/ 2190087 h 115"/>
                <a:gd name="T2" fmla="*/ 0 w 80"/>
                <a:gd name="T3" fmla="*/ 2190087 h 115"/>
                <a:gd name="T4" fmla="*/ 0 w 80"/>
                <a:gd name="T5" fmla="*/ 0 h 115"/>
                <a:gd name="T6" fmla="*/ 10079117 w 80"/>
                <a:gd name="T7" fmla="*/ 0 h 115"/>
                <a:gd name="T8" fmla="*/ 10079117 w 80"/>
                <a:gd name="T9" fmla="*/ 2190087 h 115"/>
                <a:gd name="T10" fmla="*/ 5613559 w 80"/>
                <a:gd name="T11" fmla="*/ 2190087 h 115"/>
                <a:gd name="T12" fmla="*/ 5613559 w 80"/>
                <a:gd name="T13" fmla="*/ 14685286 h 115"/>
                <a:gd name="T14" fmla="*/ 4465558 w 80"/>
                <a:gd name="T15" fmla="*/ 14685286 h 115"/>
                <a:gd name="T16" fmla="*/ 4465558 w 80"/>
                <a:gd name="T17" fmla="*/ 2190087 h 1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0" h="115">
                  <a:moveTo>
                    <a:pt x="35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79" y="0"/>
                  </a:lnTo>
                  <a:lnTo>
                    <a:pt x="79" y="17"/>
                  </a:lnTo>
                  <a:lnTo>
                    <a:pt x="44" y="17"/>
                  </a:lnTo>
                  <a:lnTo>
                    <a:pt x="44" y="114"/>
                  </a:lnTo>
                  <a:lnTo>
                    <a:pt x="35" y="114"/>
                  </a:lnTo>
                  <a:lnTo>
                    <a:pt x="35" y="17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Freeform 14"/>
            <p:cNvSpPr>
              <a:spLocks noChangeArrowheads="1"/>
            </p:cNvSpPr>
            <p:nvPr/>
          </p:nvSpPr>
          <p:spPr bwMode="gray">
            <a:xfrm>
              <a:off x="6223000" y="3735388"/>
              <a:ext cx="41275" cy="41275"/>
            </a:xfrm>
            <a:custGeom>
              <a:avLst/>
              <a:gdLst>
                <a:gd name="T0" fmla="*/ 12280736 w 116"/>
                <a:gd name="T1" fmla="*/ 7858042 h 115"/>
                <a:gd name="T2" fmla="*/ 12280736 w 116"/>
                <a:gd name="T3" fmla="*/ 7858042 h 115"/>
                <a:gd name="T4" fmla="*/ 12280736 w 116"/>
                <a:gd name="T5" fmla="*/ 2190087 h 115"/>
                <a:gd name="T6" fmla="*/ 12280736 w 116"/>
                <a:gd name="T7" fmla="*/ 2190087 h 115"/>
                <a:gd name="T8" fmla="*/ 12280736 w 116"/>
                <a:gd name="T9" fmla="*/ 2190087 h 115"/>
                <a:gd name="T10" fmla="*/ 10128743 w 116"/>
                <a:gd name="T11" fmla="*/ 7858042 h 115"/>
                <a:gd name="T12" fmla="*/ 7849722 w 116"/>
                <a:gd name="T13" fmla="*/ 14685286 h 115"/>
                <a:gd name="T14" fmla="*/ 6710034 w 116"/>
                <a:gd name="T15" fmla="*/ 14685286 h 115"/>
                <a:gd name="T16" fmla="*/ 4431369 w 116"/>
                <a:gd name="T17" fmla="*/ 7858042 h 115"/>
                <a:gd name="T18" fmla="*/ 4431369 w 116"/>
                <a:gd name="T19" fmla="*/ 7858042 h 115"/>
                <a:gd name="T20" fmla="*/ 2279020 w 116"/>
                <a:gd name="T21" fmla="*/ 2190087 h 115"/>
                <a:gd name="T22" fmla="*/ 2279020 w 116"/>
                <a:gd name="T23" fmla="*/ 2190087 h 115"/>
                <a:gd name="T24" fmla="*/ 2279020 w 116"/>
                <a:gd name="T25" fmla="*/ 2190087 h 115"/>
                <a:gd name="T26" fmla="*/ 2279020 w 116"/>
                <a:gd name="T27" fmla="*/ 7858042 h 115"/>
                <a:gd name="T28" fmla="*/ 2279020 w 116"/>
                <a:gd name="T29" fmla="*/ 14685286 h 115"/>
                <a:gd name="T30" fmla="*/ 0 w 116"/>
                <a:gd name="T31" fmla="*/ 14685286 h 115"/>
                <a:gd name="T32" fmla="*/ 1139332 w 116"/>
                <a:gd name="T33" fmla="*/ 0 h 115"/>
                <a:gd name="T34" fmla="*/ 3418353 w 116"/>
                <a:gd name="T35" fmla="*/ 0 h 115"/>
                <a:gd name="T36" fmla="*/ 5570702 w 116"/>
                <a:gd name="T37" fmla="*/ 6827244 h 115"/>
                <a:gd name="T38" fmla="*/ 5570702 w 116"/>
                <a:gd name="T39" fmla="*/ 6827244 h 115"/>
                <a:gd name="T40" fmla="*/ 6710034 w 116"/>
                <a:gd name="T41" fmla="*/ 12495558 h 115"/>
                <a:gd name="T42" fmla="*/ 6710034 w 116"/>
                <a:gd name="T43" fmla="*/ 12495558 h 115"/>
                <a:gd name="T44" fmla="*/ 6710034 w 116"/>
                <a:gd name="T45" fmla="*/ 12495558 h 115"/>
                <a:gd name="T46" fmla="*/ 8989055 w 116"/>
                <a:gd name="T47" fmla="*/ 6827244 h 115"/>
                <a:gd name="T48" fmla="*/ 11141403 w 116"/>
                <a:gd name="T49" fmla="*/ 0 h 115"/>
                <a:gd name="T50" fmla="*/ 13420424 w 116"/>
                <a:gd name="T51" fmla="*/ 0 h 115"/>
                <a:gd name="T52" fmla="*/ 14559756 w 116"/>
                <a:gd name="T53" fmla="*/ 14685286 h 115"/>
                <a:gd name="T54" fmla="*/ 12280736 w 116"/>
                <a:gd name="T55" fmla="*/ 14685286 h 115"/>
                <a:gd name="T56" fmla="*/ 12280736 w 116"/>
                <a:gd name="T57" fmla="*/ 7858042 h 11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6" h="115">
                  <a:moveTo>
                    <a:pt x="97" y="61"/>
                  </a:moveTo>
                  <a:lnTo>
                    <a:pt x="97" y="61"/>
                  </a:lnTo>
                  <a:lnTo>
                    <a:pt x="97" y="17"/>
                  </a:lnTo>
                  <a:lnTo>
                    <a:pt x="80" y="61"/>
                  </a:lnTo>
                  <a:lnTo>
                    <a:pt x="62" y="114"/>
                  </a:lnTo>
                  <a:lnTo>
                    <a:pt x="53" y="114"/>
                  </a:lnTo>
                  <a:lnTo>
                    <a:pt x="35" y="61"/>
                  </a:lnTo>
                  <a:lnTo>
                    <a:pt x="18" y="17"/>
                  </a:lnTo>
                  <a:lnTo>
                    <a:pt x="18" y="61"/>
                  </a:lnTo>
                  <a:lnTo>
                    <a:pt x="18" y="114"/>
                  </a:lnTo>
                  <a:lnTo>
                    <a:pt x="0" y="114"/>
                  </a:lnTo>
                  <a:lnTo>
                    <a:pt x="9" y="0"/>
                  </a:lnTo>
                  <a:lnTo>
                    <a:pt x="27" y="0"/>
                  </a:lnTo>
                  <a:lnTo>
                    <a:pt x="44" y="53"/>
                  </a:lnTo>
                  <a:lnTo>
                    <a:pt x="53" y="97"/>
                  </a:lnTo>
                  <a:lnTo>
                    <a:pt x="71" y="53"/>
                  </a:lnTo>
                  <a:lnTo>
                    <a:pt x="88" y="0"/>
                  </a:lnTo>
                  <a:lnTo>
                    <a:pt x="106" y="0"/>
                  </a:lnTo>
                  <a:lnTo>
                    <a:pt x="115" y="114"/>
                  </a:lnTo>
                  <a:lnTo>
                    <a:pt x="97" y="114"/>
                  </a:lnTo>
                  <a:lnTo>
                    <a:pt x="97" y="61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78" name="Picture 77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26146" y="3212239"/>
            <a:ext cx="227780" cy="281563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78311" y="2188044"/>
            <a:ext cx="383665" cy="362110"/>
          </a:xfrm>
          <a:prstGeom prst="rect">
            <a:avLst/>
          </a:prstGeom>
        </p:spPr>
      </p:pic>
      <p:pic>
        <p:nvPicPr>
          <p:cNvPr id="80" name="Picture 2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794" y="2306183"/>
            <a:ext cx="298314" cy="35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ysql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176" y="3157071"/>
            <a:ext cx="516046" cy="34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729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stuff is complex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Core Linux features were hard to use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11</a:t>
            </a:fld>
            <a:endParaRPr lang="nl-NL"/>
          </a:p>
        </p:txBody>
      </p:sp>
      <p:pic>
        <p:nvPicPr>
          <p:cNvPr id="4098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576" y="1260118"/>
            <a:ext cx="3764086" cy="245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4713374" y="2574044"/>
            <a:ext cx="3848580" cy="2249005"/>
            <a:chOff x="1143000" y="1028700"/>
            <a:chExt cx="7209000" cy="3753621"/>
          </a:xfrm>
        </p:grpSpPr>
        <p:sp>
          <p:nvSpPr>
            <p:cNvPr id="81" name="Rectangle 80"/>
            <p:cNvSpPr/>
            <p:nvPr/>
          </p:nvSpPr>
          <p:spPr>
            <a:xfrm>
              <a:off x="2545080" y="1232400"/>
              <a:ext cx="5014809" cy="282906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pic>
          <p:nvPicPr>
            <p:cNvPr id="82" name="Picture 6" descr="http://blog.vtc.com/wp-content/uploads/2012/09/windows-mac-os-linux.jpg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004"/>
            <a:stretch/>
          </p:blipFill>
          <p:spPr bwMode="auto">
            <a:xfrm>
              <a:off x="1441526" y="3747999"/>
              <a:ext cx="2097550" cy="1034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Can 82"/>
            <p:cNvSpPr/>
            <p:nvPr/>
          </p:nvSpPr>
          <p:spPr>
            <a:xfrm>
              <a:off x="4260599" y="3846978"/>
              <a:ext cx="1752600" cy="638862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600" dirty="0" smtClean="0"/>
                <a:t>Disk </a:t>
              </a:r>
              <a:br>
                <a:rPr lang="en-US" sz="600" dirty="0" smtClean="0"/>
              </a:br>
              <a:r>
                <a:rPr lang="en-US" sz="600" dirty="0" smtClean="0"/>
                <a:t>Storage</a:t>
              </a:r>
              <a:endParaRPr lang="en-US" sz="600" dirty="0"/>
            </a:p>
          </p:txBody>
        </p:sp>
        <p:sp>
          <p:nvSpPr>
            <p:cNvPr id="84" name="Cube 83"/>
            <p:cNvSpPr/>
            <p:nvPr/>
          </p:nvSpPr>
          <p:spPr>
            <a:xfrm>
              <a:off x="4183380" y="1028700"/>
              <a:ext cx="2339340" cy="57150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600" dirty="0" smtClean="0"/>
                <a:t>Memory</a:t>
              </a:r>
              <a:endParaRPr lang="nl-NL" sz="600" dirty="0"/>
            </a:p>
          </p:txBody>
        </p:sp>
        <p:sp>
          <p:nvSpPr>
            <p:cNvPr id="85" name="Rounded Rectangle 84"/>
            <p:cNvSpPr/>
            <p:nvPr/>
          </p:nvSpPr>
          <p:spPr>
            <a:xfrm>
              <a:off x="7052700" y="2057400"/>
              <a:ext cx="1299300" cy="13118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smtClean="0"/>
                <a:t>CPUs</a:t>
              </a:r>
              <a:endParaRPr lang="en-US" sz="600" dirty="0" smtClean="0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143000" y="2369820"/>
              <a:ext cx="1615440" cy="13118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nl-NL" sz="300" dirty="0" smtClean="0"/>
                <a:t>Network interface</a:t>
              </a:r>
            </a:p>
            <a:p>
              <a:pPr marL="514350" lvl="1" indent="-171450">
                <a:buFont typeface="Arial" panose="020B0604020202020204" pitchFamily="34" charset="0"/>
                <a:buChar char="•"/>
              </a:pPr>
              <a:r>
                <a:rPr lang="nl-NL" sz="300" dirty="0" smtClean="0"/>
                <a:t>IP </a:t>
              </a:r>
              <a:r>
                <a:rPr lang="nl-NL" sz="300" dirty="0" err="1"/>
                <a:t>address</a:t>
              </a:r>
              <a:endParaRPr lang="nl-NL" sz="300" dirty="0"/>
            </a:p>
            <a:p>
              <a:pPr marL="514350" lvl="1" indent="-171450">
                <a:buFont typeface="Arial" panose="020B0604020202020204" pitchFamily="34" charset="0"/>
                <a:buChar char="•"/>
              </a:pPr>
              <a:r>
                <a:rPr lang="nl-NL" sz="300" dirty="0" smtClean="0"/>
                <a:t>Ports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300" dirty="0" smtClean="0"/>
                <a:t>Users &amp; groups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300" dirty="0" smtClean="0"/>
                <a:t>Environment Variables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300" dirty="0" smtClean="0"/>
                <a:t>Packages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300" dirty="0" smtClean="0"/>
                <a:t>Services</a:t>
              </a:r>
              <a:endParaRPr lang="en-US" sz="300" dirty="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3116580" y="1752600"/>
              <a:ext cx="1600200" cy="93726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097617" y="2799570"/>
              <a:ext cx="1600200" cy="93726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5220763" y="1752600"/>
              <a:ext cx="1600200" cy="9372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213153" y="2799570"/>
              <a:ext cx="1600200" cy="93726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821098" y="1862481"/>
              <a:ext cx="590963" cy="3898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l-NL" sz="100" dirty="0" smtClean="0"/>
                <a:t>Network interface</a:t>
              </a:r>
            </a:p>
            <a:p>
              <a:r>
                <a:rPr lang="nl-NL" sz="100" dirty="0" smtClean="0"/>
                <a:t>IP </a:t>
              </a:r>
              <a:r>
                <a:rPr lang="nl-NL" sz="100" dirty="0" err="1"/>
                <a:t>address</a:t>
              </a:r>
              <a:endParaRPr lang="nl-NL" sz="100" dirty="0"/>
            </a:p>
            <a:p>
              <a:r>
                <a:rPr lang="nl-NL" sz="100" dirty="0" smtClean="0"/>
                <a:t>Ports</a:t>
              </a:r>
            </a:p>
            <a:p>
              <a:r>
                <a:rPr lang="en-US" sz="100" dirty="0" smtClean="0"/>
                <a:t>Users &amp; groups</a:t>
              </a:r>
            </a:p>
            <a:p>
              <a:r>
                <a:rPr lang="en-US" sz="100" dirty="0" smtClean="0"/>
                <a:t>Environment Variables</a:t>
              </a:r>
            </a:p>
            <a:p>
              <a:r>
                <a:rPr lang="en-US" sz="100" dirty="0" smtClean="0"/>
                <a:t>Packages</a:t>
              </a:r>
            </a:p>
            <a:p>
              <a:r>
                <a:rPr lang="en-US" sz="100" dirty="0" smtClean="0"/>
                <a:t>Services</a:t>
              </a:r>
              <a:endParaRPr lang="en-US" sz="100" dirty="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917671" y="1857030"/>
              <a:ext cx="590963" cy="3898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l-NL" sz="100" dirty="0" smtClean="0"/>
                <a:t>Network interface</a:t>
              </a:r>
            </a:p>
            <a:p>
              <a:r>
                <a:rPr lang="nl-NL" sz="100" dirty="0" smtClean="0"/>
                <a:t>IP </a:t>
              </a:r>
              <a:r>
                <a:rPr lang="nl-NL" sz="100" dirty="0" err="1"/>
                <a:t>address</a:t>
              </a:r>
              <a:endParaRPr lang="nl-NL" sz="100" dirty="0"/>
            </a:p>
            <a:p>
              <a:r>
                <a:rPr lang="nl-NL" sz="100" dirty="0" smtClean="0"/>
                <a:t>Ports</a:t>
              </a:r>
            </a:p>
            <a:p>
              <a:r>
                <a:rPr lang="en-US" sz="100" dirty="0" smtClean="0"/>
                <a:t>Users &amp; groups</a:t>
              </a:r>
            </a:p>
            <a:p>
              <a:r>
                <a:rPr lang="en-US" sz="100" dirty="0" smtClean="0"/>
                <a:t>Environment Variables</a:t>
              </a:r>
            </a:p>
            <a:p>
              <a:r>
                <a:rPr lang="en-US" sz="100" dirty="0" smtClean="0"/>
                <a:t>Packages</a:t>
              </a:r>
            </a:p>
            <a:p>
              <a:r>
                <a:rPr lang="en-US" sz="100" dirty="0" smtClean="0"/>
                <a:t>Services</a:t>
              </a:r>
              <a:endParaRPr lang="en-US" sz="100" dirty="0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2821098" y="3204422"/>
              <a:ext cx="590963" cy="3898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l-NL" sz="100" dirty="0" smtClean="0"/>
                <a:t>Network interface</a:t>
              </a:r>
            </a:p>
            <a:p>
              <a:r>
                <a:rPr lang="nl-NL" sz="100" dirty="0" smtClean="0"/>
                <a:t>IP </a:t>
              </a:r>
              <a:r>
                <a:rPr lang="nl-NL" sz="100" dirty="0" err="1"/>
                <a:t>address</a:t>
              </a:r>
              <a:endParaRPr lang="nl-NL" sz="100" dirty="0"/>
            </a:p>
            <a:p>
              <a:r>
                <a:rPr lang="nl-NL" sz="100" dirty="0" smtClean="0"/>
                <a:t>Ports</a:t>
              </a:r>
            </a:p>
            <a:p>
              <a:r>
                <a:rPr lang="en-US" sz="100" dirty="0" smtClean="0"/>
                <a:t>Users &amp; groups</a:t>
              </a:r>
            </a:p>
            <a:p>
              <a:r>
                <a:rPr lang="en-US" sz="100" dirty="0" smtClean="0"/>
                <a:t>Environment Variables</a:t>
              </a:r>
            </a:p>
            <a:p>
              <a:r>
                <a:rPr lang="en-US" sz="100" dirty="0" smtClean="0"/>
                <a:t>Packages</a:t>
              </a:r>
            </a:p>
            <a:p>
              <a:r>
                <a:rPr lang="en-US" sz="100" dirty="0" smtClean="0"/>
                <a:t>Services</a:t>
              </a:r>
              <a:endParaRPr lang="en-US" sz="100" dirty="0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917671" y="3198971"/>
              <a:ext cx="590963" cy="3898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l-NL" sz="100" dirty="0" smtClean="0"/>
                <a:t>Network interface</a:t>
              </a:r>
            </a:p>
            <a:p>
              <a:r>
                <a:rPr lang="nl-NL" sz="100" dirty="0" smtClean="0"/>
                <a:t>IP </a:t>
              </a:r>
              <a:r>
                <a:rPr lang="nl-NL" sz="100" dirty="0" err="1"/>
                <a:t>address</a:t>
              </a:r>
              <a:endParaRPr lang="nl-NL" sz="100" dirty="0"/>
            </a:p>
            <a:p>
              <a:r>
                <a:rPr lang="nl-NL" sz="100" dirty="0" smtClean="0"/>
                <a:t>Ports</a:t>
              </a:r>
            </a:p>
            <a:p>
              <a:r>
                <a:rPr lang="en-US" sz="100" dirty="0" smtClean="0"/>
                <a:t>Users &amp; groups</a:t>
              </a:r>
            </a:p>
            <a:p>
              <a:r>
                <a:rPr lang="en-US" sz="100" dirty="0" smtClean="0"/>
                <a:t>Environment Variables</a:t>
              </a:r>
            </a:p>
            <a:p>
              <a:r>
                <a:rPr lang="en-US" sz="100" dirty="0" smtClean="0"/>
                <a:t>Packages</a:t>
              </a:r>
            </a:p>
            <a:p>
              <a:r>
                <a:rPr lang="en-US" sz="100" dirty="0" smtClean="0"/>
                <a:t>Services</a:t>
              </a:r>
              <a:endParaRPr lang="en-US" sz="100" dirty="0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4235657" y="1220339"/>
              <a:ext cx="135471" cy="28995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4435336" y="1220339"/>
              <a:ext cx="135471" cy="28995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4635015" y="1220339"/>
              <a:ext cx="135471" cy="28995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834695" y="1220339"/>
              <a:ext cx="135471" cy="28995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246403" y="4098772"/>
              <a:ext cx="135471" cy="28995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5446082" y="4098772"/>
              <a:ext cx="135471" cy="28995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5645761" y="4098772"/>
              <a:ext cx="135471" cy="28995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5845441" y="4098772"/>
              <a:ext cx="135471" cy="28995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7340716" y="2909014"/>
              <a:ext cx="135471" cy="28995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7540395" y="2909014"/>
              <a:ext cx="135471" cy="28995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7740074" y="2909014"/>
              <a:ext cx="135471" cy="28995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7939754" y="2909014"/>
              <a:ext cx="135471" cy="28995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107" name="Flowchart: Direct Access Storage 106"/>
            <p:cNvSpPr/>
            <p:nvPr/>
          </p:nvSpPr>
          <p:spPr>
            <a:xfrm flipH="1">
              <a:off x="3051897" y="2893562"/>
              <a:ext cx="133263" cy="161846"/>
            </a:xfrm>
            <a:prstGeom prst="flowChartMagneticDrum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108" name="Flowchart: Direct Access Storage 107"/>
            <p:cNvSpPr/>
            <p:nvPr/>
          </p:nvSpPr>
          <p:spPr>
            <a:xfrm flipH="1">
              <a:off x="3051897" y="2353070"/>
              <a:ext cx="133263" cy="161846"/>
            </a:xfrm>
            <a:prstGeom prst="flowChartMagneticDrum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109" name="Flowchart: Direct Access Storage 108"/>
            <p:cNvSpPr/>
            <p:nvPr/>
          </p:nvSpPr>
          <p:spPr>
            <a:xfrm flipH="1">
              <a:off x="5146521" y="2885288"/>
              <a:ext cx="133263" cy="161846"/>
            </a:xfrm>
            <a:prstGeom prst="flowChartMagneticDrum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110" name="Right Arrow 109"/>
            <p:cNvSpPr/>
            <p:nvPr/>
          </p:nvSpPr>
          <p:spPr>
            <a:xfrm>
              <a:off x="4985679" y="2918348"/>
              <a:ext cx="155645" cy="978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111" name="Right Arrow 110"/>
            <p:cNvSpPr/>
            <p:nvPr/>
          </p:nvSpPr>
          <p:spPr>
            <a:xfrm>
              <a:off x="2921028" y="2392717"/>
              <a:ext cx="155645" cy="978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112" name="Right Arrow 111"/>
            <p:cNvSpPr/>
            <p:nvPr/>
          </p:nvSpPr>
          <p:spPr>
            <a:xfrm>
              <a:off x="2954291" y="2918348"/>
              <a:ext cx="155645" cy="978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450138" y="1838460"/>
              <a:ext cx="1207087" cy="31242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 smtClean="0"/>
                <a:t>Application A</a:t>
              </a:r>
              <a:endParaRPr lang="nl-NL" sz="600" dirty="0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5563149" y="1838460"/>
              <a:ext cx="1207087" cy="31242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 smtClean="0"/>
                <a:t>Application B</a:t>
              </a:r>
              <a:endParaRPr lang="nl-NL" sz="600" dirty="0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3444649" y="2872636"/>
              <a:ext cx="1201088" cy="312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 smtClean="0"/>
                <a:t>Application C</a:t>
              </a:r>
              <a:endParaRPr lang="nl-NL" sz="600" dirty="0"/>
            </a:p>
          </p:txBody>
        </p:sp>
        <p:pic>
          <p:nvPicPr>
            <p:cNvPr id="116" name="Picture 2" descr="Image result for fedora log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4104" y="3337560"/>
              <a:ext cx="429249" cy="401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" name="Picture 4" descr="Image result for ubuntu logo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1280" y="3322387"/>
              <a:ext cx="450993" cy="359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8" name="Picture 2" descr="Related imag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7423" y="2299047"/>
              <a:ext cx="298314" cy="351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9" name="Group 102"/>
            <p:cNvGrpSpPr>
              <a:grpSpLocks noChangeAspect="1"/>
            </p:cNvGrpSpPr>
            <p:nvPr/>
          </p:nvGrpSpPr>
          <p:grpSpPr bwMode="auto">
            <a:xfrm>
              <a:off x="4104036" y="2199156"/>
              <a:ext cx="172344" cy="352852"/>
              <a:chOff x="4686300" y="1439863"/>
              <a:chExt cx="1577975" cy="2936875"/>
            </a:xfrm>
          </p:grpSpPr>
          <p:sp>
            <p:nvSpPr>
              <p:cNvPr id="120" name="Freeform 1"/>
              <p:cNvSpPr>
                <a:spLocks noChangeArrowheads="1"/>
              </p:cNvSpPr>
              <p:nvPr/>
            </p:nvSpPr>
            <p:spPr bwMode="gray">
              <a:xfrm>
                <a:off x="5211763" y="1439863"/>
                <a:ext cx="519112" cy="1103312"/>
              </a:xfrm>
              <a:custGeom>
                <a:avLst/>
                <a:gdLst>
                  <a:gd name="T0" fmla="*/ 168683281 w 1440"/>
                  <a:gd name="T1" fmla="*/ 0 h 3065"/>
                  <a:gd name="T2" fmla="*/ 179079581 w 1440"/>
                  <a:gd name="T3" fmla="*/ 16067678 h 3065"/>
                  <a:gd name="T4" fmla="*/ 184797744 w 1440"/>
                  <a:gd name="T5" fmla="*/ 33172434 h 3065"/>
                  <a:gd name="T6" fmla="*/ 187007214 w 1440"/>
                  <a:gd name="T7" fmla="*/ 51443137 h 3065"/>
                  <a:gd name="T8" fmla="*/ 185967548 w 1440"/>
                  <a:gd name="T9" fmla="*/ 69843429 h 3065"/>
                  <a:gd name="T10" fmla="*/ 183628300 w 1440"/>
                  <a:gd name="T11" fmla="*/ 80079933 h 3065"/>
                  <a:gd name="T12" fmla="*/ 176740332 w 1440"/>
                  <a:gd name="T13" fmla="*/ 99516943 h 3065"/>
                  <a:gd name="T14" fmla="*/ 160625870 w 1440"/>
                  <a:gd name="T15" fmla="*/ 125821484 h 3065"/>
                  <a:gd name="T16" fmla="*/ 148020100 w 1440"/>
                  <a:gd name="T17" fmla="*/ 143055470 h 3065"/>
                  <a:gd name="T18" fmla="*/ 125018031 w 1440"/>
                  <a:gd name="T19" fmla="*/ 165861451 h 3065"/>
                  <a:gd name="T20" fmla="*/ 99806492 w 1440"/>
                  <a:gd name="T21" fmla="*/ 187630715 h 3065"/>
                  <a:gd name="T22" fmla="*/ 71216038 w 1440"/>
                  <a:gd name="T23" fmla="*/ 213935617 h 3065"/>
                  <a:gd name="T24" fmla="*/ 52892105 w 1440"/>
                  <a:gd name="T25" fmla="*/ 235704880 h 3065"/>
                  <a:gd name="T26" fmla="*/ 47044165 w 1440"/>
                  <a:gd name="T27" fmla="*/ 243738719 h 3065"/>
                  <a:gd name="T28" fmla="*/ 41326002 w 1440"/>
                  <a:gd name="T29" fmla="*/ 258510861 h 3065"/>
                  <a:gd name="T30" fmla="*/ 37947087 w 1440"/>
                  <a:gd name="T31" fmla="*/ 273412233 h 3065"/>
                  <a:gd name="T32" fmla="*/ 37947087 w 1440"/>
                  <a:gd name="T33" fmla="*/ 289480271 h 3065"/>
                  <a:gd name="T34" fmla="*/ 41326002 w 1440"/>
                  <a:gd name="T35" fmla="*/ 305418360 h 3065"/>
                  <a:gd name="T36" fmla="*/ 47044165 w 1440"/>
                  <a:gd name="T37" fmla="*/ 316951120 h 3065"/>
                  <a:gd name="T38" fmla="*/ 67707346 w 1440"/>
                  <a:gd name="T39" fmla="*/ 351289501 h 3065"/>
                  <a:gd name="T40" fmla="*/ 89539971 w 1440"/>
                  <a:gd name="T41" fmla="*/ 385498653 h 3065"/>
                  <a:gd name="T42" fmla="*/ 96297439 w 1440"/>
                  <a:gd name="T43" fmla="*/ 397031053 h 3065"/>
                  <a:gd name="T44" fmla="*/ 48213608 w 1440"/>
                  <a:gd name="T45" fmla="*/ 351289501 h 3065"/>
                  <a:gd name="T46" fmla="*/ 35607839 w 1440"/>
                  <a:gd name="T47" fmla="*/ 337554077 h 3065"/>
                  <a:gd name="T48" fmla="*/ 14945018 w 1440"/>
                  <a:gd name="T49" fmla="*/ 310083228 h 3065"/>
                  <a:gd name="T50" fmla="*/ 6887607 w 1440"/>
                  <a:gd name="T51" fmla="*/ 295181856 h 3065"/>
                  <a:gd name="T52" fmla="*/ 0 w 1440"/>
                  <a:gd name="T53" fmla="*/ 271079979 h 3065"/>
                  <a:gd name="T54" fmla="*/ 1169444 w 1440"/>
                  <a:gd name="T55" fmla="*/ 252809276 h 3065"/>
                  <a:gd name="T56" fmla="*/ 2339248 w 1440"/>
                  <a:gd name="T57" fmla="*/ 247107691 h 3065"/>
                  <a:gd name="T58" fmla="*/ 13775214 w 1440"/>
                  <a:gd name="T59" fmla="*/ 225338427 h 3065"/>
                  <a:gd name="T60" fmla="*/ 31059480 w 1440"/>
                  <a:gd name="T61" fmla="*/ 205901417 h 3065"/>
                  <a:gd name="T62" fmla="*/ 42495806 w 1440"/>
                  <a:gd name="T63" fmla="*/ 194498607 h 3065"/>
                  <a:gd name="T64" fmla="*/ 82652003 w 1440"/>
                  <a:gd name="T65" fmla="*/ 162492480 h 3065"/>
                  <a:gd name="T66" fmla="*/ 121639117 w 1440"/>
                  <a:gd name="T67" fmla="*/ 130486352 h 3065"/>
                  <a:gd name="T68" fmla="*/ 133075082 w 1440"/>
                  <a:gd name="T69" fmla="*/ 117787645 h 3065"/>
                  <a:gd name="T70" fmla="*/ 156077512 w 1440"/>
                  <a:gd name="T71" fmla="*/ 89280079 h 3065"/>
                  <a:gd name="T72" fmla="*/ 164134563 w 1440"/>
                  <a:gd name="T73" fmla="*/ 72046094 h 3065"/>
                  <a:gd name="T74" fmla="*/ 169852725 w 1440"/>
                  <a:gd name="T75" fmla="*/ 53775391 h 3065"/>
                  <a:gd name="T76" fmla="*/ 172191974 w 1440"/>
                  <a:gd name="T77" fmla="*/ 41206273 h 3065"/>
                  <a:gd name="T78" fmla="*/ 171022530 w 1440"/>
                  <a:gd name="T79" fmla="*/ 13735424 h 3065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440" h="3065">
                    <a:moveTo>
                      <a:pt x="1298" y="0"/>
                    </a:moveTo>
                    <a:lnTo>
                      <a:pt x="1298" y="0"/>
                    </a:lnTo>
                    <a:lnTo>
                      <a:pt x="1342" y="53"/>
                    </a:lnTo>
                    <a:lnTo>
                      <a:pt x="1378" y="124"/>
                    </a:lnTo>
                    <a:lnTo>
                      <a:pt x="1404" y="185"/>
                    </a:lnTo>
                    <a:lnTo>
                      <a:pt x="1422" y="256"/>
                    </a:lnTo>
                    <a:lnTo>
                      <a:pt x="1439" y="327"/>
                    </a:lnTo>
                    <a:lnTo>
                      <a:pt x="1439" y="397"/>
                    </a:lnTo>
                    <a:lnTo>
                      <a:pt x="1439" y="468"/>
                    </a:lnTo>
                    <a:lnTo>
                      <a:pt x="1431" y="539"/>
                    </a:lnTo>
                    <a:lnTo>
                      <a:pt x="1413" y="618"/>
                    </a:lnTo>
                    <a:lnTo>
                      <a:pt x="1386" y="697"/>
                    </a:lnTo>
                    <a:lnTo>
                      <a:pt x="1360" y="768"/>
                    </a:lnTo>
                    <a:lnTo>
                      <a:pt x="1316" y="839"/>
                    </a:lnTo>
                    <a:lnTo>
                      <a:pt x="1236" y="971"/>
                    </a:lnTo>
                    <a:lnTo>
                      <a:pt x="1139" y="1104"/>
                    </a:lnTo>
                    <a:lnTo>
                      <a:pt x="1051" y="1192"/>
                    </a:lnTo>
                    <a:lnTo>
                      <a:pt x="962" y="1280"/>
                    </a:lnTo>
                    <a:lnTo>
                      <a:pt x="768" y="1448"/>
                    </a:lnTo>
                    <a:lnTo>
                      <a:pt x="654" y="1545"/>
                    </a:lnTo>
                    <a:lnTo>
                      <a:pt x="548" y="1651"/>
                    </a:lnTo>
                    <a:lnTo>
                      <a:pt x="442" y="1757"/>
                    </a:lnTo>
                    <a:lnTo>
                      <a:pt x="407" y="1819"/>
                    </a:lnTo>
                    <a:lnTo>
                      <a:pt x="362" y="1881"/>
                    </a:lnTo>
                    <a:lnTo>
                      <a:pt x="336" y="1934"/>
                    </a:lnTo>
                    <a:lnTo>
                      <a:pt x="318" y="1995"/>
                    </a:lnTo>
                    <a:lnTo>
                      <a:pt x="301" y="2057"/>
                    </a:lnTo>
                    <a:lnTo>
                      <a:pt x="292" y="2110"/>
                    </a:lnTo>
                    <a:lnTo>
                      <a:pt x="292" y="2172"/>
                    </a:lnTo>
                    <a:lnTo>
                      <a:pt x="292" y="2234"/>
                    </a:lnTo>
                    <a:lnTo>
                      <a:pt x="301" y="2296"/>
                    </a:lnTo>
                    <a:lnTo>
                      <a:pt x="318" y="2357"/>
                    </a:lnTo>
                    <a:lnTo>
                      <a:pt x="362" y="2446"/>
                    </a:lnTo>
                    <a:lnTo>
                      <a:pt x="407" y="2543"/>
                    </a:lnTo>
                    <a:lnTo>
                      <a:pt x="521" y="2711"/>
                    </a:lnTo>
                    <a:lnTo>
                      <a:pt x="636" y="2887"/>
                    </a:lnTo>
                    <a:lnTo>
                      <a:pt x="689" y="2975"/>
                    </a:lnTo>
                    <a:lnTo>
                      <a:pt x="741" y="3064"/>
                    </a:lnTo>
                    <a:lnTo>
                      <a:pt x="548" y="2887"/>
                    </a:lnTo>
                    <a:lnTo>
                      <a:pt x="371" y="2711"/>
                    </a:lnTo>
                    <a:lnTo>
                      <a:pt x="274" y="2605"/>
                    </a:lnTo>
                    <a:lnTo>
                      <a:pt x="194" y="2507"/>
                    </a:lnTo>
                    <a:lnTo>
                      <a:pt x="115" y="2393"/>
                    </a:lnTo>
                    <a:lnTo>
                      <a:pt x="53" y="2278"/>
                    </a:lnTo>
                    <a:lnTo>
                      <a:pt x="18" y="2190"/>
                    </a:lnTo>
                    <a:lnTo>
                      <a:pt x="0" y="2092"/>
                    </a:lnTo>
                    <a:lnTo>
                      <a:pt x="0" y="1995"/>
                    </a:lnTo>
                    <a:lnTo>
                      <a:pt x="9" y="1951"/>
                    </a:lnTo>
                    <a:lnTo>
                      <a:pt x="18" y="1907"/>
                    </a:lnTo>
                    <a:lnTo>
                      <a:pt x="53" y="1819"/>
                    </a:lnTo>
                    <a:lnTo>
                      <a:pt x="106" y="1739"/>
                    </a:lnTo>
                    <a:lnTo>
                      <a:pt x="168" y="1660"/>
                    </a:lnTo>
                    <a:lnTo>
                      <a:pt x="239" y="1589"/>
                    </a:lnTo>
                    <a:lnTo>
                      <a:pt x="327" y="1501"/>
                    </a:lnTo>
                    <a:lnTo>
                      <a:pt x="424" y="1413"/>
                    </a:lnTo>
                    <a:lnTo>
                      <a:pt x="636" y="1254"/>
                    </a:lnTo>
                    <a:lnTo>
                      <a:pt x="839" y="1086"/>
                    </a:lnTo>
                    <a:lnTo>
                      <a:pt x="936" y="1007"/>
                    </a:lnTo>
                    <a:lnTo>
                      <a:pt x="1024" y="909"/>
                    </a:lnTo>
                    <a:lnTo>
                      <a:pt x="1121" y="803"/>
                    </a:lnTo>
                    <a:lnTo>
                      <a:pt x="1201" y="689"/>
                    </a:lnTo>
                    <a:lnTo>
                      <a:pt x="1236" y="618"/>
                    </a:lnTo>
                    <a:lnTo>
                      <a:pt x="1263" y="556"/>
                    </a:lnTo>
                    <a:lnTo>
                      <a:pt x="1289" y="486"/>
                    </a:lnTo>
                    <a:lnTo>
                      <a:pt x="1307" y="415"/>
                    </a:lnTo>
                    <a:lnTo>
                      <a:pt x="1325" y="318"/>
                    </a:lnTo>
                    <a:lnTo>
                      <a:pt x="1325" y="212"/>
                    </a:lnTo>
                    <a:lnTo>
                      <a:pt x="1316" y="106"/>
                    </a:lnTo>
                    <a:lnTo>
                      <a:pt x="1298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21" name="Freeform 2"/>
              <p:cNvSpPr>
                <a:spLocks noChangeArrowheads="1"/>
              </p:cNvSpPr>
              <p:nvPr/>
            </p:nvSpPr>
            <p:spPr bwMode="gray">
              <a:xfrm>
                <a:off x="5478463" y="1849438"/>
                <a:ext cx="446087" cy="763587"/>
              </a:xfrm>
              <a:custGeom>
                <a:avLst/>
                <a:gdLst>
                  <a:gd name="T0" fmla="*/ 45962095 w 1238"/>
                  <a:gd name="T1" fmla="*/ 53838646 h 2120"/>
                  <a:gd name="T2" fmla="*/ 72319062 w 1238"/>
                  <a:gd name="T3" fmla="*/ 36584101 h 2120"/>
                  <a:gd name="T4" fmla="*/ 101013122 w 1238"/>
                  <a:gd name="T5" fmla="*/ 21795006 h 2120"/>
                  <a:gd name="T6" fmla="*/ 160608255 w 1238"/>
                  <a:gd name="T7" fmla="*/ 0 h 2120"/>
                  <a:gd name="T8" fmla="*/ 112438787 w 1238"/>
                  <a:gd name="T9" fmla="*/ 30875928 h 2120"/>
                  <a:gd name="T10" fmla="*/ 78032075 w 1238"/>
                  <a:gd name="T11" fmla="*/ 56173710 h 2120"/>
                  <a:gd name="T12" fmla="*/ 67774956 w 1238"/>
                  <a:gd name="T13" fmla="*/ 66422344 h 2120"/>
                  <a:gd name="T14" fmla="*/ 52843653 w 1238"/>
                  <a:gd name="T15" fmla="*/ 81341465 h 2120"/>
                  <a:gd name="T16" fmla="*/ 43625002 w 1238"/>
                  <a:gd name="T17" fmla="*/ 100801408 h 2120"/>
                  <a:gd name="T18" fmla="*/ 41288271 w 1238"/>
                  <a:gd name="T19" fmla="*/ 108844644 h 2120"/>
                  <a:gd name="T20" fmla="*/ 42456817 w 1238"/>
                  <a:gd name="T21" fmla="*/ 123634100 h 2120"/>
                  <a:gd name="T22" fmla="*/ 45962095 w 1238"/>
                  <a:gd name="T23" fmla="*/ 131677337 h 2120"/>
                  <a:gd name="T24" fmla="*/ 59724852 w 1238"/>
                  <a:gd name="T25" fmla="*/ 154640054 h 2120"/>
                  <a:gd name="T26" fmla="*/ 74656155 w 1238"/>
                  <a:gd name="T27" fmla="*/ 177472746 h 2120"/>
                  <a:gd name="T28" fmla="*/ 78032075 w 1238"/>
                  <a:gd name="T29" fmla="*/ 183310585 h 2120"/>
                  <a:gd name="T30" fmla="*/ 82705899 w 1238"/>
                  <a:gd name="T31" fmla="*/ 199267392 h 2120"/>
                  <a:gd name="T32" fmla="*/ 80369167 w 1238"/>
                  <a:gd name="T33" fmla="*/ 216521937 h 2120"/>
                  <a:gd name="T34" fmla="*/ 78032075 w 1238"/>
                  <a:gd name="T35" fmla="*/ 222230110 h 2120"/>
                  <a:gd name="T36" fmla="*/ 69981970 w 1238"/>
                  <a:gd name="T37" fmla="*/ 237149232 h 2120"/>
                  <a:gd name="T38" fmla="*/ 58556305 w 1238"/>
                  <a:gd name="T39" fmla="*/ 249732929 h 2120"/>
                  <a:gd name="T40" fmla="*/ 31031152 w 1238"/>
                  <a:gd name="T41" fmla="*/ 270360224 h 2120"/>
                  <a:gd name="T42" fmla="*/ 27525514 w 1238"/>
                  <a:gd name="T43" fmla="*/ 273733333 h 2120"/>
                  <a:gd name="T44" fmla="*/ 24149594 w 1238"/>
                  <a:gd name="T45" fmla="*/ 274901045 h 2120"/>
                  <a:gd name="T46" fmla="*/ 33367884 w 1238"/>
                  <a:gd name="T47" fmla="*/ 265690097 h 2120"/>
                  <a:gd name="T48" fmla="*/ 42456817 w 1238"/>
                  <a:gd name="T49" fmla="*/ 248565578 h 2120"/>
                  <a:gd name="T50" fmla="*/ 45962095 w 1238"/>
                  <a:gd name="T51" fmla="*/ 235981520 h 2120"/>
                  <a:gd name="T52" fmla="*/ 45962095 w 1238"/>
                  <a:gd name="T53" fmla="*/ 230273347 h 2120"/>
                  <a:gd name="T54" fmla="*/ 41288271 w 1238"/>
                  <a:gd name="T55" fmla="*/ 211851450 h 2120"/>
                  <a:gd name="T56" fmla="*/ 29862606 w 1238"/>
                  <a:gd name="T57" fmla="*/ 195894643 h 2120"/>
                  <a:gd name="T58" fmla="*/ 17268395 w 1238"/>
                  <a:gd name="T59" fmla="*/ 179807810 h 2120"/>
                  <a:gd name="T60" fmla="*/ 8049744 w 1238"/>
                  <a:gd name="T61" fmla="*/ 161515579 h 2120"/>
                  <a:gd name="T62" fmla="*/ 1168546 w 1238"/>
                  <a:gd name="T63" fmla="*/ 140888285 h 2120"/>
                  <a:gd name="T64" fmla="*/ 1168546 w 1238"/>
                  <a:gd name="T65" fmla="*/ 120260990 h 2120"/>
                  <a:gd name="T66" fmla="*/ 2337092 w 1238"/>
                  <a:gd name="T67" fmla="*/ 110012356 h 2120"/>
                  <a:gd name="T68" fmla="*/ 10386837 w 1238"/>
                  <a:gd name="T69" fmla="*/ 91590460 h 2120"/>
                  <a:gd name="T70" fmla="*/ 22981047 w 1238"/>
                  <a:gd name="T71" fmla="*/ 74465941 h 2120"/>
                  <a:gd name="T72" fmla="*/ 37912350 w 1238"/>
                  <a:gd name="T73" fmla="*/ 59546819 h 212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238" h="2120">
                    <a:moveTo>
                      <a:pt x="354" y="415"/>
                    </a:moveTo>
                    <a:lnTo>
                      <a:pt x="354" y="415"/>
                    </a:lnTo>
                    <a:lnTo>
                      <a:pt x="451" y="344"/>
                    </a:lnTo>
                    <a:lnTo>
                      <a:pt x="557" y="282"/>
                    </a:lnTo>
                    <a:lnTo>
                      <a:pt x="672" y="221"/>
                    </a:lnTo>
                    <a:lnTo>
                      <a:pt x="778" y="168"/>
                    </a:lnTo>
                    <a:lnTo>
                      <a:pt x="1008" y="79"/>
                    </a:lnTo>
                    <a:lnTo>
                      <a:pt x="1237" y="0"/>
                    </a:lnTo>
                    <a:lnTo>
                      <a:pt x="866" y="238"/>
                    </a:lnTo>
                    <a:lnTo>
                      <a:pt x="690" y="371"/>
                    </a:lnTo>
                    <a:lnTo>
                      <a:pt x="601" y="433"/>
                    </a:lnTo>
                    <a:lnTo>
                      <a:pt x="522" y="512"/>
                    </a:lnTo>
                    <a:lnTo>
                      <a:pt x="460" y="565"/>
                    </a:lnTo>
                    <a:lnTo>
                      <a:pt x="407" y="627"/>
                    </a:lnTo>
                    <a:lnTo>
                      <a:pt x="363" y="697"/>
                    </a:lnTo>
                    <a:lnTo>
                      <a:pt x="336" y="777"/>
                    </a:lnTo>
                    <a:lnTo>
                      <a:pt x="318" y="839"/>
                    </a:lnTo>
                    <a:lnTo>
                      <a:pt x="318" y="892"/>
                    </a:lnTo>
                    <a:lnTo>
                      <a:pt x="327" y="953"/>
                    </a:lnTo>
                    <a:lnTo>
                      <a:pt x="354" y="1015"/>
                    </a:lnTo>
                    <a:lnTo>
                      <a:pt x="398" y="1104"/>
                    </a:lnTo>
                    <a:lnTo>
                      <a:pt x="460" y="1192"/>
                    </a:lnTo>
                    <a:lnTo>
                      <a:pt x="522" y="1280"/>
                    </a:lnTo>
                    <a:lnTo>
                      <a:pt x="575" y="1368"/>
                    </a:lnTo>
                    <a:lnTo>
                      <a:pt x="601" y="1413"/>
                    </a:lnTo>
                    <a:lnTo>
                      <a:pt x="619" y="1448"/>
                    </a:lnTo>
                    <a:lnTo>
                      <a:pt x="637" y="1536"/>
                    </a:lnTo>
                    <a:lnTo>
                      <a:pt x="628" y="1624"/>
                    </a:lnTo>
                    <a:lnTo>
                      <a:pt x="619" y="1669"/>
                    </a:lnTo>
                    <a:lnTo>
                      <a:pt x="601" y="1713"/>
                    </a:lnTo>
                    <a:lnTo>
                      <a:pt x="575" y="1775"/>
                    </a:lnTo>
                    <a:lnTo>
                      <a:pt x="539" y="1828"/>
                    </a:lnTo>
                    <a:lnTo>
                      <a:pt x="495" y="1881"/>
                    </a:lnTo>
                    <a:lnTo>
                      <a:pt x="451" y="1925"/>
                    </a:lnTo>
                    <a:lnTo>
                      <a:pt x="354" y="2013"/>
                    </a:lnTo>
                    <a:lnTo>
                      <a:pt x="239" y="2084"/>
                    </a:lnTo>
                    <a:lnTo>
                      <a:pt x="212" y="2110"/>
                    </a:lnTo>
                    <a:lnTo>
                      <a:pt x="204" y="2119"/>
                    </a:lnTo>
                    <a:lnTo>
                      <a:pt x="186" y="2119"/>
                    </a:lnTo>
                    <a:lnTo>
                      <a:pt x="257" y="2048"/>
                    </a:lnTo>
                    <a:lnTo>
                      <a:pt x="310" y="1969"/>
                    </a:lnTo>
                    <a:lnTo>
                      <a:pt x="327" y="1916"/>
                    </a:lnTo>
                    <a:lnTo>
                      <a:pt x="345" y="1872"/>
                    </a:lnTo>
                    <a:lnTo>
                      <a:pt x="354" y="1819"/>
                    </a:lnTo>
                    <a:lnTo>
                      <a:pt x="354" y="1775"/>
                    </a:lnTo>
                    <a:lnTo>
                      <a:pt x="345" y="1695"/>
                    </a:lnTo>
                    <a:lnTo>
                      <a:pt x="318" y="1633"/>
                    </a:lnTo>
                    <a:lnTo>
                      <a:pt x="274" y="1572"/>
                    </a:lnTo>
                    <a:lnTo>
                      <a:pt x="230" y="1510"/>
                    </a:lnTo>
                    <a:lnTo>
                      <a:pt x="133" y="1386"/>
                    </a:lnTo>
                    <a:lnTo>
                      <a:pt x="98" y="1315"/>
                    </a:lnTo>
                    <a:lnTo>
                      <a:pt x="62" y="1245"/>
                    </a:lnTo>
                    <a:lnTo>
                      <a:pt x="36" y="1165"/>
                    </a:lnTo>
                    <a:lnTo>
                      <a:pt x="9" y="1086"/>
                    </a:lnTo>
                    <a:lnTo>
                      <a:pt x="0" y="1006"/>
                    </a:lnTo>
                    <a:lnTo>
                      <a:pt x="9" y="927"/>
                    </a:lnTo>
                    <a:lnTo>
                      <a:pt x="18" y="848"/>
                    </a:lnTo>
                    <a:lnTo>
                      <a:pt x="45" y="777"/>
                    </a:lnTo>
                    <a:lnTo>
                      <a:pt x="80" y="706"/>
                    </a:lnTo>
                    <a:lnTo>
                      <a:pt x="124" y="636"/>
                    </a:lnTo>
                    <a:lnTo>
                      <a:pt x="177" y="574"/>
                    </a:lnTo>
                    <a:lnTo>
                      <a:pt x="230" y="512"/>
                    </a:lnTo>
                    <a:lnTo>
                      <a:pt x="292" y="459"/>
                    </a:lnTo>
                    <a:lnTo>
                      <a:pt x="354" y="415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22" name="Freeform 3"/>
              <p:cNvSpPr>
                <a:spLocks noChangeArrowheads="1"/>
              </p:cNvSpPr>
              <p:nvPr/>
            </p:nvSpPr>
            <p:spPr bwMode="gray">
              <a:xfrm>
                <a:off x="5897563" y="2530475"/>
                <a:ext cx="322262" cy="393700"/>
              </a:xfrm>
              <a:custGeom>
                <a:avLst/>
                <a:gdLst>
                  <a:gd name="T0" fmla="*/ 16018551 w 893"/>
                  <a:gd name="T1" fmla="*/ 12539435 h 1095"/>
                  <a:gd name="T2" fmla="*/ 29953044 w 893"/>
                  <a:gd name="T3" fmla="*/ 3490447 h 1095"/>
                  <a:gd name="T4" fmla="*/ 45971595 w 893"/>
                  <a:gd name="T5" fmla="*/ 0 h 1095"/>
                  <a:gd name="T6" fmla="*/ 54045827 w 893"/>
                  <a:gd name="T7" fmla="*/ 0 h 1095"/>
                  <a:gd name="T8" fmla="*/ 67850406 w 893"/>
                  <a:gd name="T9" fmla="*/ 0 h 1095"/>
                  <a:gd name="T10" fmla="*/ 81654984 w 893"/>
                  <a:gd name="T11" fmla="*/ 4653929 h 1095"/>
                  <a:gd name="T12" fmla="*/ 94287438 w 893"/>
                  <a:gd name="T13" fmla="*/ 10341546 h 1095"/>
                  <a:gd name="T14" fmla="*/ 100147698 w 893"/>
                  <a:gd name="T15" fmla="*/ 14866040 h 1095"/>
                  <a:gd name="T16" fmla="*/ 107050168 w 893"/>
                  <a:gd name="T17" fmla="*/ 24044463 h 1095"/>
                  <a:gd name="T18" fmla="*/ 112780152 w 893"/>
                  <a:gd name="T19" fmla="*/ 34256934 h 1095"/>
                  <a:gd name="T20" fmla="*/ 114994124 w 893"/>
                  <a:gd name="T21" fmla="*/ 45761962 h 1095"/>
                  <a:gd name="T22" fmla="*/ 114994124 w 893"/>
                  <a:gd name="T23" fmla="*/ 57137915 h 1095"/>
                  <a:gd name="T24" fmla="*/ 113952276 w 893"/>
                  <a:gd name="T25" fmla="*/ 63989373 h 1095"/>
                  <a:gd name="T26" fmla="*/ 109264140 w 893"/>
                  <a:gd name="T27" fmla="*/ 76528808 h 1095"/>
                  <a:gd name="T28" fmla="*/ 96631686 w 893"/>
                  <a:gd name="T29" fmla="*/ 92429255 h 1095"/>
                  <a:gd name="T30" fmla="*/ 86343481 w 893"/>
                  <a:gd name="T31" fmla="*/ 102770801 h 1095"/>
                  <a:gd name="T32" fmla="*/ 66678281 w 893"/>
                  <a:gd name="T33" fmla="*/ 115310236 h 1095"/>
                  <a:gd name="T34" fmla="*/ 44799470 w 893"/>
                  <a:gd name="T35" fmla="*/ 126686188 h 1095"/>
                  <a:gd name="T36" fmla="*/ 0 w 893"/>
                  <a:gd name="T37" fmla="*/ 141422793 h 1095"/>
                  <a:gd name="T38" fmla="*/ 5730345 w 893"/>
                  <a:gd name="T39" fmla="*/ 136898299 h 1095"/>
                  <a:gd name="T40" fmla="*/ 23050935 w 893"/>
                  <a:gd name="T41" fmla="*/ 126686188 h 1095"/>
                  <a:gd name="T42" fmla="*/ 55217952 w 893"/>
                  <a:gd name="T43" fmla="*/ 102770801 h 1095"/>
                  <a:gd name="T44" fmla="*/ 70194654 w 893"/>
                  <a:gd name="T45" fmla="*/ 89067884 h 1095"/>
                  <a:gd name="T46" fmla="*/ 77096763 w 893"/>
                  <a:gd name="T47" fmla="*/ 78855413 h 1095"/>
                  <a:gd name="T48" fmla="*/ 83999232 w 893"/>
                  <a:gd name="T49" fmla="*/ 61662409 h 1095"/>
                  <a:gd name="T50" fmla="*/ 86343481 w 893"/>
                  <a:gd name="T51" fmla="*/ 49122974 h 1095"/>
                  <a:gd name="T52" fmla="*/ 85171357 w 893"/>
                  <a:gd name="T53" fmla="*/ 43435357 h 1095"/>
                  <a:gd name="T54" fmla="*/ 79441011 w 893"/>
                  <a:gd name="T55" fmla="*/ 29732440 h 1095"/>
                  <a:gd name="T56" fmla="*/ 70194654 w 893"/>
                  <a:gd name="T57" fmla="*/ 18356487 h 1095"/>
                  <a:gd name="T58" fmla="*/ 57562200 w 893"/>
                  <a:gd name="T59" fmla="*/ 11505029 h 1095"/>
                  <a:gd name="T60" fmla="*/ 42585498 w 893"/>
                  <a:gd name="T61" fmla="*/ 8014941 h 1095"/>
                  <a:gd name="T62" fmla="*/ 36855513 w 893"/>
                  <a:gd name="T63" fmla="*/ 8014941 h 1095"/>
                  <a:gd name="T64" fmla="*/ 16018551 w 893"/>
                  <a:gd name="T65" fmla="*/ 12539435 h 109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893" h="1095">
                    <a:moveTo>
                      <a:pt x="123" y="97"/>
                    </a:moveTo>
                    <a:lnTo>
                      <a:pt x="123" y="97"/>
                    </a:lnTo>
                    <a:lnTo>
                      <a:pt x="177" y="53"/>
                    </a:lnTo>
                    <a:lnTo>
                      <a:pt x="230" y="27"/>
                    </a:lnTo>
                    <a:lnTo>
                      <a:pt x="291" y="9"/>
                    </a:lnTo>
                    <a:lnTo>
                      <a:pt x="353" y="0"/>
                    </a:lnTo>
                    <a:lnTo>
                      <a:pt x="415" y="0"/>
                    </a:lnTo>
                    <a:lnTo>
                      <a:pt x="468" y="0"/>
                    </a:lnTo>
                    <a:lnTo>
                      <a:pt x="521" y="0"/>
                    </a:lnTo>
                    <a:lnTo>
                      <a:pt x="574" y="18"/>
                    </a:lnTo>
                    <a:lnTo>
                      <a:pt x="627" y="36"/>
                    </a:lnTo>
                    <a:lnTo>
                      <a:pt x="671" y="53"/>
                    </a:lnTo>
                    <a:lnTo>
                      <a:pt x="724" y="80"/>
                    </a:lnTo>
                    <a:lnTo>
                      <a:pt x="769" y="115"/>
                    </a:lnTo>
                    <a:lnTo>
                      <a:pt x="795" y="150"/>
                    </a:lnTo>
                    <a:lnTo>
                      <a:pt x="822" y="186"/>
                    </a:lnTo>
                    <a:lnTo>
                      <a:pt x="848" y="221"/>
                    </a:lnTo>
                    <a:lnTo>
                      <a:pt x="866" y="265"/>
                    </a:lnTo>
                    <a:lnTo>
                      <a:pt x="883" y="309"/>
                    </a:lnTo>
                    <a:lnTo>
                      <a:pt x="883" y="354"/>
                    </a:lnTo>
                    <a:lnTo>
                      <a:pt x="892" y="398"/>
                    </a:lnTo>
                    <a:lnTo>
                      <a:pt x="883" y="442"/>
                    </a:lnTo>
                    <a:lnTo>
                      <a:pt x="875" y="495"/>
                    </a:lnTo>
                    <a:lnTo>
                      <a:pt x="857" y="548"/>
                    </a:lnTo>
                    <a:lnTo>
                      <a:pt x="839" y="592"/>
                    </a:lnTo>
                    <a:lnTo>
                      <a:pt x="804" y="636"/>
                    </a:lnTo>
                    <a:lnTo>
                      <a:pt x="742" y="715"/>
                    </a:lnTo>
                    <a:lnTo>
                      <a:pt x="663" y="795"/>
                    </a:lnTo>
                    <a:lnTo>
                      <a:pt x="592" y="848"/>
                    </a:lnTo>
                    <a:lnTo>
                      <a:pt x="512" y="892"/>
                    </a:lnTo>
                    <a:lnTo>
                      <a:pt x="433" y="936"/>
                    </a:lnTo>
                    <a:lnTo>
                      <a:pt x="344" y="980"/>
                    </a:lnTo>
                    <a:lnTo>
                      <a:pt x="177" y="1042"/>
                    </a:lnTo>
                    <a:lnTo>
                      <a:pt x="0" y="1094"/>
                    </a:lnTo>
                    <a:lnTo>
                      <a:pt x="44" y="1059"/>
                    </a:lnTo>
                    <a:lnTo>
                      <a:pt x="177" y="980"/>
                    </a:lnTo>
                    <a:lnTo>
                      <a:pt x="309" y="892"/>
                    </a:lnTo>
                    <a:lnTo>
                      <a:pt x="424" y="795"/>
                    </a:lnTo>
                    <a:lnTo>
                      <a:pt x="486" y="742"/>
                    </a:lnTo>
                    <a:lnTo>
                      <a:pt x="539" y="689"/>
                    </a:lnTo>
                    <a:lnTo>
                      <a:pt x="592" y="610"/>
                    </a:lnTo>
                    <a:lnTo>
                      <a:pt x="636" y="521"/>
                    </a:lnTo>
                    <a:lnTo>
                      <a:pt x="645" y="477"/>
                    </a:lnTo>
                    <a:lnTo>
                      <a:pt x="654" y="424"/>
                    </a:lnTo>
                    <a:lnTo>
                      <a:pt x="663" y="380"/>
                    </a:lnTo>
                    <a:lnTo>
                      <a:pt x="654" y="336"/>
                    </a:lnTo>
                    <a:lnTo>
                      <a:pt x="636" y="274"/>
                    </a:lnTo>
                    <a:lnTo>
                      <a:pt x="610" y="230"/>
                    </a:lnTo>
                    <a:lnTo>
                      <a:pt x="574" y="186"/>
                    </a:lnTo>
                    <a:lnTo>
                      <a:pt x="539" y="142"/>
                    </a:lnTo>
                    <a:lnTo>
                      <a:pt x="495" y="115"/>
                    </a:lnTo>
                    <a:lnTo>
                      <a:pt x="442" y="89"/>
                    </a:lnTo>
                    <a:lnTo>
                      <a:pt x="389" y="71"/>
                    </a:lnTo>
                    <a:lnTo>
                      <a:pt x="327" y="62"/>
                    </a:lnTo>
                    <a:lnTo>
                      <a:pt x="283" y="62"/>
                    </a:lnTo>
                    <a:lnTo>
                      <a:pt x="230" y="71"/>
                    </a:lnTo>
                    <a:lnTo>
                      <a:pt x="123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23" name="Freeform 4"/>
              <p:cNvSpPr>
                <a:spLocks noChangeArrowheads="1"/>
              </p:cNvSpPr>
              <p:nvPr/>
            </p:nvSpPr>
            <p:spPr bwMode="gray">
              <a:xfrm>
                <a:off x="4892675" y="2549525"/>
                <a:ext cx="1011238" cy="174625"/>
              </a:xfrm>
              <a:custGeom>
                <a:avLst/>
                <a:gdLst>
                  <a:gd name="T0" fmla="*/ 22922714 w 2810"/>
                  <a:gd name="T1" fmla="*/ 21600431 h 487"/>
                  <a:gd name="T2" fmla="*/ 73301080 w 2810"/>
                  <a:gd name="T3" fmla="*/ 5657205 h 487"/>
                  <a:gd name="T4" fmla="*/ 99591109 w 2810"/>
                  <a:gd name="T5" fmla="*/ 1157115 h 487"/>
                  <a:gd name="T6" fmla="*/ 125881137 w 2810"/>
                  <a:gd name="T7" fmla="*/ 0 h 487"/>
                  <a:gd name="T8" fmla="*/ 95058171 w 2810"/>
                  <a:gd name="T9" fmla="*/ 7971793 h 487"/>
                  <a:gd name="T10" fmla="*/ 65271634 w 2810"/>
                  <a:gd name="T11" fmla="*/ 19286202 h 487"/>
                  <a:gd name="T12" fmla="*/ 58407811 w 2810"/>
                  <a:gd name="T13" fmla="*/ 23915019 h 487"/>
                  <a:gd name="T14" fmla="*/ 52709611 w 2810"/>
                  <a:gd name="T15" fmla="*/ 29572224 h 487"/>
                  <a:gd name="T16" fmla="*/ 52709611 w 2810"/>
                  <a:gd name="T17" fmla="*/ 31886453 h 487"/>
                  <a:gd name="T18" fmla="*/ 57242189 w 2810"/>
                  <a:gd name="T19" fmla="*/ 36386543 h 487"/>
                  <a:gd name="T20" fmla="*/ 66437257 w 2810"/>
                  <a:gd name="T21" fmla="*/ 39729518 h 487"/>
                  <a:gd name="T22" fmla="*/ 96223794 w 2810"/>
                  <a:gd name="T23" fmla="*/ 43200862 h 487"/>
                  <a:gd name="T24" fmla="*/ 129377646 w 2810"/>
                  <a:gd name="T25" fmla="*/ 44358336 h 487"/>
                  <a:gd name="T26" fmla="*/ 198016595 w 2810"/>
                  <a:gd name="T27" fmla="*/ 43200862 h 487"/>
                  <a:gd name="T28" fmla="*/ 231040893 w 2810"/>
                  <a:gd name="T29" fmla="*/ 42043748 h 487"/>
                  <a:gd name="T30" fmla="*/ 297478150 w 2810"/>
                  <a:gd name="T31" fmla="*/ 35229428 h 487"/>
                  <a:gd name="T32" fmla="*/ 363785853 w 2810"/>
                  <a:gd name="T33" fmla="*/ 26100521 h 487"/>
                  <a:gd name="T34" fmla="*/ 335294132 w 2810"/>
                  <a:gd name="T35" fmla="*/ 40886633 h 487"/>
                  <a:gd name="T36" fmla="*/ 331797624 w 2810"/>
                  <a:gd name="T37" fmla="*/ 43200862 h 487"/>
                  <a:gd name="T38" fmla="*/ 320400864 w 2810"/>
                  <a:gd name="T39" fmla="*/ 46543838 h 487"/>
                  <a:gd name="T40" fmla="*/ 299809395 w 2810"/>
                  <a:gd name="T41" fmla="*/ 50015540 h 487"/>
                  <a:gd name="T42" fmla="*/ 237904716 w 2810"/>
                  <a:gd name="T43" fmla="*/ 59015720 h 487"/>
                  <a:gd name="T44" fmla="*/ 155667675 w 2810"/>
                  <a:gd name="T45" fmla="*/ 62487064 h 487"/>
                  <a:gd name="T46" fmla="*/ 123679446 w 2810"/>
                  <a:gd name="T47" fmla="*/ 62487064 h 487"/>
                  <a:gd name="T48" fmla="*/ 91561663 w 2810"/>
                  <a:gd name="T49" fmla="*/ 61329949 h 487"/>
                  <a:gd name="T50" fmla="*/ 38981605 w 2810"/>
                  <a:gd name="T51" fmla="*/ 55672745 h 487"/>
                  <a:gd name="T52" fmla="*/ 20591829 w 2810"/>
                  <a:gd name="T53" fmla="*/ 51172655 h 487"/>
                  <a:gd name="T54" fmla="*/ 5827754 w 2810"/>
                  <a:gd name="T55" fmla="*/ 45386723 h 487"/>
                  <a:gd name="T56" fmla="*/ 2331245 w 2810"/>
                  <a:gd name="T57" fmla="*/ 43200862 h 487"/>
                  <a:gd name="T58" fmla="*/ 0 w 2810"/>
                  <a:gd name="T59" fmla="*/ 38700773 h 487"/>
                  <a:gd name="T60" fmla="*/ 1165623 w 2810"/>
                  <a:gd name="T61" fmla="*/ 34072314 h 487"/>
                  <a:gd name="T62" fmla="*/ 6863823 w 2810"/>
                  <a:gd name="T63" fmla="*/ 30729339 h 487"/>
                  <a:gd name="T64" fmla="*/ 22922714 w 2810"/>
                  <a:gd name="T65" fmla="*/ 21600431 h 48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810" h="487">
                    <a:moveTo>
                      <a:pt x="177" y="168"/>
                    </a:moveTo>
                    <a:lnTo>
                      <a:pt x="177" y="168"/>
                    </a:lnTo>
                    <a:lnTo>
                      <a:pt x="372" y="97"/>
                    </a:lnTo>
                    <a:lnTo>
                      <a:pt x="566" y="44"/>
                    </a:lnTo>
                    <a:lnTo>
                      <a:pt x="663" y="18"/>
                    </a:lnTo>
                    <a:lnTo>
                      <a:pt x="769" y="9"/>
                    </a:lnTo>
                    <a:lnTo>
                      <a:pt x="875" y="0"/>
                    </a:lnTo>
                    <a:lnTo>
                      <a:pt x="972" y="0"/>
                    </a:lnTo>
                    <a:lnTo>
                      <a:pt x="734" y="62"/>
                    </a:lnTo>
                    <a:lnTo>
                      <a:pt x="619" y="106"/>
                    </a:lnTo>
                    <a:lnTo>
                      <a:pt x="504" y="150"/>
                    </a:lnTo>
                    <a:lnTo>
                      <a:pt x="451" y="186"/>
                    </a:lnTo>
                    <a:lnTo>
                      <a:pt x="425" y="203"/>
                    </a:lnTo>
                    <a:lnTo>
                      <a:pt x="407" y="230"/>
                    </a:lnTo>
                    <a:lnTo>
                      <a:pt x="407" y="248"/>
                    </a:lnTo>
                    <a:lnTo>
                      <a:pt x="416" y="265"/>
                    </a:lnTo>
                    <a:lnTo>
                      <a:pt x="442" y="283"/>
                    </a:lnTo>
                    <a:lnTo>
                      <a:pt x="513" y="309"/>
                    </a:lnTo>
                    <a:lnTo>
                      <a:pt x="592" y="318"/>
                    </a:lnTo>
                    <a:lnTo>
                      <a:pt x="743" y="336"/>
                    </a:lnTo>
                    <a:lnTo>
                      <a:pt x="999" y="345"/>
                    </a:lnTo>
                    <a:lnTo>
                      <a:pt x="1264" y="345"/>
                    </a:lnTo>
                    <a:lnTo>
                      <a:pt x="1529" y="336"/>
                    </a:lnTo>
                    <a:lnTo>
                      <a:pt x="1784" y="327"/>
                    </a:lnTo>
                    <a:lnTo>
                      <a:pt x="2041" y="301"/>
                    </a:lnTo>
                    <a:lnTo>
                      <a:pt x="2297" y="274"/>
                    </a:lnTo>
                    <a:lnTo>
                      <a:pt x="2809" y="203"/>
                    </a:lnTo>
                    <a:lnTo>
                      <a:pt x="2695" y="256"/>
                    </a:lnTo>
                    <a:lnTo>
                      <a:pt x="2589" y="318"/>
                    </a:lnTo>
                    <a:lnTo>
                      <a:pt x="2562" y="336"/>
                    </a:lnTo>
                    <a:lnTo>
                      <a:pt x="2536" y="345"/>
                    </a:lnTo>
                    <a:lnTo>
                      <a:pt x="2474" y="362"/>
                    </a:lnTo>
                    <a:lnTo>
                      <a:pt x="2315" y="389"/>
                    </a:lnTo>
                    <a:lnTo>
                      <a:pt x="2156" y="415"/>
                    </a:lnTo>
                    <a:lnTo>
                      <a:pt x="1837" y="459"/>
                    </a:lnTo>
                    <a:lnTo>
                      <a:pt x="1520" y="477"/>
                    </a:lnTo>
                    <a:lnTo>
                      <a:pt x="1202" y="486"/>
                    </a:lnTo>
                    <a:lnTo>
                      <a:pt x="955" y="486"/>
                    </a:lnTo>
                    <a:lnTo>
                      <a:pt x="707" y="477"/>
                    </a:lnTo>
                    <a:lnTo>
                      <a:pt x="433" y="451"/>
                    </a:lnTo>
                    <a:lnTo>
                      <a:pt x="301" y="433"/>
                    </a:lnTo>
                    <a:lnTo>
                      <a:pt x="159" y="398"/>
                    </a:lnTo>
                    <a:lnTo>
                      <a:pt x="89" y="380"/>
                    </a:lnTo>
                    <a:lnTo>
                      <a:pt x="45" y="353"/>
                    </a:lnTo>
                    <a:lnTo>
                      <a:pt x="18" y="336"/>
                    </a:lnTo>
                    <a:lnTo>
                      <a:pt x="0" y="318"/>
                    </a:lnTo>
                    <a:lnTo>
                      <a:pt x="0" y="301"/>
                    </a:lnTo>
                    <a:lnTo>
                      <a:pt x="0" y="283"/>
                    </a:lnTo>
                    <a:lnTo>
                      <a:pt x="9" y="265"/>
                    </a:lnTo>
                    <a:lnTo>
                      <a:pt x="53" y="239"/>
                    </a:lnTo>
                    <a:lnTo>
                      <a:pt x="89" y="212"/>
                    </a:lnTo>
                    <a:lnTo>
                      <a:pt x="177" y="168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24" name="Freeform 5"/>
              <p:cNvSpPr>
                <a:spLocks noChangeArrowheads="1"/>
              </p:cNvSpPr>
              <p:nvPr/>
            </p:nvSpPr>
            <p:spPr bwMode="gray">
              <a:xfrm>
                <a:off x="5053013" y="2778125"/>
                <a:ext cx="776287" cy="161925"/>
              </a:xfrm>
              <a:custGeom>
                <a:avLst/>
                <a:gdLst>
                  <a:gd name="T0" fmla="*/ 6871004 w 2156"/>
                  <a:gd name="T1" fmla="*/ 14890263 h 450"/>
                  <a:gd name="T2" fmla="*/ 6871004 w 2156"/>
                  <a:gd name="T3" fmla="*/ 14890263 h 450"/>
                  <a:gd name="T4" fmla="*/ 14908959 w 2156"/>
                  <a:gd name="T5" fmla="*/ 10228982 h 450"/>
                  <a:gd name="T6" fmla="*/ 21779963 w 2156"/>
                  <a:gd name="T7" fmla="*/ 5697241 h 450"/>
                  <a:gd name="T8" fmla="*/ 37855513 w 2156"/>
                  <a:gd name="T9" fmla="*/ 0 h 450"/>
                  <a:gd name="T10" fmla="*/ 37855513 w 2156"/>
                  <a:gd name="T11" fmla="*/ 0 h 450"/>
                  <a:gd name="T12" fmla="*/ 33188430 w 2156"/>
                  <a:gd name="T13" fmla="*/ 6862382 h 450"/>
                  <a:gd name="T14" fmla="*/ 30984509 w 2156"/>
                  <a:gd name="T15" fmla="*/ 10228982 h 450"/>
                  <a:gd name="T16" fmla="*/ 29817918 w 2156"/>
                  <a:gd name="T17" fmla="*/ 13724763 h 450"/>
                  <a:gd name="T18" fmla="*/ 29817918 w 2156"/>
                  <a:gd name="T19" fmla="*/ 13724763 h 450"/>
                  <a:gd name="T20" fmla="*/ 29817918 w 2156"/>
                  <a:gd name="T21" fmla="*/ 16055404 h 450"/>
                  <a:gd name="T22" fmla="*/ 30984509 w 2156"/>
                  <a:gd name="T23" fmla="*/ 18256864 h 450"/>
                  <a:gd name="T24" fmla="*/ 35521971 w 2156"/>
                  <a:gd name="T25" fmla="*/ 21752645 h 450"/>
                  <a:gd name="T26" fmla="*/ 35521971 w 2156"/>
                  <a:gd name="T27" fmla="*/ 21752645 h 450"/>
                  <a:gd name="T28" fmla="*/ 44726517 w 2156"/>
                  <a:gd name="T29" fmla="*/ 25119245 h 450"/>
                  <a:gd name="T30" fmla="*/ 53931423 w 2156"/>
                  <a:gd name="T31" fmla="*/ 27449886 h 450"/>
                  <a:gd name="T32" fmla="*/ 53931423 w 2156"/>
                  <a:gd name="T33" fmla="*/ 27449886 h 450"/>
                  <a:gd name="T34" fmla="*/ 80248489 w 2156"/>
                  <a:gd name="T35" fmla="*/ 29780526 h 450"/>
                  <a:gd name="T36" fmla="*/ 105399323 w 2156"/>
                  <a:gd name="T37" fmla="*/ 30816127 h 450"/>
                  <a:gd name="T38" fmla="*/ 130679419 w 2156"/>
                  <a:gd name="T39" fmla="*/ 30816127 h 450"/>
                  <a:gd name="T40" fmla="*/ 156867223 w 2156"/>
                  <a:gd name="T41" fmla="*/ 30816127 h 450"/>
                  <a:gd name="T42" fmla="*/ 156867223 w 2156"/>
                  <a:gd name="T43" fmla="*/ 30816127 h 450"/>
                  <a:gd name="T44" fmla="*/ 179814137 w 2156"/>
                  <a:gd name="T45" fmla="*/ 28615026 h 450"/>
                  <a:gd name="T46" fmla="*/ 203798021 w 2156"/>
                  <a:gd name="T47" fmla="*/ 26284386 h 450"/>
                  <a:gd name="T48" fmla="*/ 249691129 w 2156"/>
                  <a:gd name="T49" fmla="*/ 18256864 h 450"/>
                  <a:gd name="T50" fmla="*/ 249691129 w 2156"/>
                  <a:gd name="T51" fmla="*/ 18256864 h 450"/>
                  <a:gd name="T52" fmla="*/ 256562493 w 2156"/>
                  <a:gd name="T53" fmla="*/ 23953745 h 450"/>
                  <a:gd name="T54" fmla="*/ 263433498 w 2156"/>
                  <a:gd name="T55" fmla="*/ 28615026 h 450"/>
                  <a:gd name="T56" fmla="*/ 279379426 w 2156"/>
                  <a:gd name="T57" fmla="*/ 36642908 h 450"/>
                  <a:gd name="T58" fmla="*/ 279379426 w 2156"/>
                  <a:gd name="T59" fmla="*/ 36642908 h 450"/>
                  <a:gd name="T60" fmla="*/ 250728459 w 2156"/>
                  <a:gd name="T61" fmla="*/ 43505289 h 450"/>
                  <a:gd name="T62" fmla="*/ 222207113 w 2156"/>
                  <a:gd name="T63" fmla="*/ 49072991 h 450"/>
                  <a:gd name="T64" fmla="*/ 193556146 w 2156"/>
                  <a:gd name="T65" fmla="*/ 53604732 h 450"/>
                  <a:gd name="T66" fmla="*/ 164905178 w 2156"/>
                  <a:gd name="T67" fmla="*/ 56971332 h 450"/>
                  <a:gd name="T68" fmla="*/ 164905178 w 2156"/>
                  <a:gd name="T69" fmla="*/ 56971332 h 450"/>
                  <a:gd name="T70" fmla="*/ 137550423 w 2156"/>
                  <a:gd name="T71" fmla="*/ 58136473 h 450"/>
                  <a:gd name="T72" fmla="*/ 110066407 w 2156"/>
                  <a:gd name="T73" fmla="*/ 58136473 h 450"/>
                  <a:gd name="T74" fmla="*/ 82452409 w 2156"/>
                  <a:gd name="T75" fmla="*/ 55935372 h 450"/>
                  <a:gd name="T76" fmla="*/ 54968393 w 2156"/>
                  <a:gd name="T77" fmla="*/ 52439591 h 450"/>
                  <a:gd name="T78" fmla="*/ 54968393 w 2156"/>
                  <a:gd name="T79" fmla="*/ 52439591 h 450"/>
                  <a:gd name="T80" fmla="*/ 34355381 w 2156"/>
                  <a:gd name="T81" fmla="*/ 47907490 h 450"/>
                  <a:gd name="T82" fmla="*/ 24113505 w 2156"/>
                  <a:gd name="T83" fmla="*/ 45706390 h 450"/>
                  <a:gd name="T84" fmla="*/ 13742008 w 2156"/>
                  <a:gd name="T85" fmla="*/ 41174649 h 450"/>
                  <a:gd name="T86" fmla="*/ 13742008 w 2156"/>
                  <a:gd name="T87" fmla="*/ 41174649 h 450"/>
                  <a:gd name="T88" fmla="*/ 5704413 w 2156"/>
                  <a:gd name="T89" fmla="*/ 35477408 h 450"/>
                  <a:gd name="T90" fmla="*/ 2333542 w 2156"/>
                  <a:gd name="T91" fmla="*/ 31981627 h 450"/>
                  <a:gd name="T92" fmla="*/ 0 w 2156"/>
                  <a:gd name="T93" fmla="*/ 28615026 h 450"/>
                  <a:gd name="T94" fmla="*/ 0 w 2156"/>
                  <a:gd name="T95" fmla="*/ 28615026 h 450"/>
                  <a:gd name="T96" fmla="*/ 0 w 2156"/>
                  <a:gd name="T97" fmla="*/ 23953745 h 450"/>
                  <a:gd name="T98" fmla="*/ 2333542 w 2156"/>
                  <a:gd name="T99" fmla="*/ 20587504 h 450"/>
                  <a:gd name="T100" fmla="*/ 4667084 w 2156"/>
                  <a:gd name="T101" fmla="*/ 17091364 h 450"/>
                  <a:gd name="T102" fmla="*/ 6871004 w 2156"/>
                  <a:gd name="T103" fmla="*/ 14890263 h 45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2156" h="450">
                    <a:moveTo>
                      <a:pt x="53" y="115"/>
                    </a:moveTo>
                    <a:lnTo>
                      <a:pt x="53" y="115"/>
                    </a:lnTo>
                    <a:lnTo>
                      <a:pt x="115" y="79"/>
                    </a:lnTo>
                    <a:lnTo>
                      <a:pt x="168" y="44"/>
                    </a:lnTo>
                    <a:lnTo>
                      <a:pt x="292" y="0"/>
                    </a:lnTo>
                    <a:lnTo>
                      <a:pt x="256" y="53"/>
                    </a:lnTo>
                    <a:lnTo>
                      <a:pt x="239" y="79"/>
                    </a:lnTo>
                    <a:lnTo>
                      <a:pt x="230" y="106"/>
                    </a:lnTo>
                    <a:lnTo>
                      <a:pt x="230" y="124"/>
                    </a:lnTo>
                    <a:lnTo>
                      <a:pt x="239" y="141"/>
                    </a:lnTo>
                    <a:lnTo>
                      <a:pt x="274" y="168"/>
                    </a:lnTo>
                    <a:lnTo>
                      <a:pt x="345" y="194"/>
                    </a:lnTo>
                    <a:lnTo>
                      <a:pt x="416" y="212"/>
                    </a:lnTo>
                    <a:lnTo>
                      <a:pt x="619" y="230"/>
                    </a:lnTo>
                    <a:lnTo>
                      <a:pt x="813" y="238"/>
                    </a:lnTo>
                    <a:lnTo>
                      <a:pt x="1008" y="238"/>
                    </a:lnTo>
                    <a:lnTo>
                      <a:pt x="1210" y="238"/>
                    </a:lnTo>
                    <a:lnTo>
                      <a:pt x="1387" y="221"/>
                    </a:lnTo>
                    <a:lnTo>
                      <a:pt x="1572" y="203"/>
                    </a:lnTo>
                    <a:lnTo>
                      <a:pt x="1926" y="141"/>
                    </a:lnTo>
                    <a:lnTo>
                      <a:pt x="1979" y="185"/>
                    </a:lnTo>
                    <a:lnTo>
                      <a:pt x="2032" y="221"/>
                    </a:lnTo>
                    <a:lnTo>
                      <a:pt x="2155" y="283"/>
                    </a:lnTo>
                    <a:lnTo>
                      <a:pt x="1934" y="336"/>
                    </a:lnTo>
                    <a:lnTo>
                      <a:pt x="1714" y="379"/>
                    </a:lnTo>
                    <a:lnTo>
                      <a:pt x="1493" y="414"/>
                    </a:lnTo>
                    <a:lnTo>
                      <a:pt x="1272" y="440"/>
                    </a:lnTo>
                    <a:lnTo>
                      <a:pt x="1061" y="449"/>
                    </a:lnTo>
                    <a:lnTo>
                      <a:pt x="849" y="449"/>
                    </a:lnTo>
                    <a:lnTo>
                      <a:pt x="636" y="432"/>
                    </a:lnTo>
                    <a:lnTo>
                      <a:pt x="424" y="405"/>
                    </a:lnTo>
                    <a:lnTo>
                      <a:pt x="265" y="370"/>
                    </a:lnTo>
                    <a:lnTo>
                      <a:pt x="186" y="353"/>
                    </a:lnTo>
                    <a:lnTo>
                      <a:pt x="106" y="318"/>
                    </a:lnTo>
                    <a:lnTo>
                      <a:pt x="44" y="274"/>
                    </a:lnTo>
                    <a:lnTo>
                      <a:pt x="18" y="247"/>
                    </a:lnTo>
                    <a:lnTo>
                      <a:pt x="0" y="221"/>
                    </a:lnTo>
                    <a:lnTo>
                      <a:pt x="0" y="185"/>
                    </a:lnTo>
                    <a:lnTo>
                      <a:pt x="18" y="159"/>
                    </a:lnTo>
                    <a:lnTo>
                      <a:pt x="36" y="132"/>
                    </a:lnTo>
                    <a:lnTo>
                      <a:pt x="53" y="115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25" name="Freeform 6"/>
              <p:cNvSpPr>
                <a:spLocks noChangeArrowheads="1"/>
              </p:cNvSpPr>
              <p:nvPr/>
            </p:nvSpPr>
            <p:spPr bwMode="gray">
              <a:xfrm>
                <a:off x="5113338" y="2997200"/>
                <a:ext cx="681037" cy="165100"/>
              </a:xfrm>
              <a:custGeom>
                <a:avLst/>
                <a:gdLst>
                  <a:gd name="T0" fmla="*/ 5706881 w 1891"/>
                  <a:gd name="T1" fmla="*/ 12495558 h 460"/>
                  <a:gd name="T2" fmla="*/ 5706881 w 1891"/>
                  <a:gd name="T3" fmla="*/ 12495558 h 460"/>
                  <a:gd name="T4" fmla="*/ 12581357 w 1891"/>
                  <a:gd name="T5" fmla="*/ 9146181 h 460"/>
                  <a:gd name="T6" fmla="*/ 19455833 w 1891"/>
                  <a:gd name="T7" fmla="*/ 5667955 h 460"/>
                  <a:gd name="T8" fmla="*/ 34372020 w 1891"/>
                  <a:gd name="T9" fmla="*/ 0 h 460"/>
                  <a:gd name="T10" fmla="*/ 34372020 w 1891"/>
                  <a:gd name="T11" fmla="*/ 0 h 460"/>
                  <a:gd name="T12" fmla="*/ 28664779 w 1891"/>
                  <a:gd name="T13" fmla="*/ 5667955 h 460"/>
                  <a:gd name="T14" fmla="*/ 27497544 w 1891"/>
                  <a:gd name="T15" fmla="*/ 9146181 h 460"/>
                  <a:gd name="T16" fmla="*/ 27497544 w 1891"/>
                  <a:gd name="T17" fmla="*/ 12495558 h 460"/>
                  <a:gd name="T18" fmla="*/ 27497544 w 1891"/>
                  <a:gd name="T19" fmla="*/ 12495558 h 460"/>
                  <a:gd name="T20" fmla="*/ 32166843 w 1891"/>
                  <a:gd name="T21" fmla="*/ 15973425 h 460"/>
                  <a:gd name="T22" fmla="*/ 36706490 w 1891"/>
                  <a:gd name="T23" fmla="*/ 18163512 h 460"/>
                  <a:gd name="T24" fmla="*/ 48120612 w 1891"/>
                  <a:gd name="T25" fmla="*/ 20482091 h 460"/>
                  <a:gd name="T26" fmla="*/ 48120612 w 1891"/>
                  <a:gd name="T27" fmla="*/ 20482091 h 460"/>
                  <a:gd name="T28" fmla="*/ 71078510 w 1891"/>
                  <a:gd name="T29" fmla="*/ 22801028 h 460"/>
                  <a:gd name="T30" fmla="*/ 94036408 w 1891"/>
                  <a:gd name="T31" fmla="*/ 24990756 h 460"/>
                  <a:gd name="T32" fmla="*/ 115827071 w 1891"/>
                  <a:gd name="T33" fmla="*/ 24990756 h 460"/>
                  <a:gd name="T34" fmla="*/ 138525303 w 1891"/>
                  <a:gd name="T35" fmla="*/ 23960317 h 460"/>
                  <a:gd name="T36" fmla="*/ 138525303 w 1891"/>
                  <a:gd name="T37" fmla="*/ 23960317 h 460"/>
                  <a:gd name="T38" fmla="*/ 155776319 w 1891"/>
                  <a:gd name="T39" fmla="*/ 22801028 h 460"/>
                  <a:gd name="T40" fmla="*/ 171859741 w 1891"/>
                  <a:gd name="T41" fmla="*/ 20482091 h 460"/>
                  <a:gd name="T42" fmla="*/ 205064526 w 1891"/>
                  <a:gd name="T43" fmla="*/ 14814136 h 460"/>
                  <a:gd name="T44" fmla="*/ 205064526 w 1891"/>
                  <a:gd name="T45" fmla="*/ 14814136 h 460"/>
                  <a:gd name="T46" fmla="*/ 224520360 w 1891"/>
                  <a:gd name="T47" fmla="*/ 24990756 h 460"/>
                  <a:gd name="T48" fmla="*/ 245143428 w 1891"/>
                  <a:gd name="T49" fmla="*/ 34136937 h 460"/>
                  <a:gd name="T50" fmla="*/ 245143428 w 1891"/>
                  <a:gd name="T51" fmla="*/ 34136937 h 460"/>
                  <a:gd name="T52" fmla="*/ 229060006 w 1891"/>
                  <a:gd name="T53" fmla="*/ 40964181 h 460"/>
                  <a:gd name="T54" fmla="*/ 213106237 w 1891"/>
                  <a:gd name="T55" fmla="*/ 46632495 h 460"/>
                  <a:gd name="T56" fmla="*/ 195855221 w 1891"/>
                  <a:gd name="T57" fmla="*/ 50110362 h 460"/>
                  <a:gd name="T58" fmla="*/ 178734217 w 1891"/>
                  <a:gd name="T59" fmla="*/ 53459739 h 460"/>
                  <a:gd name="T60" fmla="*/ 178734217 w 1891"/>
                  <a:gd name="T61" fmla="*/ 53459739 h 460"/>
                  <a:gd name="T62" fmla="*/ 151236673 w 1891"/>
                  <a:gd name="T63" fmla="*/ 57968405 h 460"/>
                  <a:gd name="T64" fmla="*/ 121533952 w 1891"/>
                  <a:gd name="T65" fmla="*/ 59127694 h 460"/>
                  <a:gd name="T66" fmla="*/ 92869173 w 1891"/>
                  <a:gd name="T67" fmla="*/ 59127694 h 460"/>
                  <a:gd name="T68" fmla="*/ 64204394 w 1891"/>
                  <a:gd name="T69" fmla="*/ 55778317 h 460"/>
                  <a:gd name="T70" fmla="*/ 64204394 w 1891"/>
                  <a:gd name="T71" fmla="*/ 55778317 h 460"/>
                  <a:gd name="T72" fmla="*/ 51622677 w 1891"/>
                  <a:gd name="T73" fmla="*/ 53459739 h 460"/>
                  <a:gd name="T74" fmla="*/ 39041319 w 1891"/>
                  <a:gd name="T75" fmla="*/ 50110362 h 460"/>
                  <a:gd name="T76" fmla="*/ 26330309 w 1891"/>
                  <a:gd name="T77" fmla="*/ 45472847 h 460"/>
                  <a:gd name="T78" fmla="*/ 14916187 w 1891"/>
                  <a:gd name="T79" fmla="*/ 40964181 h 460"/>
                  <a:gd name="T80" fmla="*/ 14916187 w 1891"/>
                  <a:gd name="T81" fmla="*/ 40964181 h 460"/>
                  <a:gd name="T82" fmla="*/ 6874476 w 1891"/>
                  <a:gd name="T83" fmla="*/ 35296227 h 460"/>
                  <a:gd name="T84" fmla="*/ 3502064 w 1891"/>
                  <a:gd name="T85" fmla="*/ 30787561 h 460"/>
                  <a:gd name="T86" fmla="*/ 1167235 w 1891"/>
                  <a:gd name="T87" fmla="*/ 26150045 h 460"/>
                  <a:gd name="T88" fmla="*/ 1167235 w 1891"/>
                  <a:gd name="T89" fmla="*/ 26150045 h 460"/>
                  <a:gd name="T90" fmla="*/ 0 w 1891"/>
                  <a:gd name="T91" fmla="*/ 22801028 h 460"/>
                  <a:gd name="T92" fmla="*/ 1167235 w 1891"/>
                  <a:gd name="T93" fmla="*/ 19322802 h 460"/>
                  <a:gd name="T94" fmla="*/ 3502064 w 1891"/>
                  <a:gd name="T95" fmla="*/ 15973425 h 460"/>
                  <a:gd name="T96" fmla="*/ 5706881 w 1891"/>
                  <a:gd name="T97" fmla="*/ 12495558 h 46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891" h="460">
                    <a:moveTo>
                      <a:pt x="44" y="97"/>
                    </a:moveTo>
                    <a:lnTo>
                      <a:pt x="44" y="97"/>
                    </a:lnTo>
                    <a:lnTo>
                      <a:pt x="97" y="71"/>
                    </a:lnTo>
                    <a:lnTo>
                      <a:pt x="150" y="44"/>
                    </a:lnTo>
                    <a:lnTo>
                      <a:pt x="265" y="0"/>
                    </a:lnTo>
                    <a:lnTo>
                      <a:pt x="221" y="44"/>
                    </a:lnTo>
                    <a:lnTo>
                      <a:pt x="212" y="71"/>
                    </a:lnTo>
                    <a:lnTo>
                      <a:pt x="212" y="97"/>
                    </a:lnTo>
                    <a:lnTo>
                      <a:pt x="248" y="124"/>
                    </a:lnTo>
                    <a:lnTo>
                      <a:pt x="283" y="141"/>
                    </a:lnTo>
                    <a:lnTo>
                      <a:pt x="371" y="159"/>
                    </a:lnTo>
                    <a:lnTo>
                      <a:pt x="548" y="177"/>
                    </a:lnTo>
                    <a:lnTo>
                      <a:pt x="725" y="194"/>
                    </a:lnTo>
                    <a:lnTo>
                      <a:pt x="893" y="194"/>
                    </a:lnTo>
                    <a:lnTo>
                      <a:pt x="1068" y="186"/>
                    </a:lnTo>
                    <a:lnTo>
                      <a:pt x="1201" y="177"/>
                    </a:lnTo>
                    <a:lnTo>
                      <a:pt x="1325" y="159"/>
                    </a:lnTo>
                    <a:lnTo>
                      <a:pt x="1581" y="115"/>
                    </a:lnTo>
                    <a:lnTo>
                      <a:pt x="1731" y="194"/>
                    </a:lnTo>
                    <a:lnTo>
                      <a:pt x="1890" y="265"/>
                    </a:lnTo>
                    <a:lnTo>
                      <a:pt x="1766" y="318"/>
                    </a:lnTo>
                    <a:lnTo>
                      <a:pt x="1643" y="362"/>
                    </a:lnTo>
                    <a:lnTo>
                      <a:pt x="1510" y="389"/>
                    </a:lnTo>
                    <a:lnTo>
                      <a:pt x="1378" y="415"/>
                    </a:lnTo>
                    <a:lnTo>
                      <a:pt x="1166" y="450"/>
                    </a:lnTo>
                    <a:lnTo>
                      <a:pt x="937" y="459"/>
                    </a:lnTo>
                    <a:lnTo>
                      <a:pt x="716" y="459"/>
                    </a:lnTo>
                    <a:lnTo>
                      <a:pt x="495" y="433"/>
                    </a:lnTo>
                    <a:lnTo>
                      <a:pt x="398" y="415"/>
                    </a:lnTo>
                    <a:lnTo>
                      <a:pt x="301" y="389"/>
                    </a:lnTo>
                    <a:lnTo>
                      <a:pt x="203" y="353"/>
                    </a:lnTo>
                    <a:lnTo>
                      <a:pt x="115" y="318"/>
                    </a:lnTo>
                    <a:lnTo>
                      <a:pt x="53" y="274"/>
                    </a:lnTo>
                    <a:lnTo>
                      <a:pt x="27" y="239"/>
                    </a:lnTo>
                    <a:lnTo>
                      <a:pt x="9" y="203"/>
                    </a:lnTo>
                    <a:lnTo>
                      <a:pt x="0" y="177"/>
                    </a:lnTo>
                    <a:lnTo>
                      <a:pt x="9" y="150"/>
                    </a:lnTo>
                    <a:lnTo>
                      <a:pt x="27" y="124"/>
                    </a:lnTo>
                    <a:lnTo>
                      <a:pt x="44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26" name="Freeform 7"/>
              <p:cNvSpPr>
                <a:spLocks noChangeArrowheads="1"/>
              </p:cNvSpPr>
              <p:nvPr/>
            </p:nvSpPr>
            <p:spPr bwMode="gray">
              <a:xfrm>
                <a:off x="4730750" y="3143250"/>
                <a:ext cx="1400175" cy="212725"/>
              </a:xfrm>
              <a:custGeom>
                <a:avLst/>
                <a:gdLst>
                  <a:gd name="T0" fmla="*/ 45781185 w 3888"/>
                  <a:gd name="T1" fmla="*/ 10294742 h 593"/>
                  <a:gd name="T2" fmla="*/ 69903953 w 3888"/>
                  <a:gd name="T3" fmla="*/ 3474628 h 593"/>
                  <a:gd name="T4" fmla="*/ 95063888 w 3888"/>
                  <a:gd name="T5" fmla="*/ 0 h 593"/>
                  <a:gd name="T6" fmla="*/ 105439516 w 3888"/>
                  <a:gd name="T7" fmla="*/ 0 h 593"/>
                  <a:gd name="T8" fmla="*/ 115685138 w 3888"/>
                  <a:gd name="T9" fmla="*/ 3474628 h 593"/>
                  <a:gd name="T10" fmla="*/ 99732938 w 3888"/>
                  <a:gd name="T11" fmla="*/ 5662144 h 593"/>
                  <a:gd name="T12" fmla="*/ 69903953 w 3888"/>
                  <a:gd name="T13" fmla="*/ 13640587 h 593"/>
                  <a:gd name="T14" fmla="*/ 56156453 w 3888"/>
                  <a:gd name="T15" fmla="*/ 19302731 h 593"/>
                  <a:gd name="T16" fmla="*/ 46948358 w 3888"/>
                  <a:gd name="T17" fmla="*/ 26123204 h 593"/>
                  <a:gd name="T18" fmla="*/ 45781185 w 3888"/>
                  <a:gd name="T19" fmla="*/ 28439503 h 593"/>
                  <a:gd name="T20" fmla="*/ 49282703 w 3888"/>
                  <a:gd name="T21" fmla="*/ 35259617 h 593"/>
                  <a:gd name="T22" fmla="*/ 56156453 w 3888"/>
                  <a:gd name="T23" fmla="*/ 37575916 h 593"/>
                  <a:gd name="T24" fmla="*/ 95063888 w 3888"/>
                  <a:gd name="T25" fmla="*/ 47742234 h 593"/>
                  <a:gd name="T26" fmla="*/ 136306028 w 3888"/>
                  <a:gd name="T27" fmla="*/ 53404378 h 593"/>
                  <a:gd name="T28" fmla="*/ 166135013 w 3888"/>
                  <a:gd name="T29" fmla="*/ 55720677 h 593"/>
                  <a:gd name="T30" fmla="*/ 226830871 w 3888"/>
                  <a:gd name="T31" fmla="*/ 56878647 h 593"/>
                  <a:gd name="T32" fmla="*/ 316188181 w 3888"/>
                  <a:gd name="T33" fmla="*/ 55720677 h 593"/>
                  <a:gd name="T34" fmla="*/ 376884039 w 3888"/>
                  <a:gd name="T35" fmla="*/ 51216503 h 593"/>
                  <a:gd name="T36" fmla="*/ 444453286 w 3888"/>
                  <a:gd name="T37" fmla="*/ 40921761 h 593"/>
                  <a:gd name="T38" fmla="*/ 467408882 w 3888"/>
                  <a:gd name="T39" fmla="*/ 36417946 h 593"/>
                  <a:gd name="T40" fmla="*/ 488029772 w 3888"/>
                  <a:gd name="T41" fmla="*/ 27281174 h 593"/>
                  <a:gd name="T42" fmla="*/ 492569177 w 3888"/>
                  <a:gd name="T43" fmla="*/ 21619030 h 593"/>
                  <a:gd name="T44" fmla="*/ 494903522 w 3888"/>
                  <a:gd name="T45" fmla="*/ 13640587 h 593"/>
                  <a:gd name="T46" fmla="*/ 490364117 w 3888"/>
                  <a:gd name="T47" fmla="*/ 5662144 h 593"/>
                  <a:gd name="T48" fmla="*/ 494903522 w 3888"/>
                  <a:gd name="T49" fmla="*/ 9136772 h 593"/>
                  <a:gd name="T50" fmla="*/ 502944445 w 3888"/>
                  <a:gd name="T51" fmla="*/ 15956886 h 593"/>
                  <a:gd name="T52" fmla="*/ 504111617 w 3888"/>
                  <a:gd name="T53" fmla="*/ 21619030 h 593"/>
                  <a:gd name="T54" fmla="*/ 500609739 w 3888"/>
                  <a:gd name="T55" fmla="*/ 27281174 h 593"/>
                  <a:gd name="T56" fmla="*/ 491531650 w 3888"/>
                  <a:gd name="T57" fmla="*/ 35259617 h 593"/>
                  <a:gd name="T58" fmla="*/ 485695427 w 3888"/>
                  <a:gd name="T59" fmla="*/ 38734245 h 593"/>
                  <a:gd name="T60" fmla="*/ 450289510 w 3888"/>
                  <a:gd name="T61" fmla="*/ 52246049 h 593"/>
                  <a:gd name="T62" fmla="*/ 413586774 w 3888"/>
                  <a:gd name="T63" fmla="*/ 61382821 h 593"/>
                  <a:gd name="T64" fmla="*/ 386092134 w 3888"/>
                  <a:gd name="T65" fmla="*/ 65886636 h 593"/>
                  <a:gd name="T66" fmla="*/ 332140381 w 3888"/>
                  <a:gd name="T67" fmla="*/ 72707109 h 593"/>
                  <a:gd name="T68" fmla="*/ 277151100 w 3888"/>
                  <a:gd name="T69" fmla="*/ 76181378 h 593"/>
                  <a:gd name="T70" fmla="*/ 194796826 w 3888"/>
                  <a:gd name="T71" fmla="*/ 76181378 h 593"/>
                  <a:gd name="T72" fmla="*/ 153555046 w 3888"/>
                  <a:gd name="T73" fmla="*/ 73865079 h 593"/>
                  <a:gd name="T74" fmla="*/ 71071126 w 3888"/>
                  <a:gd name="T75" fmla="*/ 65886636 h 593"/>
                  <a:gd name="T76" fmla="*/ 29699340 w 3888"/>
                  <a:gd name="T77" fmla="*/ 59066522 h 593"/>
                  <a:gd name="T78" fmla="*/ 8040923 w 3888"/>
                  <a:gd name="T79" fmla="*/ 52246049 h 593"/>
                  <a:gd name="T80" fmla="*/ 2204699 w 3888"/>
                  <a:gd name="T81" fmla="*/ 47742234 h 593"/>
                  <a:gd name="T82" fmla="*/ 0 w 3888"/>
                  <a:gd name="T83" fmla="*/ 43238060 h 593"/>
                  <a:gd name="T84" fmla="*/ 2204699 w 3888"/>
                  <a:gd name="T85" fmla="*/ 35259617 h 593"/>
                  <a:gd name="T86" fmla="*/ 5706577 w 3888"/>
                  <a:gd name="T87" fmla="*/ 30755802 h 593"/>
                  <a:gd name="T88" fmla="*/ 23993122 w 3888"/>
                  <a:gd name="T89" fmla="*/ 19302731 h 593"/>
                  <a:gd name="T90" fmla="*/ 45781185 w 3888"/>
                  <a:gd name="T91" fmla="*/ 10294742 h 593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3888" h="593">
                    <a:moveTo>
                      <a:pt x="353" y="80"/>
                    </a:moveTo>
                    <a:lnTo>
                      <a:pt x="353" y="80"/>
                    </a:lnTo>
                    <a:lnTo>
                      <a:pt x="442" y="53"/>
                    </a:lnTo>
                    <a:lnTo>
                      <a:pt x="539" y="27"/>
                    </a:lnTo>
                    <a:lnTo>
                      <a:pt x="636" y="9"/>
                    </a:lnTo>
                    <a:lnTo>
                      <a:pt x="733" y="0"/>
                    </a:lnTo>
                    <a:lnTo>
                      <a:pt x="813" y="0"/>
                    </a:lnTo>
                    <a:lnTo>
                      <a:pt x="857" y="9"/>
                    </a:lnTo>
                    <a:lnTo>
                      <a:pt x="892" y="27"/>
                    </a:lnTo>
                    <a:lnTo>
                      <a:pt x="769" y="44"/>
                    </a:lnTo>
                    <a:lnTo>
                      <a:pt x="654" y="62"/>
                    </a:lnTo>
                    <a:lnTo>
                      <a:pt x="539" y="106"/>
                    </a:lnTo>
                    <a:lnTo>
                      <a:pt x="433" y="150"/>
                    </a:lnTo>
                    <a:lnTo>
                      <a:pt x="389" y="177"/>
                    </a:lnTo>
                    <a:lnTo>
                      <a:pt x="362" y="203"/>
                    </a:lnTo>
                    <a:lnTo>
                      <a:pt x="353" y="221"/>
                    </a:lnTo>
                    <a:lnTo>
                      <a:pt x="362" y="256"/>
                    </a:lnTo>
                    <a:lnTo>
                      <a:pt x="380" y="274"/>
                    </a:lnTo>
                    <a:lnTo>
                      <a:pt x="433" y="292"/>
                    </a:lnTo>
                    <a:lnTo>
                      <a:pt x="583" y="345"/>
                    </a:lnTo>
                    <a:lnTo>
                      <a:pt x="733" y="371"/>
                    </a:lnTo>
                    <a:lnTo>
                      <a:pt x="892" y="398"/>
                    </a:lnTo>
                    <a:lnTo>
                      <a:pt x="1051" y="415"/>
                    </a:lnTo>
                    <a:lnTo>
                      <a:pt x="1281" y="433"/>
                    </a:lnTo>
                    <a:lnTo>
                      <a:pt x="1511" y="442"/>
                    </a:lnTo>
                    <a:lnTo>
                      <a:pt x="1749" y="442"/>
                    </a:lnTo>
                    <a:lnTo>
                      <a:pt x="1979" y="442"/>
                    </a:lnTo>
                    <a:lnTo>
                      <a:pt x="2438" y="433"/>
                    </a:lnTo>
                    <a:lnTo>
                      <a:pt x="2906" y="398"/>
                    </a:lnTo>
                    <a:lnTo>
                      <a:pt x="3259" y="354"/>
                    </a:lnTo>
                    <a:lnTo>
                      <a:pt x="3427" y="318"/>
                    </a:lnTo>
                    <a:lnTo>
                      <a:pt x="3604" y="283"/>
                    </a:lnTo>
                    <a:lnTo>
                      <a:pt x="3710" y="239"/>
                    </a:lnTo>
                    <a:lnTo>
                      <a:pt x="3763" y="212"/>
                    </a:lnTo>
                    <a:lnTo>
                      <a:pt x="3798" y="168"/>
                    </a:lnTo>
                    <a:lnTo>
                      <a:pt x="3816" y="133"/>
                    </a:lnTo>
                    <a:lnTo>
                      <a:pt x="3816" y="106"/>
                    </a:lnTo>
                    <a:lnTo>
                      <a:pt x="3798" y="71"/>
                    </a:lnTo>
                    <a:lnTo>
                      <a:pt x="3781" y="44"/>
                    </a:lnTo>
                    <a:lnTo>
                      <a:pt x="3816" y="71"/>
                    </a:lnTo>
                    <a:lnTo>
                      <a:pt x="3852" y="97"/>
                    </a:lnTo>
                    <a:lnTo>
                      <a:pt x="3878" y="124"/>
                    </a:lnTo>
                    <a:lnTo>
                      <a:pt x="3887" y="150"/>
                    </a:lnTo>
                    <a:lnTo>
                      <a:pt x="3887" y="168"/>
                    </a:lnTo>
                    <a:lnTo>
                      <a:pt x="3860" y="212"/>
                    </a:lnTo>
                    <a:lnTo>
                      <a:pt x="3825" y="248"/>
                    </a:lnTo>
                    <a:lnTo>
                      <a:pt x="3790" y="274"/>
                    </a:lnTo>
                    <a:lnTo>
                      <a:pt x="3745" y="301"/>
                    </a:lnTo>
                    <a:lnTo>
                      <a:pt x="3613" y="362"/>
                    </a:lnTo>
                    <a:lnTo>
                      <a:pt x="3472" y="406"/>
                    </a:lnTo>
                    <a:lnTo>
                      <a:pt x="3330" y="442"/>
                    </a:lnTo>
                    <a:lnTo>
                      <a:pt x="3189" y="477"/>
                    </a:lnTo>
                    <a:lnTo>
                      <a:pt x="2977" y="512"/>
                    </a:lnTo>
                    <a:lnTo>
                      <a:pt x="2773" y="539"/>
                    </a:lnTo>
                    <a:lnTo>
                      <a:pt x="2561" y="565"/>
                    </a:lnTo>
                    <a:lnTo>
                      <a:pt x="2349" y="583"/>
                    </a:lnTo>
                    <a:lnTo>
                      <a:pt x="2137" y="592"/>
                    </a:lnTo>
                    <a:lnTo>
                      <a:pt x="1926" y="592"/>
                    </a:lnTo>
                    <a:lnTo>
                      <a:pt x="1502" y="592"/>
                    </a:lnTo>
                    <a:lnTo>
                      <a:pt x="1184" y="574"/>
                    </a:lnTo>
                    <a:lnTo>
                      <a:pt x="866" y="548"/>
                    </a:lnTo>
                    <a:lnTo>
                      <a:pt x="548" y="512"/>
                    </a:lnTo>
                    <a:lnTo>
                      <a:pt x="229" y="459"/>
                    </a:lnTo>
                    <a:lnTo>
                      <a:pt x="115" y="433"/>
                    </a:lnTo>
                    <a:lnTo>
                      <a:pt x="62" y="406"/>
                    </a:lnTo>
                    <a:lnTo>
                      <a:pt x="17" y="371"/>
                    </a:lnTo>
                    <a:lnTo>
                      <a:pt x="9" y="354"/>
                    </a:lnTo>
                    <a:lnTo>
                      <a:pt x="0" y="336"/>
                    </a:lnTo>
                    <a:lnTo>
                      <a:pt x="0" y="301"/>
                    </a:lnTo>
                    <a:lnTo>
                      <a:pt x="17" y="274"/>
                    </a:lnTo>
                    <a:lnTo>
                      <a:pt x="44" y="239"/>
                    </a:lnTo>
                    <a:lnTo>
                      <a:pt x="115" y="186"/>
                    </a:lnTo>
                    <a:lnTo>
                      <a:pt x="185" y="150"/>
                    </a:lnTo>
                    <a:lnTo>
                      <a:pt x="265" y="115"/>
                    </a:lnTo>
                    <a:lnTo>
                      <a:pt x="353" y="80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27" name="Freeform 8"/>
              <p:cNvSpPr>
                <a:spLocks noChangeArrowheads="1"/>
              </p:cNvSpPr>
              <p:nvPr/>
            </p:nvSpPr>
            <p:spPr bwMode="gray">
              <a:xfrm>
                <a:off x="5002213" y="3263900"/>
                <a:ext cx="1217612" cy="190500"/>
              </a:xfrm>
              <a:custGeom>
                <a:avLst/>
                <a:gdLst>
                  <a:gd name="T0" fmla="*/ 387622319 w 3384"/>
                  <a:gd name="T1" fmla="*/ 27285627 h 531"/>
                  <a:gd name="T2" fmla="*/ 387622319 w 3384"/>
                  <a:gd name="T3" fmla="*/ 27285627 h 531"/>
                  <a:gd name="T4" fmla="*/ 401475534 w 3384"/>
                  <a:gd name="T5" fmla="*/ 22652280 h 531"/>
                  <a:gd name="T6" fmla="*/ 415198856 w 3384"/>
                  <a:gd name="T7" fmla="*/ 16989299 h 531"/>
                  <a:gd name="T8" fmla="*/ 426592019 w 3384"/>
                  <a:gd name="T9" fmla="*/ 10167893 h 531"/>
                  <a:gd name="T10" fmla="*/ 432288241 w 3384"/>
                  <a:gd name="T11" fmla="*/ 5662980 h 531"/>
                  <a:gd name="T12" fmla="*/ 437984823 w 3384"/>
                  <a:gd name="T13" fmla="*/ 0 h 531"/>
                  <a:gd name="T14" fmla="*/ 437984823 w 3384"/>
                  <a:gd name="T15" fmla="*/ 0 h 531"/>
                  <a:gd name="T16" fmla="*/ 436819744 w 3384"/>
                  <a:gd name="T17" fmla="*/ 5662980 h 531"/>
                  <a:gd name="T18" fmla="*/ 434618759 w 3384"/>
                  <a:gd name="T19" fmla="*/ 11326319 h 531"/>
                  <a:gd name="T20" fmla="*/ 431123162 w 3384"/>
                  <a:gd name="T21" fmla="*/ 15830873 h 531"/>
                  <a:gd name="T22" fmla="*/ 427757098 w 3384"/>
                  <a:gd name="T23" fmla="*/ 20464220 h 531"/>
                  <a:gd name="T24" fmla="*/ 418564919 w 3384"/>
                  <a:gd name="T25" fmla="*/ 27285627 h 531"/>
                  <a:gd name="T26" fmla="*/ 409372740 w 3384"/>
                  <a:gd name="T27" fmla="*/ 32948966 h 531"/>
                  <a:gd name="T28" fmla="*/ 409372740 w 3384"/>
                  <a:gd name="T29" fmla="*/ 32948966 h 531"/>
                  <a:gd name="T30" fmla="*/ 389952837 w 3384"/>
                  <a:gd name="T31" fmla="*/ 42087226 h 531"/>
                  <a:gd name="T32" fmla="*/ 370532933 w 3384"/>
                  <a:gd name="T33" fmla="*/ 47750206 h 531"/>
                  <a:gd name="T34" fmla="*/ 348782511 w 3384"/>
                  <a:gd name="T35" fmla="*/ 53413186 h 531"/>
                  <a:gd name="T36" fmla="*/ 328197528 w 3384"/>
                  <a:gd name="T37" fmla="*/ 56759672 h 531"/>
                  <a:gd name="T38" fmla="*/ 328197528 w 3384"/>
                  <a:gd name="T39" fmla="*/ 56759672 h 531"/>
                  <a:gd name="T40" fmla="*/ 283531605 w 3384"/>
                  <a:gd name="T41" fmla="*/ 62422653 h 531"/>
                  <a:gd name="T42" fmla="*/ 238994855 w 3384"/>
                  <a:gd name="T43" fmla="*/ 65897932 h 531"/>
                  <a:gd name="T44" fmla="*/ 194328932 w 3384"/>
                  <a:gd name="T45" fmla="*/ 68214427 h 531"/>
                  <a:gd name="T46" fmla="*/ 149792542 w 3384"/>
                  <a:gd name="T47" fmla="*/ 67056000 h 531"/>
                  <a:gd name="T48" fmla="*/ 149792542 w 3384"/>
                  <a:gd name="T49" fmla="*/ 67056000 h 531"/>
                  <a:gd name="T50" fmla="*/ 118979475 w 3384"/>
                  <a:gd name="T51" fmla="*/ 65897932 h 531"/>
                  <a:gd name="T52" fmla="*/ 88037234 w 3384"/>
                  <a:gd name="T53" fmla="*/ 64739506 h 531"/>
                  <a:gd name="T54" fmla="*/ 58389245 w 3384"/>
                  <a:gd name="T55" fmla="*/ 61393020 h 531"/>
                  <a:gd name="T56" fmla="*/ 27447004 w 3384"/>
                  <a:gd name="T57" fmla="*/ 56759672 h 531"/>
                  <a:gd name="T58" fmla="*/ 27447004 w 3384"/>
                  <a:gd name="T59" fmla="*/ 56759672 h 531"/>
                  <a:gd name="T60" fmla="*/ 13723322 w 3384"/>
                  <a:gd name="T61" fmla="*/ 52254760 h 531"/>
                  <a:gd name="T62" fmla="*/ 5696582 w 3384"/>
                  <a:gd name="T63" fmla="*/ 49938266 h 531"/>
                  <a:gd name="T64" fmla="*/ 0 w 3384"/>
                  <a:gd name="T65" fmla="*/ 46591780 h 531"/>
                  <a:gd name="T66" fmla="*/ 0 w 3384"/>
                  <a:gd name="T67" fmla="*/ 46591780 h 531"/>
                  <a:gd name="T68" fmla="*/ 26281565 w 3384"/>
                  <a:gd name="T69" fmla="*/ 49938266 h 531"/>
                  <a:gd name="T70" fmla="*/ 53728569 w 3384"/>
                  <a:gd name="T71" fmla="*/ 53413186 h 531"/>
                  <a:gd name="T72" fmla="*/ 81175573 w 3384"/>
                  <a:gd name="T73" fmla="*/ 54571613 h 531"/>
                  <a:gd name="T74" fmla="*/ 107457138 w 3384"/>
                  <a:gd name="T75" fmla="*/ 55601246 h 531"/>
                  <a:gd name="T76" fmla="*/ 107457138 w 3384"/>
                  <a:gd name="T77" fmla="*/ 55601246 h 531"/>
                  <a:gd name="T78" fmla="*/ 152123060 w 3384"/>
                  <a:gd name="T79" fmla="*/ 56759672 h 531"/>
                  <a:gd name="T80" fmla="*/ 196659450 w 3384"/>
                  <a:gd name="T81" fmla="*/ 55601246 h 531"/>
                  <a:gd name="T82" fmla="*/ 241195840 w 3384"/>
                  <a:gd name="T83" fmla="*/ 52254760 h 531"/>
                  <a:gd name="T84" fmla="*/ 285861763 w 3384"/>
                  <a:gd name="T85" fmla="*/ 47750206 h 531"/>
                  <a:gd name="T86" fmla="*/ 285861763 w 3384"/>
                  <a:gd name="T87" fmla="*/ 47750206 h 531"/>
                  <a:gd name="T88" fmla="*/ 312143688 w 3384"/>
                  <a:gd name="T89" fmla="*/ 44274927 h 531"/>
                  <a:gd name="T90" fmla="*/ 337389347 w 3384"/>
                  <a:gd name="T91" fmla="*/ 39770373 h 531"/>
                  <a:gd name="T92" fmla="*/ 362505833 w 3384"/>
                  <a:gd name="T93" fmla="*/ 34107393 h 531"/>
                  <a:gd name="T94" fmla="*/ 387622319 w 3384"/>
                  <a:gd name="T95" fmla="*/ 27285627 h 531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384" h="531">
                    <a:moveTo>
                      <a:pt x="2994" y="212"/>
                    </a:moveTo>
                    <a:lnTo>
                      <a:pt x="2994" y="212"/>
                    </a:lnTo>
                    <a:lnTo>
                      <a:pt x="3101" y="176"/>
                    </a:lnTo>
                    <a:lnTo>
                      <a:pt x="3207" y="132"/>
                    </a:lnTo>
                    <a:lnTo>
                      <a:pt x="3295" y="79"/>
                    </a:lnTo>
                    <a:lnTo>
                      <a:pt x="3339" y="44"/>
                    </a:lnTo>
                    <a:lnTo>
                      <a:pt x="3383" y="0"/>
                    </a:lnTo>
                    <a:lnTo>
                      <a:pt x="3374" y="44"/>
                    </a:lnTo>
                    <a:lnTo>
                      <a:pt x="3357" y="88"/>
                    </a:lnTo>
                    <a:lnTo>
                      <a:pt x="3330" y="123"/>
                    </a:lnTo>
                    <a:lnTo>
                      <a:pt x="3304" y="159"/>
                    </a:lnTo>
                    <a:lnTo>
                      <a:pt x="3233" y="212"/>
                    </a:lnTo>
                    <a:lnTo>
                      <a:pt x="3162" y="256"/>
                    </a:lnTo>
                    <a:lnTo>
                      <a:pt x="3012" y="327"/>
                    </a:lnTo>
                    <a:lnTo>
                      <a:pt x="2862" y="371"/>
                    </a:lnTo>
                    <a:lnTo>
                      <a:pt x="2694" y="415"/>
                    </a:lnTo>
                    <a:lnTo>
                      <a:pt x="2535" y="441"/>
                    </a:lnTo>
                    <a:lnTo>
                      <a:pt x="2190" y="485"/>
                    </a:lnTo>
                    <a:lnTo>
                      <a:pt x="1846" y="512"/>
                    </a:lnTo>
                    <a:lnTo>
                      <a:pt x="1501" y="530"/>
                    </a:lnTo>
                    <a:lnTo>
                      <a:pt x="1157" y="521"/>
                    </a:lnTo>
                    <a:lnTo>
                      <a:pt x="919" y="512"/>
                    </a:lnTo>
                    <a:lnTo>
                      <a:pt x="680" y="503"/>
                    </a:lnTo>
                    <a:lnTo>
                      <a:pt x="451" y="477"/>
                    </a:lnTo>
                    <a:lnTo>
                      <a:pt x="212" y="441"/>
                    </a:lnTo>
                    <a:lnTo>
                      <a:pt x="106" y="406"/>
                    </a:lnTo>
                    <a:lnTo>
                      <a:pt x="44" y="388"/>
                    </a:lnTo>
                    <a:lnTo>
                      <a:pt x="0" y="362"/>
                    </a:lnTo>
                    <a:lnTo>
                      <a:pt x="203" y="388"/>
                    </a:lnTo>
                    <a:lnTo>
                      <a:pt x="415" y="415"/>
                    </a:lnTo>
                    <a:lnTo>
                      <a:pt x="627" y="424"/>
                    </a:lnTo>
                    <a:lnTo>
                      <a:pt x="830" y="432"/>
                    </a:lnTo>
                    <a:lnTo>
                      <a:pt x="1175" y="441"/>
                    </a:lnTo>
                    <a:lnTo>
                      <a:pt x="1519" y="432"/>
                    </a:lnTo>
                    <a:lnTo>
                      <a:pt x="1863" y="406"/>
                    </a:lnTo>
                    <a:lnTo>
                      <a:pt x="2208" y="371"/>
                    </a:lnTo>
                    <a:lnTo>
                      <a:pt x="2411" y="344"/>
                    </a:lnTo>
                    <a:lnTo>
                      <a:pt x="2606" y="309"/>
                    </a:lnTo>
                    <a:lnTo>
                      <a:pt x="2800" y="265"/>
                    </a:lnTo>
                    <a:lnTo>
                      <a:pt x="2994" y="212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28" name="Freeform 9"/>
              <p:cNvSpPr>
                <a:spLocks noChangeArrowheads="1"/>
              </p:cNvSpPr>
              <p:nvPr/>
            </p:nvSpPr>
            <p:spPr bwMode="gray">
              <a:xfrm>
                <a:off x="4686300" y="3584575"/>
                <a:ext cx="201613" cy="792163"/>
              </a:xfrm>
              <a:custGeom>
                <a:avLst/>
                <a:gdLst>
                  <a:gd name="T0" fmla="*/ 35770048 w 558"/>
                  <a:gd name="T1" fmla="*/ 174153019 h 2199"/>
                  <a:gd name="T2" fmla="*/ 35770048 w 558"/>
                  <a:gd name="T3" fmla="*/ 174153019 h 2199"/>
                  <a:gd name="T4" fmla="*/ 36945040 w 558"/>
                  <a:gd name="T5" fmla="*/ 0 h 2199"/>
                  <a:gd name="T6" fmla="*/ 36945040 w 558"/>
                  <a:gd name="T7" fmla="*/ 0 h 2199"/>
                  <a:gd name="T8" fmla="*/ 72715089 w 558"/>
                  <a:gd name="T9" fmla="*/ 0 h 2199"/>
                  <a:gd name="T10" fmla="*/ 72715089 w 558"/>
                  <a:gd name="T11" fmla="*/ 0 h 2199"/>
                  <a:gd name="T12" fmla="*/ 72715089 w 558"/>
                  <a:gd name="T13" fmla="*/ 194786722 h 2199"/>
                  <a:gd name="T14" fmla="*/ 72715089 w 558"/>
                  <a:gd name="T15" fmla="*/ 194786722 h 2199"/>
                  <a:gd name="T16" fmla="*/ 72715089 w 558"/>
                  <a:gd name="T17" fmla="*/ 208412718 h 2199"/>
                  <a:gd name="T18" fmla="*/ 71540097 w 558"/>
                  <a:gd name="T19" fmla="*/ 222168400 h 2199"/>
                  <a:gd name="T20" fmla="*/ 68015121 w 558"/>
                  <a:gd name="T21" fmla="*/ 235924081 h 2199"/>
                  <a:gd name="T22" fmla="*/ 65795933 w 558"/>
                  <a:gd name="T23" fmla="*/ 242802102 h 2199"/>
                  <a:gd name="T24" fmla="*/ 63445949 w 558"/>
                  <a:gd name="T25" fmla="*/ 248511872 h 2199"/>
                  <a:gd name="T26" fmla="*/ 63445949 w 558"/>
                  <a:gd name="T27" fmla="*/ 248511872 h 2199"/>
                  <a:gd name="T28" fmla="*/ 58876777 w 558"/>
                  <a:gd name="T29" fmla="*/ 255389893 h 2199"/>
                  <a:gd name="T30" fmla="*/ 54177171 w 558"/>
                  <a:gd name="T31" fmla="*/ 261229708 h 2199"/>
                  <a:gd name="T32" fmla="*/ 49607999 w 558"/>
                  <a:gd name="T33" fmla="*/ 265771587 h 2199"/>
                  <a:gd name="T34" fmla="*/ 43863835 w 558"/>
                  <a:gd name="T35" fmla="*/ 270313466 h 2199"/>
                  <a:gd name="T36" fmla="*/ 31200876 w 558"/>
                  <a:gd name="T37" fmla="*/ 279527269 h 2199"/>
                  <a:gd name="T38" fmla="*/ 17362926 w 558"/>
                  <a:gd name="T39" fmla="*/ 285237399 h 2199"/>
                  <a:gd name="T40" fmla="*/ 17362926 w 558"/>
                  <a:gd name="T41" fmla="*/ 285237399 h 2199"/>
                  <a:gd name="T42" fmla="*/ 0 w 558"/>
                  <a:gd name="T43" fmla="*/ 265771587 h 2199"/>
                  <a:gd name="T44" fmla="*/ 0 w 558"/>
                  <a:gd name="T45" fmla="*/ 265771587 h 2199"/>
                  <a:gd name="T46" fmla="*/ 0 w 558"/>
                  <a:gd name="T47" fmla="*/ 265771587 h 2199"/>
                  <a:gd name="T48" fmla="*/ 11488328 w 558"/>
                  <a:gd name="T49" fmla="*/ 258893566 h 2199"/>
                  <a:gd name="T50" fmla="*/ 20757106 w 558"/>
                  <a:gd name="T51" fmla="*/ 249680123 h 2199"/>
                  <a:gd name="T52" fmla="*/ 25326278 w 558"/>
                  <a:gd name="T53" fmla="*/ 245137884 h 2199"/>
                  <a:gd name="T54" fmla="*/ 28850893 w 558"/>
                  <a:gd name="T55" fmla="*/ 239428115 h 2199"/>
                  <a:gd name="T56" fmla="*/ 32245073 w 558"/>
                  <a:gd name="T57" fmla="*/ 233717985 h 2199"/>
                  <a:gd name="T58" fmla="*/ 33420065 w 558"/>
                  <a:gd name="T59" fmla="*/ 226840324 h 2199"/>
                  <a:gd name="T60" fmla="*/ 33420065 w 558"/>
                  <a:gd name="T61" fmla="*/ 226840324 h 2199"/>
                  <a:gd name="T62" fmla="*/ 35770048 w 558"/>
                  <a:gd name="T63" fmla="*/ 214252533 h 2199"/>
                  <a:gd name="T64" fmla="*/ 35770048 w 558"/>
                  <a:gd name="T65" fmla="*/ 200496491 h 2199"/>
                  <a:gd name="T66" fmla="*/ 35770048 w 558"/>
                  <a:gd name="T67" fmla="*/ 174153019 h 219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558" h="2199">
                    <a:moveTo>
                      <a:pt x="274" y="1342"/>
                    </a:moveTo>
                    <a:lnTo>
                      <a:pt x="274" y="1342"/>
                    </a:lnTo>
                    <a:lnTo>
                      <a:pt x="283" y="0"/>
                    </a:lnTo>
                    <a:lnTo>
                      <a:pt x="557" y="0"/>
                    </a:lnTo>
                    <a:lnTo>
                      <a:pt x="557" y="1501"/>
                    </a:lnTo>
                    <a:lnTo>
                      <a:pt x="557" y="1606"/>
                    </a:lnTo>
                    <a:lnTo>
                      <a:pt x="548" y="1712"/>
                    </a:lnTo>
                    <a:lnTo>
                      <a:pt x="521" y="1818"/>
                    </a:lnTo>
                    <a:lnTo>
                      <a:pt x="504" y="1871"/>
                    </a:lnTo>
                    <a:lnTo>
                      <a:pt x="486" y="1915"/>
                    </a:lnTo>
                    <a:lnTo>
                      <a:pt x="451" y="1968"/>
                    </a:lnTo>
                    <a:lnTo>
                      <a:pt x="415" y="2013"/>
                    </a:lnTo>
                    <a:lnTo>
                      <a:pt x="380" y="2048"/>
                    </a:lnTo>
                    <a:lnTo>
                      <a:pt x="336" y="2083"/>
                    </a:lnTo>
                    <a:lnTo>
                      <a:pt x="239" y="2154"/>
                    </a:lnTo>
                    <a:lnTo>
                      <a:pt x="133" y="2198"/>
                    </a:lnTo>
                    <a:lnTo>
                      <a:pt x="0" y="2048"/>
                    </a:lnTo>
                    <a:lnTo>
                      <a:pt x="88" y="1995"/>
                    </a:lnTo>
                    <a:lnTo>
                      <a:pt x="159" y="1924"/>
                    </a:lnTo>
                    <a:lnTo>
                      <a:pt x="194" y="1889"/>
                    </a:lnTo>
                    <a:lnTo>
                      <a:pt x="221" y="1845"/>
                    </a:lnTo>
                    <a:lnTo>
                      <a:pt x="247" y="1801"/>
                    </a:lnTo>
                    <a:lnTo>
                      <a:pt x="256" y="1748"/>
                    </a:lnTo>
                    <a:lnTo>
                      <a:pt x="274" y="1651"/>
                    </a:lnTo>
                    <a:lnTo>
                      <a:pt x="274" y="1545"/>
                    </a:lnTo>
                    <a:lnTo>
                      <a:pt x="274" y="1342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29" name="Freeform 10"/>
              <p:cNvSpPr>
                <a:spLocks noChangeArrowheads="1"/>
              </p:cNvSpPr>
              <p:nvPr/>
            </p:nvSpPr>
            <p:spPr bwMode="gray">
              <a:xfrm>
                <a:off x="4956175" y="3740150"/>
                <a:ext cx="363538" cy="481013"/>
              </a:xfrm>
              <a:custGeom>
                <a:avLst/>
                <a:gdLst>
                  <a:gd name="T0" fmla="*/ 8048277 w 1009"/>
                  <a:gd name="T1" fmla="*/ 13781708 h 1334"/>
                  <a:gd name="T2" fmla="*/ 45953869 w 1009"/>
                  <a:gd name="T3" fmla="*/ 2340161 h 1334"/>
                  <a:gd name="T4" fmla="*/ 74642386 w 1009"/>
                  <a:gd name="T5" fmla="*/ 0 h 1334"/>
                  <a:gd name="T6" fmla="*/ 84897472 w 1009"/>
                  <a:gd name="T7" fmla="*/ 1170080 h 1334"/>
                  <a:gd name="T8" fmla="*/ 104369274 w 1009"/>
                  <a:gd name="T9" fmla="*/ 5720593 h 1334"/>
                  <a:gd name="T10" fmla="*/ 116961236 w 1009"/>
                  <a:gd name="T11" fmla="*/ 13781708 h 1334"/>
                  <a:gd name="T12" fmla="*/ 120466189 w 1009"/>
                  <a:gd name="T13" fmla="*/ 18332581 h 1334"/>
                  <a:gd name="T14" fmla="*/ 128514466 w 1009"/>
                  <a:gd name="T15" fmla="*/ 33284369 h 1334"/>
                  <a:gd name="T16" fmla="*/ 130851342 w 1009"/>
                  <a:gd name="T17" fmla="*/ 50576678 h 1334"/>
                  <a:gd name="T18" fmla="*/ 130851342 w 1009"/>
                  <a:gd name="T19" fmla="*/ 169932806 h 1334"/>
                  <a:gd name="T20" fmla="*/ 104369274 w 1009"/>
                  <a:gd name="T21" fmla="*/ 169932806 h 1334"/>
                  <a:gd name="T22" fmla="*/ 100994387 w 1009"/>
                  <a:gd name="T23" fmla="*/ 151600586 h 1334"/>
                  <a:gd name="T24" fmla="*/ 94114187 w 1009"/>
                  <a:gd name="T25" fmla="*/ 157321179 h 1334"/>
                  <a:gd name="T26" fmla="*/ 76849195 w 1009"/>
                  <a:gd name="T27" fmla="*/ 167592646 h 1334"/>
                  <a:gd name="T28" fmla="*/ 67632480 w 1009"/>
                  <a:gd name="T29" fmla="*/ 171103247 h 1334"/>
                  <a:gd name="T30" fmla="*/ 45953869 w 1009"/>
                  <a:gd name="T31" fmla="*/ 173313239 h 1334"/>
                  <a:gd name="T32" fmla="*/ 24145192 w 1009"/>
                  <a:gd name="T33" fmla="*/ 168762726 h 1334"/>
                  <a:gd name="T34" fmla="*/ 16096915 w 1009"/>
                  <a:gd name="T35" fmla="*/ 164212213 h 1334"/>
                  <a:gd name="T36" fmla="*/ 4543324 w 1009"/>
                  <a:gd name="T37" fmla="*/ 151600586 h 1334"/>
                  <a:gd name="T38" fmla="*/ 1168438 w 1009"/>
                  <a:gd name="T39" fmla="*/ 142369391 h 1334"/>
                  <a:gd name="T40" fmla="*/ 0 w 1009"/>
                  <a:gd name="T41" fmla="*/ 124036810 h 1334"/>
                  <a:gd name="T42" fmla="*/ 2336515 w 1009"/>
                  <a:gd name="T43" fmla="*/ 111425183 h 1334"/>
                  <a:gd name="T44" fmla="*/ 6880200 w 1009"/>
                  <a:gd name="T45" fmla="*/ 98683387 h 1334"/>
                  <a:gd name="T46" fmla="*/ 11423524 w 1009"/>
                  <a:gd name="T47" fmla="*/ 94132874 h 1334"/>
                  <a:gd name="T48" fmla="*/ 19471801 w 1009"/>
                  <a:gd name="T49" fmla="*/ 86071759 h 1334"/>
                  <a:gd name="T50" fmla="*/ 41280479 w 1009"/>
                  <a:gd name="T51" fmla="*/ 75800293 h 1334"/>
                  <a:gd name="T52" fmla="*/ 52833709 w 1009"/>
                  <a:gd name="T53" fmla="*/ 72289691 h 1334"/>
                  <a:gd name="T54" fmla="*/ 74642386 w 1009"/>
                  <a:gd name="T55" fmla="*/ 70079339 h 1334"/>
                  <a:gd name="T56" fmla="*/ 96320996 w 1009"/>
                  <a:gd name="T57" fmla="*/ 70079339 h 1334"/>
                  <a:gd name="T58" fmla="*/ 95282625 w 1009"/>
                  <a:gd name="T59" fmla="*/ 44856085 h 1334"/>
                  <a:gd name="T60" fmla="*/ 91777672 w 1009"/>
                  <a:gd name="T61" fmla="*/ 36794970 h 1334"/>
                  <a:gd name="T62" fmla="*/ 87233988 w 1009"/>
                  <a:gd name="T63" fmla="*/ 32114288 h 1334"/>
                  <a:gd name="T64" fmla="*/ 75680757 w 1009"/>
                  <a:gd name="T65" fmla="*/ 26393695 h 1334"/>
                  <a:gd name="T66" fmla="*/ 68800918 w 1009"/>
                  <a:gd name="T67" fmla="*/ 25223254 h 1334"/>
                  <a:gd name="T68" fmla="*/ 40112041 w 1009"/>
                  <a:gd name="T69" fmla="*/ 27563776 h 1334"/>
                  <a:gd name="T70" fmla="*/ 13760039 w 1009"/>
                  <a:gd name="T71" fmla="*/ 34454810 h 1334"/>
                  <a:gd name="T72" fmla="*/ 8048277 w 1009"/>
                  <a:gd name="T73" fmla="*/ 13781708 h 1334"/>
                  <a:gd name="T74" fmla="*/ 52833709 w 1009"/>
                  <a:gd name="T75" fmla="*/ 95302954 h 1334"/>
                  <a:gd name="T76" fmla="*/ 41280479 w 1009"/>
                  <a:gd name="T77" fmla="*/ 102193628 h 1334"/>
                  <a:gd name="T78" fmla="*/ 35568716 w 1009"/>
                  <a:gd name="T79" fmla="*/ 112465094 h 1334"/>
                  <a:gd name="T80" fmla="*/ 34400279 w 1009"/>
                  <a:gd name="T81" fmla="*/ 119356128 h 1334"/>
                  <a:gd name="T82" fmla="*/ 35568716 w 1009"/>
                  <a:gd name="T83" fmla="*/ 133137836 h 1334"/>
                  <a:gd name="T84" fmla="*/ 39073670 w 1009"/>
                  <a:gd name="T85" fmla="*/ 138988598 h 1334"/>
                  <a:gd name="T86" fmla="*/ 50497194 w 1009"/>
                  <a:gd name="T87" fmla="*/ 146919904 h 1334"/>
                  <a:gd name="T88" fmla="*/ 64257233 w 1009"/>
                  <a:gd name="T89" fmla="*/ 146919904 h 1334"/>
                  <a:gd name="T90" fmla="*/ 73473948 w 1009"/>
                  <a:gd name="T91" fmla="*/ 145749824 h 1334"/>
                  <a:gd name="T92" fmla="*/ 89440797 w 1009"/>
                  <a:gd name="T93" fmla="*/ 136648437 h 1334"/>
                  <a:gd name="T94" fmla="*/ 96320996 w 1009"/>
                  <a:gd name="T95" fmla="*/ 130927844 h 1334"/>
                  <a:gd name="T96" fmla="*/ 96320996 w 1009"/>
                  <a:gd name="T97" fmla="*/ 91922522 h 1334"/>
                  <a:gd name="T98" fmla="*/ 63089156 w 1009"/>
                  <a:gd name="T99" fmla="*/ 92962433 h 133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009" h="1334">
                    <a:moveTo>
                      <a:pt x="62" y="106"/>
                    </a:moveTo>
                    <a:lnTo>
                      <a:pt x="62" y="106"/>
                    </a:lnTo>
                    <a:lnTo>
                      <a:pt x="203" y="53"/>
                    </a:lnTo>
                    <a:lnTo>
                      <a:pt x="354" y="18"/>
                    </a:lnTo>
                    <a:lnTo>
                      <a:pt x="504" y="0"/>
                    </a:lnTo>
                    <a:lnTo>
                      <a:pt x="575" y="0"/>
                    </a:lnTo>
                    <a:lnTo>
                      <a:pt x="654" y="9"/>
                    </a:lnTo>
                    <a:lnTo>
                      <a:pt x="734" y="18"/>
                    </a:lnTo>
                    <a:lnTo>
                      <a:pt x="804" y="44"/>
                    </a:lnTo>
                    <a:lnTo>
                      <a:pt x="875" y="88"/>
                    </a:lnTo>
                    <a:lnTo>
                      <a:pt x="901" y="106"/>
                    </a:lnTo>
                    <a:lnTo>
                      <a:pt x="928" y="141"/>
                    </a:lnTo>
                    <a:lnTo>
                      <a:pt x="963" y="194"/>
                    </a:lnTo>
                    <a:lnTo>
                      <a:pt x="990" y="256"/>
                    </a:lnTo>
                    <a:lnTo>
                      <a:pt x="1008" y="327"/>
                    </a:lnTo>
                    <a:lnTo>
                      <a:pt x="1008" y="389"/>
                    </a:lnTo>
                    <a:lnTo>
                      <a:pt x="1008" y="1307"/>
                    </a:lnTo>
                    <a:lnTo>
                      <a:pt x="804" y="1307"/>
                    </a:lnTo>
                    <a:lnTo>
                      <a:pt x="778" y="1166"/>
                    </a:lnTo>
                    <a:lnTo>
                      <a:pt x="725" y="1210"/>
                    </a:lnTo>
                    <a:lnTo>
                      <a:pt x="663" y="1254"/>
                    </a:lnTo>
                    <a:lnTo>
                      <a:pt x="592" y="1289"/>
                    </a:lnTo>
                    <a:lnTo>
                      <a:pt x="521" y="1316"/>
                    </a:lnTo>
                    <a:lnTo>
                      <a:pt x="442" y="1325"/>
                    </a:lnTo>
                    <a:lnTo>
                      <a:pt x="354" y="1333"/>
                    </a:lnTo>
                    <a:lnTo>
                      <a:pt x="265" y="1316"/>
                    </a:lnTo>
                    <a:lnTo>
                      <a:pt x="186" y="1298"/>
                    </a:lnTo>
                    <a:lnTo>
                      <a:pt x="124" y="1263"/>
                    </a:lnTo>
                    <a:lnTo>
                      <a:pt x="80" y="1219"/>
                    </a:lnTo>
                    <a:lnTo>
                      <a:pt x="35" y="1166"/>
                    </a:lnTo>
                    <a:lnTo>
                      <a:pt x="9" y="1095"/>
                    </a:lnTo>
                    <a:lnTo>
                      <a:pt x="0" y="998"/>
                    </a:lnTo>
                    <a:lnTo>
                      <a:pt x="0" y="954"/>
                    </a:lnTo>
                    <a:lnTo>
                      <a:pt x="0" y="901"/>
                    </a:lnTo>
                    <a:lnTo>
                      <a:pt x="18" y="857"/>
                    </a:lnTo>
                    <a:lnTo>
                      <a:pt x="35" y="804"/>
                    </a:lnTo>
                    <a:lnTo>
                      <a:pt x="53" y="759"/>
                    </a:lnTo>
                    <a:lnTo>
                      <a:pt x="88" y="724"/>
                    </a:lnTo>
                    <a:lnTo>
                      <a:pt x="115" y="689"/>
                    </a:lnTo>
                    <a:lnTo>
                      <a:pt x="150" y="662"/>
                    </a:lnTo>
                    <a:lnTo>
                      <a:pt x="230" y="609"/>
                    </a:lnTo>
                    <a:lnTo>
                      <a:pt x="318" y="583"/>
                    </a:lnTo>
                    <a:lnTo>
                      <a:pt x="407" y="556"/>
                    </a:lnTo>
                    <a:lnTo>
                      <a:pt x="495" y="548"/>
                    </a:lnTo>
                    <a:lnTo>
                      <a:pt x="575" y="539"/>
                    </a:lnTo>
                    <a:lnTo>
                      <a:pt x="742" y="539"/>
                    </a:lnTo>
                    <a:lnTo>
                      <a:pt x="742" y="406"/>
                    </a:lnTo>
                    <a:lnTo>
                      <a:pt x="734" y="345"/>
                    </a:lnTo>
                    <a:lnTo>
                      <a:pt x="725" y="309"/>
                    </a:lnTo>
                    <a:lnTo>
                      <a:pt x="707" y="283"/>
                    </a:lnTo>
                    <a:lnTo>
                      <a:pt x="672" y="247"/>
                    </a:lnTo>
                    <a:lnTo>
                      <a:pt x="628" y="221"/>
                    </a:lnTo>
                    <a:lnTo>
                      <a:pt x="583" y="203"/>
                    </a:lnTo>
                    <a:lnTo>
                      <a:pt x="530" y="194"/>
                    </a:lnTo>
                    <a:lnTo>
                      <a:pt x="424" y="194"/>
                    </a:lnTo>
                    <a:lnTo>
                      <a:pt x="309" y="212"/>
                    </a:lnTo>
                    <a:lnTo>
                      <a:pt x="203" y="239"/>
                    </a:lnTo>
                    <a:lnTo>
                      <a:pt x="106" y="265"/>
                    </a:lnTo>
                    <a:lnTo>
                      <a:pt x="62" y="106"/>
                    </a:lnTo>
                    <a:close/>
                    <a:moveTo>
                      <a:pt x="407" y="733"/>
                    </a:moveTo>
                    <a:lnTo>
                      <a:pt x="407" y="733"/>
                    </a:lnTo>
                    <a:lnTo>
                      <a:pt x="362" y="759"/>
                    </a:lnTo>
                    <a:lnTo>
                      <a:pt x="318" y="786"/>
                    </a:lnTo>
                    <a:lnTo>
                      <a:pt x="292" y="821"/>
                    </a:lnTo>
                    <a:lnTo>
                      <a:pt x="274" y="865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1" y="1069"/>
                    </a:lnTo>
                    <a:lnTo>
                      <a:pt x="345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6" y="1121"/>
                    </a:lnTo>
                    <a:lnTo>
                      <a:pt x="628" y="1086"/>
                    </a:lnTo>
                    <a:lnTo>
                      <a:pt x="689" y="1051"/>
                    </a:lnTo>
                    <a:lnTo>
                      <a:pt x="742" y="1007"/>
                    </a:lnTo>
                    <a:lnTo>
                      <a:pt x="742" y="707"/>
                    </a:lnTo>
                    <a:lnTo>
                      <a:pt x="575" y="707"/>
                    </a:lnTo>
                    <a:lnTo>
                      <a:pt x="486" y="715"/>
                    </a:lnTo>
                    <a:lnTo>
                      <a:pt x="407" y="733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30" name="Freeform 11"/>
              <p:cNvSpPr>
                <a:spLocks noChangeArrowheads="1"/>
              </p:cNvSpPr>
              <p:nvPr/>
            </p:nvSpPr>
            <p:spPr bwMode="gray">
              <a:xfrm>
                <a:off x="5818188" y="3740150"/>
                <a:ext cx="363537" cy="481013"/>
              </a:xfrm>
              <a:custGeom>
                <a:avLst/>
                <a:gdLst>
                  <a:gd name="T0" fmla="*/ 9234850 w 1008"/>
                  <a:gd name="T1" fmla="*/ 13781708 h 1334"/>
                  <a:gd name="T2" fmla="*/ 45914579 w 1008"/>
                  <a:gd name="T3" fmla="*/ 2340161 h 1334"/>
                  <a:gd name="T4" fmla="*/ 75830644 w 1008"/>
                  <a:gd name="T5" fmla="*/ 0 h 1334"/>
                  <a:gd name="T6" fmla="*/ 86236170 w 1008"/>
                  <a:gd name="T7" fmla="*/ 1170080 h 1334"/>
                  <a:gd name="T8" fmla="*/ 104576034 w 1008"/>
                  <a:gd name="T9" fmla="*/ 5720593 h 1334"/>
                  <a:gd name="T10" fmla="*/ 120704743 w 1008"/>
                  <a:gd name="T11" fmla="*/ 17292309 h 1334"/>
                  <a:gd name="T12" fmla="*/ 126427926 w 1008"/>
                  <a:gd name="T13" fmla="*/ 25223254 h 1334"/>
                  <a:gd name="T14" fmla="*/ 130980073 w 1008"/>
                  <a:gd name="T15" fmla="*/ 43686005 h 1334"/>
                  <a:gd name="T16" fmla="*/ 130980073 w 1008"/>
                  <a:gd name="T17" fmla="*/ 52787030 h 1334"/>
                  <a:gd name="T18" fmla="*/ 130980073 w 1008"/>
                  <a:gd name="T19" fmla="*/ 169932806 h 1334"/>
                  <a:gd name="T20" fmla="*/ 104576034 w 1008"/>
                  <a:gd name="T21" fmla="*/ 169932806 h 1334"/>
                  <a:gd name="T22" fmla="*/ 102234683 w 1008"/>
                  <a:gd name="T23" fmla="*/ 151600586 h 1334"/>
                  <a:gd name="T24" fmla="*/ 81553828 w 1008"/>
                  <a:gd name="T25" fmla="*/ 165382294 h 1334"/>
                  <a:gd name="T26" fmla="*/ 57490780 w 1008"/>
                  <a:gd name="T27" fmla="*/ 172273328 h 1334"/>
                  <a:gd name="T28" fmla="*/ 45914579 w 1008"/>
                  <a:gd name="T29" fmla="*/ 173313239 h 1334"/>
                  <a:gd name="T30" fmla="*/ 28745390 w 1008"/>
                  <a:gd name="T31" fmla="*/ 169932806 h 1334"/>
                  <a:gd name="T32" fmla="*/ 17169189 w 1008"/>
                  <a:gd name="T33" fmla="*/ 164212213 h 1334"/>
                  <a:gd name="T34" fmla="*/ 12616681 w 1008"/>
                  <a:gd name="T35" fmla="*/ 160701612 h 1334"/>
                  <a:gd name="T36" fmla="*/ 5723183 w 1008"/>
                  <a:gd name="T37" fmla="*/ 150430145 h 1334"/>
                  <a:gd name="T38" fmla="*/ 1170676 w 1008"/>
                  <a:gd name="T39" fmla="*/ 138988598 h 1334"/>
                  <a:gd name="T40" fmla="*/ 0 w 1008"/>
                  <a:gd name="T41" fmla="*/ 126247162 h 1334"/>
                  <a:gd name="T42" fmla="*/ 1170676 w 1008"/>
                  <a:gd name="T43" fmla="*/ 113635175 h 1334"/>
                  <a:gd name="T44" fmla="*/ 4552507 w 1008"/>
                  <a:gd name="T45" fmla="*/ 103364069 h 1334"/>
                  <a:gd name="T46" fmla="*/ 19510540 w 1008"/>
                  <a:gd name="T47" fmla="*/ 86071759 h 1334"/>
                  <a:gd name="T48" fmla="*/ 28745390 w 1008"/>
                  <a:gd name="T49" fmla="*/ 80350806 h 1334"/>
                  <a:gd name="T50" fmla="*/ 44743903 w 1008"/>
                  <a:gd name="T51" fmla="*/ 74630213 h 1334"/>
                  <a:gd name="T52" fmla="*/ 80383152 w 1008"/>
                  <a:gd name="T53" fmla="*/ 70079339 h 1334"/>
                  <a:gd name="T54" fmla="*/ 97682176 w 1008"/>
                  <a:gd name="T55" fmla="*/ 70079339 h 1334"/>
                  <a:gd name="T56" fmla="*/ 96511860 w 1008"/>
                  <a:gd name="T57" fmla="*/ 45896357 h 1334"/>
                  <a:gd name="T58" fmla="*/ 93130029 w 1008"/>
                  <a:gd name="T59" fmla="*/ 37965051 h 1334"/>
                  <a:gd name="T60" fmla="*/ 83894818 w 1008"/>
                  <a:gd name="T61" fmla="*/ 28733856 h 1334"/>
                  <a:gd name="T62" fmla="*/ 71278137 w 1008"/>
                  <a:gd name="T63" fmla="*/ 25223254 h 1334"/>
                  <a:gd name="T64" fmla="*/ 56320104 w 1008"/>
                  <a:gd name="T65" fmla="*/ 25223254 h 1334"/>
                  <a:gd name="T66" fmla="*/ 27574714 w 1008"/>
                  <a:gd name="T67" fmla="*/ 29903936 h 1334"/>
                  <a:gd name="T68" fmla="*/ 13787357 w 1008"/>
                  <a:gd name="T69" fmla="*/ 34454810 h 1334"/>
                  <a:gd name="T70" fmla="*/ 51767597 w 1008"/>
                  <a:gd name="T71" fmla="*/ 96473035 h 1334"/>
                  <a:gd name="T72" fmla="*/ 47085255 w 1008"/>
                  <a:gd name="T73" fmla="*/ 98683387 h 1334"/>
                  <a:gd name="T74" fmla="*/ 37850405 w 1008"/>
                  <a:gd name="T75" fmla="*/ 106744501 h 1334"/>
                  <a:gd name="T76" fmla="*/ 35639249 w 1008"/>
                  <a:gd name="T77" fmla="*/ 111425183 h 1334"/>
                  <a:gd name="T78" fmla="*/ 34468573 w 1008"/>
                  <a:gd name="T79" fmla="*/ 126247162 h 1334"/>
                  <a:gd name="T80" fmla="*/ 39021081 w 1008"/>
                  <a:gd name="T81" fmla="*/ 138988598 h 1334"/>
                  <a:gd name="T82" fmla="*/ 44743903 w 1008"/>
                  <a:gd name="T83" fmla="*/ 143539472 h 1334"/>
                  <a:gd name="T84" fmla="*/ 57490780 w 1008"/>
                  <a:gd name="T85" fmla="*/ 148089984 h 1334"/>
                  <a:gd name="T86" fmla="*/ 64384639 w 1008"/>
                  <a:gd name="T87" fmla="*/ 146919904 h 1334"/>
                  <a:gd name="T88" fmla="*/ 82724503 w 1008"/>
                  <a:gd name="T89" fmla="*/ 141198950 h 1334"/>
                  <a:gd name="T90" fmla="*/ 97682176 w 1008"/>
                  <a:gd name="T91" fmla="*/ 130927844 h 1334"/>
                  <a:gd name="T92" fmla="*/ 97682176 w 1008"/>
                  <a:gd name="T93" fmla="*/ 91922522 h 1334"/>
                  <a:gd name="T94" fmla="*/ 74659969 w 1008"/>
                  <a:gd name="T95" fmla="*/ 91922522 h 1334"/>
                  <a:gd name="T96" fmla="*/ 51767597 w 1008"/>
                  <a:gd name="T97" fmla="*/ 96473035 h 133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008" h="1334">
                    <a:moveTo>
                      <a:pt x="71" y="106"/>
                    </a:moveTo>
                    <a:lnTo>
                      <a:pt x="71" y="106"/>
                    </a:lnTo>
                    <a:lnTo>
                      <a:pt x="212" y="53"/>
                    </a:lnTo>
                    <a:lnTo>
                      <a:pt x="353" y="18"/>
                    </a:lnTo>
                    <a:lnTo>
                      <a:pt x="504" y="0"/>
                    </a:lnTo>
                    <a:lnTo>
                      <a:pt x="583" y="0"/>
                    </a:lnTo>
                    <a:lnTo>
                      <a:pt x="663" y="9"/>
                    </a:lnTo>
                    <a:lnTo>
                      <a:pt x="733" y="18"/>
                    </a:lnTo>
                    <a:lnTo>
                      <a:pt x="804" y="44"/>
                    </a:lnTo>
                    <a:lnTo>
                      <a:pt x="875" y="80"/>
                    </a:lnTo>
                    <a:lnTo>
                      <a:pt x="928" y="133"/>
                    </a:lnTo>
                    <a:lnTo>
                      <a:pt x="972" y="194"/>
                    </a:lnTo>
                    <a:lnTo>
                      <a:pt x="998" y="265"/>
                    </a:lnTo>
                    <a:lnTo>
                      <a:pt x="1007" y="336"/>
                    </a:lnTo>
                    <a:lnTo>
                      <a:pt x="1007" y="406"/>
                    </a:lnTo>
                    <a:lnTo>
                      <a:pt x="1007" y="1307"/>
                    </a:lnTo>
                    <a:lnTo>
                      <a:pt x="804" y="1307"/>
                    </a:lnTo>
                    <a:lnTo>
                      <a:pt x="786" y="1166"/>
                    </a:lnTo>
                    <a:lnTo>
                      <a:pt x="707" y="1227"/>
                    </a:lnTo>
                    <a:lnTo>
                      <a:pt x="627" y="1272"/>
                    </a:lnTo>
                    <a:lnTo>
                      <a:pt x="539" y="1307"/>
                    </a:lnTo>
                    <a:lnTo>
                      <a:pt x="442" y="1325"/>
                    </a:lnTo>
                    <a:lnTo>
                      <a:pt x="353" y="1333"/>
                    </a:lnTo>
                    <a:lnTo>
                      <a:pt x="265" y="1316"/>
                    </a:lnTo>
                    <a:lnTo>
                      <a:pt x="221" y="1307"/>
                    </a:lnTo>
                    <a:lnTo>
                      <a:pt x="177" y="1289"/>
                    </a:lnTo>
                    <a:lnTo>
                      <a:pt x="132" y="1263"/>
                    </a:lnTo>
                    <a:lnTo>
                      <a:pt x="97" y="1236"/>
                    </a:lnTo>
                    <a:lnTo>
                      <a:pt x="71" y="1201"/>
                    </a:lnTo>
                    <a:lnTo>
                      <a:pt x="44" y="1157"/>
                    </a:lnTo>
                    <a:lnTo>
                      <a:pt x="18" y="1121"/>
                    </a:lnTo>
                    <a:lnTo>
                      <a:pt x="9" y="1069"/>
                    </a:lnTo>
                    <a:lnTo>
                      <a:pt x="0" y="1024"/>
                    </a:lnTo>
                    <a:lnTo>
                      <a:pt x="0" y="971"/>
                    </a:lnTo>
                    <a:lnTo>
                      <a:pt x="9" y="874"/>
                    </a:lnTo>
                    <a:lnTo>
                      <a:pt x="18" y="839"/>
                    </a:lnTo>
                    <a:lnTo>
                      <a:pt x="35" y="795"/>
                    </a:lnTo>
                    <a:lnTo>
                      <a:pt x="88" y="724"/>
                    </a:lnTo>
                    <a:lnTo>
                      <a:pt x="150" y="662"/>
                    </a:lnTo>
                    <a:lnTo>
                      <a:pt x="221" y="618"/>
                    </a:lnTo>
                    <a:lnTo>
                      <a:pt x="283" y="592"/>
                    </a:lnTo>
                    <a:lnTo>
                      <a:pt x="344" y="574"/>
                    </a:lnTo>
                    <a:lnTo>
                      <a:pt x="477" y="548"/>
                    </a:lnTo>
                    <a:lnTo>
                      <a:pt x="618" y="539"/>
                    </a:lnTo>
                    <a:lnTo>
                      <a:pt x="751" y="539"/>
                    </a:lnTo>
                    <a:lnTo>
                      <a:pt x="751" y="415"/>
                    </a:lnTo>
                    <a:lnTo>
                      <a:pt x="742" y="353"/>
                    </a:lnTo>
                    <a:lnTo>
                      <a:pt x="716" y="292"/>
                    </a:lnTo>
                    <a:lnTo>
                      <a:pt x="689" y="247"/>
                    </a:lnTo>
                    <a:lnTo>
                      <a:pt x="645" y="221"/>
                    </a:lnTo>
                    <a:lnTo>
                      <a:pt x="601" y="203"/>
                    </a:lnTo>
                    <a:lnTo>
                      <a:pt x="548" y="194"/>
                    </a:lnTo>
                    <a:lnTo>
                      <a:pt x="433" y="194"/>
                    </a:lnTo>
                    <a:lnTo>
                      <a:pt x="327" y="203"/>
                    </a:lnTo>
                    <a:lnTo>
                      <a:pt x="212" y="230"/>
                    </a:lnTo>
                    <a:lnTo>
                      <a:pt x="106" y="265"/>
                    </a:lnTo>
                    <a:lnTo>
                      <a:pt x="71" y="106"/>
                    </a:lnTo>
                    <a:close/>
                    <a:moveTo>
                      <a:pt x="398" y="742"/>
                    </a:moveTo>
                    <a:lnTo>
                      <a:pt x="398" y="742"/>
                    </a:lnTo>
                    <a:lnTo>
                      <a:pt x="362" y="759"/>
                    </a:lnTo>
                    <a:lnTo>
                      <a:pt x="327" y="786"/>
                    </a:lnTo>
                    <a:lnTo>
                      <a:pt x="291" y="821"/>
                    </a:lnTo>
                    <a:lnTo>
                      <a:pt x="274" y="857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0" y="1069"/>
                    </a:lnTo>
                    <a:lnTo>
                      <a:pt x="344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5" y="1121"/>
                    </a:lnTo>
                    <a:lnTo>
                      <a:pt x="636" y="1086"/>
                    </a:lnTo>
                    <a:lnTo>
                      <a:pt x="698" y="1051"/>
                    </a:lnTo>
                    <a:lnTo>
                      <a:pt x="751" y="1007"/>
                    </a:lnTo>
                    <a:lnTo>
                      <a:pt x="751" y="707"/>
                    </a:lnTo>
                    <a:lnTo>
                      <a:pt x="574" y="707"/>
                    </a:lnTo>
                    <a:lnTo>
                      <a:pt x="486" y="715"/>
                    </a:lnTo>
                    <a:lnTo>
                      <a:pt x="398" y="742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31" name="Freeform 12"/>
              <p:cNvSpPr>
                <a:spLocks noChangeArrowheads="1"/>
              </p:cNvSpPr>
              <p:nvPr/>
            </p:nvSpPr>
            <p:spPr bwMode="gray">
              <a:xfrm>
                <a:off x="5376863" y="3746500"/>
                <a:ext cx="400050" cy="465138"/>
              </a:xfrm>
              <a:custGeom>
                <a:avLst/>
                <a:gdLst>
                  <a:gd name="T0" fmla="*/ 0 w 1113"/>
                  <a:gd name="T1" fmla="*/ 0 h 1290"/>
                  <a:gd name="T2" fmla="*/ 0 w 1113"/>
                  <a:gd name="T3" fmla="*/ 0 h 1290"/>
                  <a:gd name="T4" fmla="*/ 36303190 w 1113"/>
                  <a:gd name="T5" fmla="*/ 0 h 1290"/>
                  <a:gd name="T6" fmla="*/ 36303190 w 1113"/>
                  <a:gd name="T7" fmla="*/ 0 h 1290"/>
                  <a:gd name="T8" fmla="*/ 58007609 w 1113"/>
                  <a:gd name="T9" fmla="*/ 69946659 h 1290"/>
                  <a:gd name="T10" fmla="*/ 58007609 w 1113"/>
                  <a:gd name="T11" fmla="*/ 69946659 h 1290"/>
                  <a:gd name="T12" fmla="*/ 64854826 w 1113"/>
                  <a:gd name="T13" fmla="*/ 91788674 h 1290"/>
                  <a:gd name="T14" fmla="*/ 70539275 w 1113"/>
                  <a:gd name="T15" fmla="*/ 113630689 h 1290"/>
                  <a:gd name="T16" fmla="*/ 70539275 w 1113"/>
                  <a:gd name="T17" fmla="*/ 113630689 h 1290"/>
                  <a:gd name="T18" fmla="*/ 75190350 w 1113"/>
                  <a:gd name="T19" fmla="*/ 133132592 h 1290"/>
                  <a:gd name="T20" fmla="*/ 75190350 w 1113"/>
                  <a:gd name="T21" fmla="*/ 133132592 h 1290"/>
                  <a:gd name="T22" fmla="*/ 85396477 w 1113"/>
                  <a:gd name="T23" fmla="*/ 101019680 h 1290"/>
                  <a:gd name="T24" fmla="*/ 94569232 w 1113"/>
                  <a:gd name="T25" fmla="*/ 67736352 h 1290"/>
                  <a:gd name="T26" fmla="*/ 102579218 w 1113"/>
                  <a:gd name="T27" fmla="*/ 34453385 h 1290"/>
                  <a:gd name="T28" fmla="*/ 108263666 w 1113"/>
                  <a:gd name="T29" fmla="*/ 0 h 1290"/>
                  <a:gd name="T30" fmla="*/ 108263666 w 1113"/>
                  <a:gd name="T31" fmla="*/ 0 h 1290"/>
                  <a:gd name="T32" fmla="*/ 143662520 w 1113"/>
                  <a:gd name="T33" fmla="*/ 0 h 1290"/>
                  <a:gd name="T34" fmla="*/ 143662520 w 1113"/>
                  <a:gd name="T35" fmla="*/ 0 h 1290"/>
                  <a:gd name="T36" fmla="*/ 134489765 w 1113"/>
                  <a:gd name="T37" fmla="*/ 43554224 h 1290"/>
                  <a:gd name="T38" fmla="*/ 123120869 w 1113"/>
                  <a:gd name="T39" fmla="*/ 86068198 h 1290"/>
                  <a:gd name="T40" fmla="*/ 117436061 w 1113"/>
                  <a:gd name="T41" fmla="*/ 106740157 h 1290"/>
                  <a:gd name="T42" fmla="*/ 109426435 w 1113"/>
                  <a:gd name="T43" fmla="*/ 127412115 h 1290"/>
                  <a:gd name="T44" fmla="*/ 101416449 w 1113"/>
                  <a:gd name="T45" fmla="*/ 146913657 h 1290"/>
                  <a:gd name="T46" fmla="*/ 92243694 w 1113"/>
                  <a:gd name="T47" fmla="*/ 167585616 h 1290"/>
                  <a:gd name="T48" fmla="*/ 92243694 w 1113"/>
                  <a:gd name="T49" fmla="*/ 167585616 h 1290"/>
                  <a:gd name="T50" fmla="*/ 49997624 w 1113"/>
                  <a:gd name="T51" fmla="*/ 167585616 h 1290"/>
                  <a:gd name="T52" fmla="*/ 49997624 w 1113"/>
                  <a:gd name="T53" fmla="*/ 167585616 h 1290"/>
                  <a:gd name="T54" fmla="*/ 0 w 1113"/>
                  <a:gd name="T55" fmla="*/ 0 h 1290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113" h="1290">
                    <a:moveTo>
                      <a:pt x="0" y="0"/>
                    </a:moveTo>
                    <a:lnTo>
                      <a:pt x="0" y="0"/>
                    </a:lnTo>
                    <a:lnTo>
                      <a:pt x="281" y="0"/>
                    </a:lnTo>
                    <a:lnTo>
                      <a:pt x="449" y="538"/>
                    </a:lnTo>
                    <a:lnTo>
                      <a:pt x="502" y="706"/>
                    </a:lnTo>
                    <a:lnTo>
                      <a:pt x="546" y="874"/>
                    </a:lnTo>
                    <a:lnTo>
                      <a:pt x="582" y="1024"/>
                    </a:lnTo>
                    <a:lnTo>
                      <a:pt x="661" y="777"/>
                    </a:lnTo>
                    <a:lnTo>
                      <a:pt x="732" y="521"/>
                    </a:lnTo>
                    <a:lnTo>
                      <a:pt x="794" y="265"/>
                    </a:lnTo>
                    <a:lnTo>
                      <a:pt x="838" y="0"/>
                    </a:lnTo>
                    <a:lnTo>
                      <a:pt x="1112" y="0"/>
                    </a:lnTo>
                    <a:lnTo>
                      <a:pt x="1041" y="335"/>
                    </a:lnTo>
                    <a:lnTo>
                      <a:pt x="953" y="662"/>
                    </a:lnTo>
                    <a:lnTo>
                      <a:pt x="909" y="821"/>
                    </a:lnTo>
                    <a:lnTo>
                      <a:pt x="847" y="980"/>
                    </a:lnTo>
                    <a:lnTo>
                      <a:pt x="785" y="1130"/>
                    </a:lnTo>
                    <a:lnTo>
                      <a:pt x="714" y="1289"/>
                    </a:lnTo>
                    <a:lnTo>
                      <a:pt x="387" y="128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32" name="Freeform 13"/>
              <p:cNvSpPr>
                <a:spLocks noChangeArrowheads="1"/>
              </p:cNvSpPr>
              <p:nvPr/>
            </p:nvSpPr>
            <p:spPr bwMode="gray">
              <a:xfrm>
                <a:off x="6191250" y="3735388"/>
                <a:ext cx="28575" cy="41275"/>
              </a:xfrm>
              <a:custGeom>
                <a:avLst/>
                <a:gdLst>
                  <a:gd name="T0" fmla="*/ 4465558 w 80"/>
                  <a:gd name="T1" fmla="*/ 2190087 h 115"/>
                  <a:gd name="T2" fmla="*/ 0 w 80"/>
                  <a:gd name="T3" fmla="*/ 2190087 h 115"/>
                  <a:gd name="T4" fmla="*/ 0 w 80"/>
                  <a:gd name="T5" fmla="*/ 0 h 115"/>
                  <a:gd name="T6" fmla="*/ 10079117 w 80"/>
                  <a:gd name="T7" fmla="*/ 0 h 115"/>
                  <a:gd name="T8" fmla="*/ 10079117 w 80"/>
                  <a:gd name="T9" fmla="*/ 2190087 h 115"/>
                  <a:gd name="T10" fmla="*/ 5613559 w 80"/>
                  <a:gd name="T11" fmla="*/ 2190087 h 115"/>
                  <a:gd name="T12" fmla="*/ 5613559 w 80"/>
                  <a:gd name="T13" fmla="*/ 14685286 h 115"/>
                  <a:gd name="T14" fmla="*/ 4465558 w 80"/>
                  <a:gd name="T15" fmla="*/ 14685286 h 115"/>
                  <a:gd name="T16" fmla="*/ 4465558 w 80"/>
                  <a:gd name="T17" fmla="*/ 2190087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0" h="115">
                    <a:moveTo>
                      <a:pt x="35" y="17"/>
                    </a:moveTo>
                    <a:lnTo>
                      <a:pt x="0" y="17"/>
                    </a:lnTo>
                    <a:lnTo>
                      <a:pt x="0" y="0"/>
                    </a:lnTo>
                    <a:lnTo>
                      <a:pt x="79" y="0"/>
                    </a:lnTo>
                    <a:lnTo>
                      <a:pt x="79" y="17"/>
                    </a:lnTo>
                    <a:lnTo>
                      <a:pt x="44" y="17"/>
                    </a:lnTo>
                    <a:lnTo>
                      <a:pt x="44" y="114"/>
                    </a:lnTo>
                    <a:lnTo>
                      <a:pt x="35" y="114"/>
                    </a:lnTo>
                    <a:lnTo>
                      <a:pt x="35" y="17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33" name="Freeform 14"/>
              <p:cNvSpPr>
                <a:spLocks noChangeArrowheads="1"/>
              </p:cNvSpPr>
              <p:nvPr/>
            </p:nvSpPr>
            <p:spPr bwMode="gray">
              <a:xfrm>
                <a:off x="6223000" y="3735388"/>
                <a:ext cx="41275" cy="41275"/>
              </a:xfrm>
              <a:custGeom>
                <a:avLst/>
                <a:gdLst>
                  <a:gd name="T0" fmla="*/ 12280736 w 116"/>
                  <a:gd name="T1" fmla="*/ 7858042 h 115"/>
                  <a:gd name="T2" fmla="*/ 12280736 w 116"/>
                  <a:gd name="T3" fmla="*/ 7858042 h 115"/>
                  <a:gd name="T4" fmla="*/ 12280736 w 116"/>
                  <a:gd name="T5" fmla="*/ 2190087 h 115"/>
                  <a:gd name="T6" fmla="*/ 12280736 w 116"/>
                  <a:gd name="T7" fmla="*/ 2190087 h 115"/>
                  <a:gd name="T8" fmla="*/ 12280736 w 116"/>
                  <a:gd name="T9" fmla="*/ 2190087 h 115"/>
                  <a:gd name="T10" fmla="*/ 10128743 w 116"/>
                  <a:gd name="T11" fmla="*/ 7858042 h 115"/>
                  <a:gd name="T12" fmla="*/ 7849722 w 116"/>
                  <a:gd name="T13" fmla="*/ 14685286 h 115"/>
                  <a:gd name="T14" fmla="*/ 6710034 w 116"/>
                  <a:gd name="T15" fmla="*/ 14685286 h 115"/>
                  <a:gd name="T16" fmla="*/ 4431369 w 116"/>
                  <a:gd name="T17" fmla="*/ 7858042 h 115"/>
                  <a:gd name="T18" fmla="*/ 4431369 w 116"/>
                  <a:gd name="T19" fmla="*/ 7858042 h 115"/>
                  <a:gd name="T20" fmla="*/ 2279020 w 116"/>
                  <a:gd name="T21" fmla="*/ 2190087 h 115"/>
                  <a:gd name="T22" fmla="*/ 2279020 w 116"/>
                  <a:gd name="T23" fmla="*/ 2190087 h 115"/>
                  <a:gd name="T24" fmla="*/ 2279020 w 116"/>
                  <a:gd name="T25" fmla="*/ 2190087 h 115"/>
                  <a:gd name="T26" fmla="*/ 2279020 w 116"/>
                  <a:gd name="T27" fmla="*/ 7858042 h 115"/>
                  <a:gd name="T28" fmla="*/ 2279020 w 116"/>
                  <a:gd name="T29" fmla="*/ 14685286 h 115"/>
                  <a:gd name="T30" fmla="*/ 0 w 116"/>
                  <a:gd name="T31" fmla="*/ 14685286 h 115"/>
                  <a:gd name="T32" fmla="*/ 1139332 w 116"/>
                  <a:gd name="T33" fmla="*/ 0 h 115"/>
                  <a:gd name="T34" fmla="*/ 3418353 w 116"/>
                  <a:gd name="T35" fmla="*/ 0 h 115"/>
                  <a:gd name="T36" fmla="*/ 5570702 w 116"/>
                  <a:gd name="T37" fmla="*/ 6827244 h 115"/>
                  <a:gd name="T38" fmla="*/ 5570702 w 116"/>
                  <a:gd name="T39" fmla="*/ 6827244 h 115"/>
                  <a:gd name="T40" fmla="*/ 6710034 w 116"/>
                  <a:gd name="T41" fmla="*/ 12495558 h 115"/>
                  <a:gd name="T42" fmla="*/ 6710034 w 116"/>
                  <a:gd name="T43" fmla="*/ 12495558 h 115"/>
                  <a:gd name="T44" fmla="*/ 6710034 w 116"/>
                  <a:gd name="T45" fmla="*/ 12495558 h 115"/>
                  <a:gd name="T46" fmla="*/ 8989055 w 116"/>
                  <a:gd name="T47" fmla="*/ 6827244 h 115"/>
                  <a:gd name="T48" fmla="*/ 11141403 w 116"/>
                  <a:gd name="T49" fmla="*/ 0 h 115"/>
                  <a:gd name="T50" fmla="*/ 13420424 w 116"/>
                  <a:gd name="T51" fmla="*/ 0 h 115"/>
                  <a:gd name="T52" fmla="*/ 14559756 w 116"/>
                  <a:gd name="T53" fmla="*/ 14685286 h 115"/>
                  <a:gd name="T54" fmla="*/ 12280736 w 116"/>
                  <a:gd name="T55" fmla="*/ 14685286 h 115"/>
                  <a:gd name="T56" fmla="*/ 12280736 w 116"/>
                  <a:gd name="T57" fmla="*/ 7858042 h 11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6" h="115">
                    <a:moveTo>
                      <a:pt x="97" y="61"/>
                    </a:moveTo>
                    <a:lnTo>
                      <a:pt x="97" y="61"/>
                    </a:lnTo>
                    <a:lnTo>
                      <a:pt x="97" y="17"/>
                    </a:lnTo>
                    <a:lnTo>
                      <a:pt x="80" y="61"/>
                    </a:lnTo>
                    <a:lnTo>
                      <a:pt x="62" y="114"/>
                    </a:lnTo>
                    <a:lnTo>
                      <a:pt x="53" y="114"/>
                    </a:lnTo>
                    <a:lnTo>
                      <a:pt x="35" y="61"/>
                    </a:lnTo>
                    <a:lnTo>
                      <a:pt x="18" y="17"/>
                    </a:lnTo>
                    <a:lnTo>
                      <a:pt x="18" y="61"/>
                    </a:lnTo>
                    <a:lnTo>
                      <a:pt x="18" y="114"/>
                    </a:lnTo>
                    <a:lnTo>
                      <a:pt x="0" y="114"/>
                    </a:lnTo>
                    <a:lnTo>
                      <a:pt x="9" y="0"/>
                    </a:lnTo>
                    <a:lnTo>
                      <a:pt x="27" y="0"/>
                    </a:lnTo>
                    <a:lnTo>
                      <a:pt x="44" y="53"/>
                    </a:lnTo>
                    <a:lnTo>
                      <a:pt x="53" y="97"/>
                    </a:lnTo>
                    <a:lnTo>
                      <a:pt x="71" y="53"/>
                    </a:lnTo>
                    <a:lnTo>
                      <a:pt x="88" y="0"/>
                    </a:lnTo>
                    <a:lnTo>
                      <a:pt x="106" y="0"/>
                    </a:lnTo>
                    <a:lnTo>
                      <a:pt x="115" y="114"/>
                    </a:lnTo>
                    <a:lnTo>
                      <a:pt x="97" y="114"/>
                    </a:lnTo>
                    <a:lnTo>
                      <a:pt x="97" y="61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</p:grpSp>
        <p:pic>
          <p:nvPicPr>
            <p:cNvPr id="134" name="Picture 133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26146" y="3212239"/>
              <a:ext cx="227780" cy="281563"/>
            </a:xfrm>
            <a:prstGeom prst="rect">
              <a:avLst/>
            </a:prstGeom>
          </p:spPr>
        </p:pic>
        <p:pic>
          <p:nvPicPr>
            <p:cNvPr id="135" name="Picture 134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078311" y="2188044"/>
              <a:ext cx="383665" cy="362110"/>
            </a:xfrm>
            <a:prstGeom prst="rect">
              <a:avLst/>
            </a:prstGeom>
          </p:spPr>
        </p:pic>
        <p:pic>
          <p:nvPicPr>
            <p:cNvPr id="136" name="Picture 2" descr="Related imag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2794" y="2306183"/>
              <a:ext cx="298314" cy="351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7" name="Picture 6" descr="Image result for mysql logo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3176" y="3157071"/>
              <a:ext cx="516046" cy="348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3596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has democratized Linux Containers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Container Image – a serialized file that can instantiate a container</a:t>
            </a:r>
          </a:p>
          <a:p>
            <a:r>
              <a:rPr lang="en-US" dirty="0" smtClean="0"/>
              <a:t>Container Build script and workflow – to create container (image) using straightforward vocabulary</a:t>
            </a:r>
          </a:p>
          <a:p>
            <a:r>
              <a:rPr lang="en-US" dirty="0" smtClean="0"/>
              <a:t>Engine – runtime platform for instantiating, running and managing containers, volumes and networks (REST API and CLI)</a:t>
            </a:r>
          </a:p>
          <a:p>
            <a:r>
              <a:rPr lang="en-US" dirty="0" smtClean="0"/>
              <a:t>Docker Registry – Repository for Container Images</a:t>
            </a:r>
          </a:p>
          <a:p>
            <a:pPr lvl="1"/>
            <a:r>
              <a:rPr lang="en-US" dirty="0" smtClean="0"/>
              <a:t>And now also Docker Store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12</a:t>
            </a:fld>
            <a:endParaRPr lang="nl-NL"/>
          </a:p>
        </p:txBody>
      </p:sp>
      <p:grpSp>
        <p:nvGrpSpPr>
          <p:cNvPr id="11" name="Group 10"/>
          <p:cNvGrpSpPr/>
          <p:nvPr/>
        </p:nvGrpSpPr>
        <p:grpSpPr>
          <a:xfrm>
            <a:off x="5398173" y="2166075"/>
            <a:ext cx="3311774" cy="1906587"/>
            <a:chOff x="1143000" y="1028700"/>
            <a:chExt cx="7209000" cy="3753621"/>
          </a:xfrm>
        </p:grpSpPr>
        <p:sp>
          <p:nvSpPr>
            <p:cNvPr id="81" name="Rectangle 80"/>
            <p:cNvSpPr/>
            <p:nvPr/>
          </p:nvSpPr>
          <p:spPr>
            <a:xfrm>
              <a:off x="2545080" y="1232400"/>
              <a:ext cx="5014809" cy="282906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pic>
          <p:nvPicPr>
            <p:cNvPr id="82" name="Picture 6" descr="http://blog.vtc.com/wp-content/uploads/2012/09/windows-mac-os-linux.jpg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004"/>
            <a:stretch/>
          </p:blipFill>
          <p:spPr bwMode="auto">
            <a:xfrm>
              <a:off x="1441526" y="3747999"/>
              <a:ext cx="2097550" cy="1034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Can 82"/>
            <p:cNvSpPr/>
            <p:nvPr/>
          </p:nvSpPr>
          <p:spPr>
            <a:xfrm>
              <a:off x="4260599" y="3846978"/>
              <a:ext cx="1752600" cy="638862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500" dirty="0" smtClean="0"/>
                <a:t>Disk </a:t>
              </a:r>
              <a:br>
                <a:rPr lang="en-US" sz="500" dirty="0" smtClean="0"/>
              </a:br>
              <a:r>
                <a:rPr lang="en-US" sz="500" dirty="0" smtClean="0"/>
                <a:t>Storage</a:t>
              </a:r>
              <a:endParaRPr lang="en-US" sz="500" dirty="0"/>
            </a:p>
          </p:txBody>
        </p:sp>
        <p:sp>
          <p:nvSpPr>
            <p:cNvPr id="84" name="Cube 83"/>
            <p:cNvSpPr/>
            <p:nvPr/>
          </p:nvSpPr>
          <p:spPr>
            <a:xfrm>
              <a:off x="4183380" y="1028700"/>
              <a:ext cx="2339340" cy="57150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500" dirty="0" smtClean="0"/>
                <a:t>Memory</a:t>
              </a:r>
              <a:endParaRPr lang="nl-NL" sz="500" dirty="0"/>
            </a:p>
          </p:txBody>
        </p:sp>
        <p:sp>
          <p:nvSpPr>
            <p:cNvPr id="85" name="Rounded Rectangle 84"/>
            <p:cNvSpPr/>
            <p:nvPr/>
          </p:nvSpPr>
          <p:spPr>
            <a:xfrm>
              <a:off x="7052700" y="2057400"/>
              <a:ext cx="1299300" cy="13118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smtClean="0"/>
                <a:t>CPUs</a:t>
              </a:r>
              <a:endParaRPr lang="en-US" sz="500" dirty="0" smtClean="0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143000" y="2369820"/>
              <a:ext cx="1615440" cy="13118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nl-NL" sz="200" dirty="0" smtClean="0"/>
                <a:t>Network interface</a:t>
              </a:r>
            </a:p>
            <a:p>
              <a:pPr marL="514350" lvl="1" indent="-171450">
                <a:buFont typeface="Arial" panose="020B0604020202020204" pitchFamily="34" charset="0"/>
                <a:buChar char="•"/>
              </a:pPr>
              <a:r>
                <a:rPr lang="nl-NL" sz="200" dirty="0" smtClean="0"/>
                <a:t>IP </a:t>
              </a:r>
              <a:r>
                <a:rPr lang="nl-NL" sz="200" dirty="0" err="1"/>
                <a:t>address</a:t>
              </a:r>
              <a:endParaRPr lang="nl-NL" sz="200" dirty="0"/>
            </a:p>
            <a:p>
              <a:pPr marL="514350" lvl="1" indent="-171450">
                <a:buFont typeface="Arial" panose="020B0604020202020204" pitchFamily="34" charset="0"/>
                <a:buChar char="•"/>
              </a:pPr>
              <a:r>
                <a:rPr lang="nl-NL" sz="200" dirty="0" smtClean="0"/>
                <a:t>Ports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200" dirty="0" smtClean="0"/>
                <a:t>Users &amp; groups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200" dirty="0" smtClean="0"/>
                <a:t>Environment Variables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200" dirty="0" smtClean="0"/>
                <a:t>Packages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200" dirty="0" smtClean="0"/>
                <a:t>Services</a:t>
              </a:r>
              <a:endParaRPr lang="en-US" sz="200" dirty="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3116580" y="1752600"/>
              <a:ext cx="1600200" cy="93726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097617" y="2799570"/>
              <a:ext cx="1600200" cy="93726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5220763" y="1752600"/>
              <a:ext cx="1600200" cy="9372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213153" y="2799570"/>
              <a:ext cx="1600200" cy="93726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821098" y="1862481"/>
              <a:ext cx="590963" cy="3898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l-NL" sz="100" dirty="0" smtClean="0"/>
                <a:t>Network interface</a:t>
              </a:r>
            </a:p>
            <a:p>
              <a:r>
                <a:rPr lang="nl-NL" sz="100" dirty="0" smtClean="0"/>
                <a:t>IP </a:t>
              </a:r>
              <a:r>
                <a:rPr lang="nl-NL" sz="100" dirty="0" err="1"/>
                <a:t>address</a:t>
              </a:r>
              <a:endParaRPr lang="nl-NL" sz="100" dirty="0"/>
            </a:p>
            <a:p>
              <a:r>
                <a:rPr lang="nl-NL" sz="100" dirty="0" smtClean="0"/>
                <a:t>Ports</a:t>
              </a:r>
            </a:p>
            <a:p>
              <a:r>
                <a:rPr lang="en-US" sz="100" dirty="0" smtClean="0"/>
                <a:t>Users &amp; groups</a:t>
              </a:r>
            </a:p>
            <a:p>
              <a:r>
                <a:rPr lang="en-US" sz="100" dirty="0" smtClean="0"/>
                <a:t>Environment Variables</a:t>
              </a:r>
            </a:p>
            <a:p>
              <a:r>
                <a:rPr lang="en-US" sz="100" dirty="0" smtClean="0"/>
                <a:t>Packages</a:t>
              </a:r>
            </a:p>
            <a:p>
              <a:r>
                <a:rPr lang="en-US" sz="100" dirty="0" smtClean="0"/>
                <a:t>Services</a:t>
              </a:r>
              <a:endParaRPr lang="en-US" sz="100" dirty="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917671" y="1857030"/>
              <a:ext cx="590963" cy="3898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l-NL" sz="100" dirty="0" smtClean="0"/>
                <a:t>Network interface</a:t>
              </a:r>
            </a:p>
            <a:p>
              <a:r>
                <a:rPr lang="nl-NL" sz="100" dirty="0" smtClean="0"/>
                <a:t>IP </a:t>
              </a:r>
              <a:r>
                <a:rPr lang="nl-NL" sz="100" dirty="0" err="1"/>
                <a:t>address</a:t>
              </a:r>
              <a:endParaRPr lang="nl-NL" sz="100" dirty="0"/>
            </a:p>
            <a:p>
              <a:r>
                <a:rPr lang="nl-NL" sz="100" dirty="0" smtClean="0"/>
                <a:t>Ports</a:t>
              </a:r>
            </a:p>
            <a:p>
              <a:r>
                <a:rPr lang="en-US" sz="100" dirty="0" smtClean="0"/>
                <a:t>Users &amp; groups</a:t>
              </a:r>
            </a:p>
            <a:p>
              <a:r>
                <a:rPr lang="en-US" sz="100" dirty="0" smtClean="0"/>
                <a:t>Environment Variables</a:t>
              </a:r>
            </a:p>
            <a:p>
              <a:r>
                <a:rPr lang="en-US" sz="100" dirty="0" smtClean="0"/>
                <a:t>Packages</a:t>
              </a:r>
            </a:p>
            <a:p>
              <a:r>
                <a:rPr lang="en-US" sz="100" dirty="0" smtClean="0"/>
                <a:t>Services</a:t>
              </a:r>
              <a:endParaRPr lang="en-US" sz="100" dirty="0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2821098" y="3204422"/>
              <a:ext cx="590963" cy="3898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l-NL" sz="100" dirty="0" smtClean="0"/>
                <a:t>Network interface</a:t>
              </a:r>
            </a:p>
            <a:p>
              <a:r>
                <a:rPr lang="nl-NL" sz="100" dirty="0" smtClean="0"/>
                <a:t>IP </a:t>
              </a:r>
              <a:r>
                <a:rPr lang="nl-NL" sz="100" dirty="0" err="1"/>
                <a:t>address</a:t>
              </a:r>
              <a:endParaRPr lang="nl-NL" sz="100" dirty="0"/>
            </a:p>
            <a:p>
              <a:r>
                <a:rPr lang="nl-NL" sz="100" dirty="0" smtClean="0"/>
                <a:t>Ports</a:t>
              </a:r>
            </a:p>
            <a:p>
              <a:r>
                <a:rPr lang="en-US" sz="100" dirty="0" smtClean="0"/>
                <a:t>Users &amp; groups</a:t>
              </a:r>
            </a:p>
            <a:p>
              <a:r>
                <a:rPr lang="en-US" sz="100" dirty="0" smtClean="0"/>
                <a:t>Environment Variables</a:t>
              </a:r>
            </a:p>
            <a:p>
              <a:r>
                <a:rPr lang="en-US" sz="100" dirty="0" smtClean="0"/>
                <a:t>Packages</a:t>
              </a:r>
            </a:p>
            <a:p>
              <a:r>
                <a:rPr lang="en-US" sz="100" dirty="0" smtClean="0"/>
                <a:t>Services</a:t>
              </a:r>
              <a:endParaRPr lang="en-US" sz="100" dirty="0"/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917671" y="3198971"/>
              <a:ext cx="590963" cy="3898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l-NL" sz="100" dirty="0" smtClean="0"/>
                <a:t>Network interface</a:t>
              </a:r>
            </a:p>
            <a:p>
              <a:r>
                <a:rPr lang="nl-NL" sz="100" dirty="0" smtClean="0"/>
                <a:t>IP </a:t>
              </a:r>
              <a:r>
                <a:rPr lang="nl-NL" sz="100" dirty="0" err="1"/>
                <a:t>address</a:t>
              </a:r>
              <a:endParaRPr lang="nl-NL" sz="100" dirty="0"/>
            </a:p>
            <a:p>
              <a:r>
                <a:rPr lang="nl-NL" sz="100" dirty="0" smtClean="0"/>
                <a:t>Ports</a:t>
              </a:r>
            </a:p>
            <a:p>
              <a:r>
                <a:rPr lang="en-US" sz="100" dirty="0" smtClean="0"/>
                <a:t>Users &amp; groups</a:t>
              </a:r>
            </a:p>
            <a:p>
              <a:r>
                <a:rPr lang="en-US" sz="100" dirty="0" smtClean="0"/>
                <a:t>Environment Variables</a:t>
              </a:r>
            </a:p>
            <a:p>
              <a:r>
                <a:rPr lang="en-US" sz="100" dirty="0" smtClean="0"/>
                <a:t>Packages</a:t>
              </a:r>
            </a:p>
            <a:p>
              <a:r>
                <a:rPr lang="en-US" sz="100" dirty="0" smtClean="0"/>
                <a:t>Services</a:t>
              </a:r>
              <a:endParaRPr lang="en-US" sz="100" dirty="0"/>
            </a:p>
          </p:txBody>
        </p:sp>
        <p:sp>
          <p:nvSpPr>
            <p:cNvPr id="95" name="Rectangle 94"/>
            <p:cNvSpPr/>
            <p:nvPr/>
          </p:nvSpPr>
          <p:spPr>
            <a:xfrm>
              <a:off x="4235657" y="1220339"/>
              <a:ext cx="135471" cy="28995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4435336" y="1220339"/>
              <a:ext cx="135471" cy="28995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4635015" y="1220339"/>
              <a:ext cx="135471" cy="28995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834695" y="1220339"/>
              <a:ext cx="135471" cy="28995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246403" y="4098772"/>
              <a:ext cx="135471" cy="28995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5446082" y="4098772"/>
              <a:ext cx="135471" cy="28995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5645761" y="4098772"/>
              <a:ext cx="135471" cy="28995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5845441" y="4098772"/>
              <a:ext cx="135471" cy="28995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7340716" y="2909014"/>
              <a:ext cx="135471" cy="28995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7540395" y="2909014"/>
              <a:ext cx="135471" cy="28995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7740074" y="2909014"/>
              <a:ext cx="135471" cy="28995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7939754" y="2909014"/>
              <a:ext cx="135471" cy="28995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07" name="Flowchart: Direct Access Storage 106"/>
            <p:cNvSpPr/>
            <p:nvPr/>
          </p:nvSpPr>
          <p:spPr>
            <a:xfrm flipH="1">
              <a:off x="3051897" y="2893562"/>
              <a:ext cx="133263" cy="161846"/>
            </a:xfrm>
            <a:prstGeom prst="flowChartMagneticDrum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08" name="Flowchart: Direct Access Storage 107"/>
            <p:cNvSpPr/>
            <p:nvPr/>
          </p:nvSpPr>
          <p:spPr>
            <a:xfrm flipH="1">
              <a:off x="3051897" y="2353070"/>
              <a:ext cx="133263" cy="161846"/>
            </a:xfrm>
            <a:prstGeom prst="flowChartMagneticDrum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09" name="Flowchart: Direct Access Storage 108"/>
            <p:cNvSpPr/>
            <p:nvPr/>
          </p:nvSpPr>
          <p:spPr>
            <a:xfrm flipH="1">
              <a:off x="5146521" y="2885288"/>
              <a:ext cx="133263" cy="161846"/>
            </a:xfrm>
            <a:prstGeom prst="flowChartMagneticDrum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10" name="Right Arrow 109"/>
            <p:cNvSpPr/>
            <p:nvPr/>
          </p:nvSpPr>
          <p:spPr>
            <a:xfrm>
              <a:off x="4985679" y="2918348"/>
              <a:ext cx="155645" cy="978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11" name="Right Arrow 110"/>
            <p:cNvSpPr/>
            <p:nvPr/>
          </p:nvSpPr>
          <p:spPr>
            <a:xfrm>
              <a:off x="2921028" y="2392717"/>
              <a:ext cx="155645" cy="978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12" name="Right Arrow 111"/>
            <p:cNvSpPr/>
            <p:nvPr/>
          </p:nvSpPr>
          <p:spPr>
            <a:xfrm>
              <a:off x="2954291" y="2918348"/>
              <a:ext cx="155645" cy="978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450138" y="1838460"/>
              <a:ext cx="1207087" cy="31242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500" dirty="0" smtClean="0"/>
                <a:t>Application A</a:t>
              </a:r>
              <a:endParaRPr lang="nl-NL" sz="500" dirty="0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5563149" y="1838460"/>
              <a:ext cx="1207087" cy="31242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500" dirty="0" smtClean="0"/>
                <a:t>Application B</a:t>
              </a:r>
              <a:endParaRPr lang="nl-NL" sz="500" dirty="0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3444649" y="2872636"/>
              <a:ext cx="1201088" cy="312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500" dirty="0" smtClean="0"/>
                <a:t>Application C</a:t>
              </a:r>
              <a:endParaRPr lang="nl-NL" sz="500" dirty="0"/>
            </a:p>
          </p:txBody>
        </p:sp>
        <p:pic>
          <p:nvPicPr>
            <p:cNvPr id="116" name="Picture 2" descr="Image result for fedora log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4104" y="3337560"/>
              <a:ext cx="429249" cy="401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" name="Picture 4" descr="Image result for ubuntu logo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1280" y="3322387"/>
              <a:ext cx="450993" cy="359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8" name="Picture 2" descr="Related imag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7423" y="2299047"/>
              <a:ext cx="298314" cy="351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9" name="Group 102"/>
            <p:cNvGrpSpPr>
              <a:grpSpLocks noChangeAspect="1"/>
            </p:cNvGrpSpPr>
            <p:nvPr/>
          </p:nvGrpSpPr>
          <p:grpSpPr bwMode="auto">
            <a:xfrm>
              <a:off x="4104036" y="2199156"/>
              <a:ext cx="172344" cy="352852"/>
              <a:chOff x="4686300" y="1439863"/>
              <a:chExt cx="1577975" cy="2936875"/>
            </a:xfrm>
          </p:grpSpPr>
          <p:sp>
            <p:nvSpPr>
              <p:cNvPr id="120" name="Freeform 1"/>
              <p:cNvSpPr>
                <a:spLocks noChangeArrowheads="1"/>
              </p:cNvSpPr>
              <p:nvPr/>
            </p:nvSpPr>
            <p:spPr bwMode="gray">
              <a:xfrm>
                <a:off x="5211763" y="1439863"/>
                <a:ext cx="519112" cy="1103312"/>
              </a:xfrm>
              <a:custGeom>
                <a:avLst/>
                <a:gdLst>
                  <a:gd name="T0" fmla="*/ 168683281 w 1440"/>
                  <a:gd name="T1" fmla="*/ 0 h 3065"/>
                  <a:gd name="T2" fmla="*/ 179079581 w 1440"/>
                  <a:gd name="T3" fmla="*/ 16067678 h 3065"/>
                  <a:gd name="T4" fmla="*/ 184797744 w 1440"/>
                  <a:gd name="T5" fmla="*/ 33172434 h 3065"/>
                  <a:gd name="T6" fmla="*/ 187007214 w 1440"/>
                  <a:gd name="T7" fmla="*/ 51443137 h 3065"/>
                  <a:gd name="T8" fmla="*/ 185967548 w 1440"/>
                  <a:gd name="T9" fmla="*/ 69843429 h 3065"/>
                  <a:gd name="T10" fmla="*/ 183628300 w 1440"/>
                  <a:gd name="T11" fmla="*/ 80079933 h 3065"/>
                  <a:gd name="T12" fmla="*/ 176740332 w 1440"/>
                  <a:gd name="T13" fmla="*/ 99516943 h 3065"/>
                  <a:gd name="T14" fmla="*/ 160625870 w 1440"/>
                  <a:gd name="T15" fmla="*/ 125821484 h 3065"/>
                  <a:gd name="T16" fmla="*/ 148020100 w 1440"/>
                  <a:gd name="T17" fmla="*/ 143055470 h 3065"/>
                  <a:gd name="T18" fmla="*/ 125018031 w 1440"/>
                  <a:gd name="T19" fmla="*/ 165861451 h 3065"/>
                  <a:gd name="T20" fmla="*/ 99806492 w 1440"/>
                  <a:gd name="T21" fmla="*/ 187630715 h 3065"/>
                  <a:gd name="T22" fmla="*/ 71216038 w 1440"/>
                  <a:gd name="T23" fmla="*/ 213935617 h 3065"/>
                  <a:gd name="T24" fmla="*/ 52892105 w 1440"/>
                  <a:gd name="T25" fmla="*/ 235704880 h 3065"/>
                  <a:gd name="T26" fmla="*/ 47044165 w 1440"/>
                  <a:gd name="T27" fmla="*/ 243738719 h 3065"/>
                  <a:gd name="T28" fmla="*/ 41326002 w 1440"/>
                  <a:gd name="T29" fmla="*/ 258510861 h 3065"/>
                  <a:gd name="T30" fmla="*/ 37947087 w 1440"/>
                  <a:gd name="T31" fmla="*/ 273412233 h 3065"/>
                  <a:gd name="T32" fmla="*/ 37947087 w 1440"/>
                  <a:gd name="T33" fmla="*/ 289480271 h 3065"/>
                  <a:gd name="T34" fmla="*/ 41326002 w 1440"/>
                  <a:gd name="T35" fmla="*/ 305418360 h 3065"/>
                  <a:gd name="T36" fmla="*/ 47044165 w 1440"/>
                  <a:gd name="T37" fmla="*/ 316951120 h 3065"/>
                  <a:gd name="T38" fmla="*/ 67707346 w 1440"/>
                  <a:gd name="T39" fmla="*/ 351289501 h 3065"/>
                  <a:gd name="T40" fmla="*/ 89539971 w 1440"/>
                  <a:gd name="T41" fmla="*/ 385498653 h 3065"/>
                  <a:gd name="T42" fmla="*/ 96297439 w 1440"/>
                  <a:gd name="T43" fmla="*/ 397031053 h 3065"/>
                  <a:gd name="T44" fmla="*/ 48213608 w 1440"/>
                  <a:gd name="T45" fmla="*/ 351289501 h 3065"/>
                  <a:gd name="T46" fmla="*/ 35607839 w 1440"/>
                  <a:gd name="T47" fmla="*/ 337554077 h 3065"/>
                  <a:gd name="T48" fmla="*/ 14945018 w 1440"/>
                  <a:gd name="T49" fmla="*/ 310083228 h 3065"/>
                  <a:gd name="T50" fmla="*/ 6887607 w 1440"/>
                  <a:gd name="T51" fmla="*/ 295181856 h 3065"/>
                  <a:gd name="T52" fmla="*/ 0 w 1440"/>
                  <a:gd name="T53" fmla="*/ 271079979 h 3065"/>
                  <a:gd name="T54" fmla="*/ 1169444 w 1440"/>
                  <a:gd name="T55" fmla="*/ 252809276 h 3065"/>
                  <a:gd name="T56" fmla="*/ 2339248 w 1440"/>
                  <a:gd name="T57" fmla="*/ 247107691 h 3065"/>
                  <a:gd name="T58" fmla="*/ 13775214 w 1440"/>
                  <a:gd name="T59" fmla="*/ 225338427 h 3065"/>
                  <a:gd name="T60" fmla="*/ 31059480 w 1440"/>
                  <a:gd name="T61" fmla="*/ 205901417 h 3065"/>
                  <a:gd name="T62" fmla="*/ 42495806 w 1440"/>
                  <a:gd name="T63" fmla="*/ 194498607 h 3065"/>
                  <a:gd name="T64" fmla="*/ 82652003 w 1440"/>
                  <a:gd name="T65" fmla="*/ 162492480 h 3065"/>
                  <a:gd name="T66" fmla="*/ 121639117 w 1440"/>
                  <a:gd name="T67" fmla="*/ 130486352 h 3065"/>
                  <a:gd name="T68" fmla="*/ 133075082 w 1440"/>
                  <a:gd name="T69" fmla="*/ 117787645 h 3065"/>
                  <a:gd name="T70" fmla="*/ 156077512 w 1440"/>
                  <a:gd name="T71" fmla="*/ 89280079 h 3065"/>
                  <a:gd name="T72" fmla="*/ 164134563 w 1440"/>
                  <a:gd name="T73" fmla="*/ 72046094 h 3065"/>
                  <a:gd name="T74" fmla="*/ 169852725 w 1440"/>
                  <a:gd name="T75" fmla="*/ 53775391 h 3065"/>
                  <a:gd name="T76" fmla="*/ 172191974 w 1440"/>
                  <a:gd name="T77" fmla="*/ 41206273 h 3065"/>
                  <a:gd name="T78" fmla="*/ 171022530 w 1440"/>
                  <a:gd name="T79" fmla="*/ 13735424 h 3065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440" h="3065">
                    <a:moveTo>
                      <a:pt x="1298" y="0"/>
                    </a:moveTo>
                    <a:lnTo>
                      <a:pt x="1298" y="0"/>
                    </a:lnTo>
                    <a:lnTo>
                      <a:pt x="1342" y="53"/>
                    </a:lnTo>
                    <a:lnTo>
                      <a:pt x="1378" y="124"/>
                    </a:lnTo>
                    <a:lnTo>
                      <a:pt x="1404" y="185"/>
                    </a:lnTo>
                    <a:lnTo>
                      <a:pt x="1422" y="256"/>
                    </a:lnTo>
                    <a:lnTo>
                      <a:pt x="1439" y="327"/>
                    </a:lnTo>
                    <a:lnTo>
                      <a:pt x="1439" y="397"/>
                    </a:lnTo>
                    <a:lnTo>
                      <a:pt x="1439" y="468"/>
                    </a:lnTo>
                    <a:lnTo>
                      <a:pt x="1431" y="539"/>
                    </a:lnTo>
                    <a:lnTo>
                      <a:pt x="1413" y="618"/>
                    </a:lnTo>
                    <a:lnTo>
                      <a:pt x="1386" y="697"/>
                    </a:lnTo>
                    <a:lnTo>
                      <a:pt x="1360" y="768"/>
                    </a:lnTo>
                    <a:lnTo>
                      <a:pt x="1316" y="839"/>
                    </a:lnTo>
                    <a:lnTo>
                      <a:pt x="1236" y="971"/>
                    </a:lnTo>
                    <a:lnTo>
                      <a:pt x="1139" y="1104"/>
                    </a:lnTo>
                    <a:lnTo>
                      <a:pt x="1051" y="1192"/>
                    </a:lnTo>
                    <a:lnTo>
                      <a:pt x="962" y="1280"/>
                    </a:lnTo>
                    <a:lnTo>
                      <a:pt x="768" y="1448"/>
                    </a:lnTo>
                    <a:lnTo>
                      <a:pt x="654" y="1545"/>
                    </a:lnTo>
                    <a:lnTo>
                      <a:pt x="548" y="1651"/>
                    </a:lnTo>
                    <a:lnTo>
                      <a:pt x="442" y="1757"/>
                    </a:lnTo>
                    <a:lnTo>
                      <a:pt x="407" y="1819"/>
                    </a:lnTo>
                    <a:lnTo>
                      <a:pt x="362" y="1881"/>
                    </a:lnTo>
                    <a:lnTo>
                      <a:pt x="336" y="1934"/>
                    </a:lnTo>
                    <a:lnTo>
                      <a:pt x="318" y="1995"/>
                    </a:lnTo>
                    <a:lnTo>
                      <a:pt x="301" y="2057"/>
                    </a:lnTo>
                    <a:lnTo>
                      <a:pt x="292" y="2110"/>
                    </a:lnTo>
                    <a:lnTo>
                      <a:pt x="292" y="2172"/>
                    </a:lnTo>
                    <a:lnTo>
                      <a:pt x="292" y="2234"/>
                    </a:lnTo>
                    <a:lnTo>
                      <a:pt x="301" y="2296"/>
                    </a:lnTo>
                    <a:lnTo>
                      <a:pt x="318" y="2357"/>
                    </a:lnTo>
                    <a:lnTo>
                      <a:pt x="362" y="2446"/>
                    </a:lnTo>
                    <a:lnTo>
                      <a:pt x="407" y="2543"/>
                    </a:lnTo>
                    <a:lnTo>
                      <a:pt x="521" y="2711"/>
                    </a:lnTo>
                    <a:lnTo>
                      <a:pt x="636" y="2887"/>
                    </a:lnTo>
                    <a:lnTo>
                      <a:pt x="689" y="2975"/>
                    </a:lnTo>
                    <a:lnTo>
                      <a:pt x="741" y="3064"/>
                    </a:lnTo>
                    <a:lnTo>
                      <a:pt x="548" y="2887"/>
                    </a:lnTo>
                    <a:lnTo>
                      <a:pt x="371" y="2711"/>
                    </a:lnTo>
                    <a:lnTo>
                      <a:pt x="274" y="2605"/>
                    </a:lnTo>
                    <a:lnTo>
                      <a:pt x="194" y="2507"/>
                    </a:lnTo>
                    <a:lnTo>
                      <a:pt x="115" y="2393"/>
                    </a:lnTo>
                    <a:lnTo>
                      <a:pt x="53" y="2278"/>
                    </a:lnTo>
                    <a:lnTo>
                      <a:pt x="18" y="2190"/>
                    </a:lnTo>
                    <a:lnTo>
                      <a:pt x="0" y="2092"/>
                    </a:lnTo>
                    <a:lnTo>
                      <a:pt x="0" y="1995"/>
                    </a:lnTo>
                    <a:lnTo>
                      <a:pt x="9" y="1951"/>
                    </a:lnTo>
                    <a:lnTo>
                      <a:pt x="18" y="1907"/>
                    </a:lnTo>
                    <a:lnTo>
                      <a:pt x="53" y="1819"/>
                    </a:lnTo>
                    <a:lnTo>
                      <a:pt x="106" y="1739"/>
                    </a:lnTo>
                    <a:lnTo>
                      <a:pt x="168" y="1660"/>
                    </a:lnTo>
                    <a:lnTo>
                      <a:pt x="239" y="1589"/>
                    </a:lnTo>
                    <a:lnTo>
                      <a:pt x="327" y="1501"/>
                    </a:lnTo>
                    <a:lnTo>
                      <a:pt x="424" y="1413"/>
                    </a:lnTo>
                    <a:lnTo>
                      <a:pt x="636" y="1254"/>
                    </a:lnTo>
                    <a:lnTo>
                      <a:pt x="839" y="1086"/>
                    </a:lnTo>
                    <a:lnTo>
                      <a:pt x="936" y="1007"/>
                    </a:lnTo>
                    <a:lnTo>
                      <a:pt x="1024" y="909"/>
                    </a:lnTo>
                    <a:lnTo>
                      <a:pt x="1121" y="803"/>
                    </a:lnTo>
                    <a:lnTo>
                      <a:pt x="1201" y="689"/>
                    </a:lnTo>
                    <a:lnTo>
                      <a:pt x="1236" y="618"/>
                    </a:lnTo>
                    <a:lnTo>
                      <a:pt x="1263" y="556"/>
                    </a:lnTo>
                    <a:lnTo>
                      <a:pt x="1289" y="486"/>
                    </a:lnTo>
                    <a:lnTo>
                      <a:pt x="1307" y="415"/>
                    </a:lnTo>
                    <a:lnTo>
                      <a:pt x="1325" y="318"/>
                    </a:lnTo>
                    <a:lnTo>
                      <a:pt x="1325" y="212"/>
                    </a:lnTo>
                    <a:lnTo>
                      <a:pt x="1316" y="106"/>
                    </a:lnTo>
                    <a:lnTo>
                      <a:pt x="1298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21" name="Freeform 2"/>
              <p:cNvSpPr>
                <a:spLocks noChangeArrowheads="1"/>
              </p:cNvSpPr>
              <p:nvPr/>
            </p:nvSpPr>
            <p:spPr bwMode="gray">
              <a:xfrm>
                <a:off x="5478463" y="1849438"/>
                <a:ext cx="446087" cy="763587"/>
              </a:xfrm>
              <a:custGeom>
                <a:avLst/>
                <a:gdLst>
                  <a:gd name="T0" fmla="*/ 45962095 w 1238"/>
                  <a:gd name="T1" fmla="*/ 53838646 h 2120"/>
                  <a:gd name="T2" fmla="*/ 72319062 w 1238"/>
                  <a:gd name="T3" fmla="*/ 36584101 h 2120"/>
                  <a:gd name="T4" fmla="*/ 101013122 w 1238"/>
                  <a:gd name="T5" fmla="*/ 21795006 h 2120"/>
                  <a:gd name="T6" fmla="*/ 160608255 w 1238"/>
                  <a:gd name="T7" fmla="*/ 0 h 2120"/>
                  <a:gd name="T8" fmla="*/ 112438787 w 1238"/>
                  <a:gd name="T9" fmla="*/ 30875928 h 2120"/>
                  <a:gd name="T10" fmla="*/ 78032075 w 1238"/>
                  <a:gd name="T11" fmla="*/ 56173710 h 2120"/>
                  <a:gd name="T12" fmla="*/ 67774956 w 1238"/>
                  <a:gd name="T13" fmla="*/ 66422344 h 2120"/>
                  <a:gd name="T14" fmla="*/ 52843653 w 1238"/>
                  <a:gd name="T15" fmla="*/ 81341465 h 2120"/>
                  <a:gd name="T16" fmla="*/ 43625002 w 1238"/>
                  <a:gd name="T17" fmla="*/ 100801408 h 2120"/>
                  <a:gd name="T18" fmla="*/ 41288271 w 1238"/>
                  <a:gd name="T19" fmla="*/ 108844644 h 2120"/>
                  <a:gd name="T20" fmla="*/ 42456817 w 1238"/>
                  <a:gd name="T21" fmla="*/ 123634100 h 2120"/>
                  <a:gd name="T22" fmla="*/ 45962095 w 1238"/>
                  <a:gd name="T23" fmla="*/ 131677337 h 2120"/>
                  <a:gd name="T24" fmla="*/ 59724852 w 1238"/>
                  <a:gd name="T25" fmla="*/ 154640054 h 2120"/>
                  <a:gd name="T26" fmla="*/ 74656155 w 1238"/>
                  <a:gd name="T27" fmla="*/ 177472746 h 2120"/>
                  <a:gd name="T28" fmla="*/ 78032075 w 1238"/>
                  <a:gd name="T29" fmla="*/ 183310585 h 2120"/>
                  <a:gd name="T30" fmla="*/ 82705899 w 1238"/>
                  <a:gd name="T31" fmla="*/ 199267392 h 2120"/>
                  <a:gd name="T32" fmla="*/ 80369167 w 1238"/>
                  <a:gd name="T33" fmla="*/ 216521937 h 2120"/>
                  <a:gd name="T34" fmla="*/ 78032075 w 1238"/>
                  <a:gd name="T35" fmla="*/ 222230110 h 2120"/>
                  <a:gd name="T36" fmla="*/ 69981970 w 1238"/>
                  <a:gd name="T37" fmla="*/ 237149232 h 2120"/>
                  <a:gd name="T38" fmla="*/ 58556305 w 1238"/>
                  <a:gd name="T39" fmla="*/ 249732929 h 2120"/>
                  <a:gd name="T40" fmla="*/ 31031152 w 1238"/>
                  <a:gd name="T41" fmla="*/ 270360224 h 2120"/>
                  <a:gd name="T42" fmla="*/ 27525514 w 1238"/>
                  <a:gd name="T43" fmla="*/ 273733333 h 2120"/>
                  <a:gd name="T44" fmla="*/ 24149594 w 1238"/>
                  <a:gd name="T45" fmla="*/ 274901045 h 2120"/>
                  <a:gd name="T46" fmla="*/ 33367884 w 1238"/>
                  <a:gd name="T47" fmla="*/ 265690097 h 2120"/>
                  <a:gd name="T48" fmla="*/ 42456817 w 1238"/>
                  <a:gd name="T49" fmla="*/ 248565578 h 2120"/>
                  <a:gd name="T50" fmla="*/ 45962095 w 1238"/>
                  <a:gd name="T51" fmla="*/ 235981520 h 2120"/>
                  <a:gd name="T52" fmla="*/ 45962095 w 1238"/>
                  <a:gd name="T53" fmla="*/ 230273347 h 2120"/>
                  <a:gd name="T54" fmla="*/ 41288271 w 1238"/>
                  <a:gd name="T55" fmla="*/ 211851450 h 2120"/>
                  <a:gd name="T56" fmla="*/ 29862606 w 1238"/>
                  <a:gd name="T57" fmla="*/ 195894643 h 2120"/>
                  <a:gd name="T58" fmla="*/ 17268395 w 1238"/>
                  <a:gd name="T59" fmla="*/ 179807810 h 2120"/>
                  <a:gd name="T60" fmla="*/ 8049744 w 1238"/>
                  <a:gd name="T61" fmla="*/ 161515579 h 2120"/>
                  <a:gd name="T62" fmla="*/ 1168546 w 1238"/>
                  <a:gd name="T63" fmla="*/ 140888285 h 2120"/>
                  <a:gd name="T64" fmla="*/ 1168546 w 1238"/>
                  <a:gd name="T65" fmla="*/ 120260990 h 2120"/>
                  <a:gd name="T66" fmla="*/ 2337092 w 1238"/>
                  <a:gd name="T67" fmla="*/ 110012356 h 2120"/>
                  <a:gd name="T68" fmla="*/ 10386837 w 1238"/>
                  <a:gd name="T69" fmla="*/ 91590460 h 2120"/>
                  <a:gd name="T70" fmla="*/ 22981047 w 1238"/>
                  <a:gd name="T71" fmla="*/ 74465941 h 2120"/>
                  <a:gd name="T72" fmla="*/ 37912350 w 1238"/>
                  <a:gd name="T73" fmla="*/ 59546819 h 212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238" h="2120">
                    <a:moveTo>
                      <a:pt x="354" y="415"/>
                    </a:moveTo>
                    <a:lnTo>
                      <a:pt x="354" y="415"/>
                    </a:lnTo>
                    <a:lnTo>
                      <a:pt x="451" y="344"/>
                    </a:lnTo>
                    <a:lnTo>
                      <a:pt x="557" y="282"/>
                    </a:lnTo>
                    <a:lnTo>
                      <a:pt x="672" y="221"/>
                    </a:lnTo>
                    <a:lnTo>
                      <a:pt x="778" y="168"/>
                    </a:lnTo>
                    <a:lnTo>
                      <a:pt x="1008" y="79"/>
                    </a:lnTo>
                    <a:lnTo>
                      <a:pt x="1237" y="0"/>
                    </a:lnTo>
                    <a:lnTo>
                      <a:pt x="866" y="238"/>
                    </a:lnTo>
                    <a:lnTo>
                      <a:pt x="690" y="371"/>
                    </a:lnTo>
                    <a:lnTo>
                      <a:pt x="601" y="433"/>
                    </a:lnTo>
                    <a:lnTo>
                      <a:pt x="522" y="512"/>
                    </a:lnTo>
                    <a:lnTo>
                      <a:pt x="460" y="565"/>
                    </a:lnTo>
                    <a:lnTo>
                      <a:pt x="407" y="627"/>
                    </a:lnTo>
                    <a:lnTo>
                      <a:pt x="363" y="697"/>
                    </a:lnTo>
                    <a:lnTo>
                      <a:pt x="336" y="777"/>
                    </a:lnTo>
                    <a:lnTo>
                      <a:pt x="318" y="839"/>
                    </a:lnTo>
                    <a:lnTo>
                      <a:pt x="318" y="892"/>
                    </a:lnTo>
                    <a:lnTo>
                      <a:pt x="327" y="953"/>
                    </a:lnTo>
                    <a:lnTo>
                      <a:pt x="354" y="1015"/>
                    </a:lnTo>
                    <a:lnTo>
                      <a:pt x="398" y="1104"/>
                    </a:lnTo>
                    <a:lnTo>
                      <a:pt x="460" y="1192"/>
                    </a:lnTo>
                    <a:lnTo>
                      <a:pt x="522" y="1280"/>
                    </a:lnTo>
                    <a:lnTo>
                      <a:pt x="575" y="1368"/>
                    </a:lnTo>
                    <a:lnTo>
                      <a:pt x="601" y="1413"/>
                    </a:lnTo>
                    <a:lnTo>
                      <a:pt x="619" y="1448"/>
                    </a:lnTo>
                    <a:lnTo>
                      <a:pt x="637" y="1536"/>
                    </a:lnTo>
                    <a:lnTo>
                      <a:pt x="628" y="1624"/>
                    </a:lnTo>
                    <a:lnTo>
                      <a:pt x="619" y="1669"/>
                    </a:lnTo>
                    <a:lnTo>
                      <a:pt x="601" y="1713"/>
                    </a:lnTo>
                    <a:lnTo>
                      <a:pt x="575" y="1775"/>
                    </a:lnTo>
                    <a:lnTo>
                      <a:pt x="539" y="1828"/>
                    </a:lnTo>
                    <a:lnTo>
                      <a:pt x="495" y="1881"/>
                    </a:lnTo>
                    <a:lnTo>
                      <a:pt x="451" y="1925"/>
                    </a:lnTo>
                    <a:lnTo>
                      <a:pt x="354" y="2013"/>
                    </a:lnTo>
                    <a:lnTo>
                      <a:pt x="239" y="2084"/>
                    </a:lnTo>
                    <a:lnTo>
                      <a:pt x="212" y="2110"/>
                    </a:lnTo>
                    <a:lnTo>
                      <a:pt x="204" y="2119"/>
                    </a:lnTo>
                    <a:lnTo>
                      <a:pt x="186" y="2119"/>
                    </a:lnTo>
                    <a:lnTo>
                      <a:pt x="257" y="2048"/>
                    </a:lnTo>
                    <a:lnTo>
                      <a:pt x="310" y="1969"/>
                    </a:lnTo>
                    <a:lnTo>
                      <a:pt x="327" y="1916"/>
                    </a:lnTo>
                    <a:lnTo>
                      <a:pt x="345" y="1872"/>
                    </a:lnTo>
                    <a:lnTo>
                      <a:pt x="354" y="1819"/>
                    </a:lnTo>
                    <a:lnTo>
                      <a:pt x="354" y="1775"/>
                    </a:lnTo>
                    <a:lnTo>
                      <a:pt x="345" y="1695"/>
                    </a:lnTo>
                    <a:lnTo>
                      <a:pt x="318" y="1633"/>
                    </a:lnTo>
                    <a:lnTo>
                      <a:pt x="274" y="1572"/>
                    </a:lnTo>
                    <a:lnTo>
                      <a:pt x="230" y="1510"/>
                    </a:lnTo>
                    <a:lnTo>
                      <a:pt x="133" y="1386"/>
                    </a:lnTo>
                    <a:lnTo>
                      <a:pt x="98" y="1315"/>
                    </a:lnTo>
                    <a:lnTo>
                      <a:pt x="62" y="1245"/>
                    </a:lnTo>
                    <a:lnTo>
                      <a:pt x="36" y="1165"/>
                    </a:lnTo>
                    <a:lnTo>
                      <a:pt x="9" y="1086"/>
                    </a:lnTo>
                    <a:lnTo>
                      <a:pt x="0" y="1006"/>
                    </a:lnTo>
                    <a:lnTo>
                      <a:pt x="9" y="927"/>
                    </a:lnTo>
                    <a:lnTo>
                      <a:pt x="18" y="848"/>
                    </a:lnTo>
                    <a:lnTo>
                      <a:pt x="45" y="777"/>
                    </a:lnTo>
                    <a:lnTo>
                      <a:pt x="80" y="706"/>
                    </a:lnTo>
                    <a:lnTo>
                      <a:pt x="124" y="636"/>
                    </a:lnTo>
                    <a:lnTo>
                      <a:pt x="177" y="574"/>
                    </a:lnTo>
                    <a:lnTo>
                      <a:pt x="230" y="512"/>
                    </a:lnTo>
                    <a:lnTo>
                      <a:pt x="292" y="459"/>
                    </a:lnTo>
                    <a:lnTo>
                      <a:pt x="354" y="415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22" name="Freeform 3"/>
              <p:cNvSpPr>
                <a:spLocks noChangeArrowheads="1"/>
              </p:cNvSpPr>
              <p:nvPr/>
            </p:nvSpPr>
            <p:spPr bwMode="gray">
              <a:xfrm>
                <a:off x="5897563" y="2530475"/>
                <a:ext cx="322262" cy="393700"/>
              </a:xfrm>
              <a:custGeom>
                <a:avLst/>
                <a:gdLst>
                  <a:gd name="T0" fmla="*/ 16018551 w 893"/>
                  <a:gd name="T1" fmla="*/ 12539435 h 1095"/>
                  <a:gd name="T2" fmla="*/ 29953044 w 893"/>
                  <a:gd name="T3" fmla="*/ 3490447 h 1095"/>
                  <a:gd name="T4" fmla="*/ 45971595 w 893"/>
                  <a:gd name="T5" fmla="*/ 0 h 1095"/>
                  <a:gd name="T6" fmla="*/ 54045827 w 893"/>
                  <a:gd name="T7" fmla="*/ 0 h 1095"/>
                  <a:gd name="T8" fmla="*/ 67850406 w 893"/>
                  <a:gd name="T9" fmla="*/ 0 h 1095"/>
                  <a:gd name="T10" fmla="*/ 81654984 w 893"/>
                  <a:gd name="T11" fmla="*/ 4653929 h 1095"/>
                  <a:gd name="T12" fmla="*/ 94287438 w 893"/>
                  <a:gd name="T13" fmla="*/ 10341546 h 1095"/>
                  <a:gd name="T14" fmla="*/ 100147698 w 893"/>
                  <a:gd name="T15" fmla="*/ 14866040 h 1095"/>
                  <a:gd name="T16" fmla="*/ 107050168 w 893"/>
                  <a:gd name="T17" fmla="*/ 24044463 h 1095"/>
                  <a:gd name="T18" fmla="*/ 112780152 w 893"/>
                  <a:gd name="T19" fmla="*/ 34256934 h 1095"/>
                  <a:gd name="T20" fmla="*/ 114994124 w 893"/>
                  <a:gd name="T21" fmla="*/ 45761962 h 1095"/>
                  <a:gd name="T22" fmla="*/ 114994124 w 893"/>
                  <a:gd name="T23" fmla="*/ 57137915 h 1095"/>
                  <a:gd name="T24" fmla="*/ 113952276 w 893"/>
                  <a:gd name="T25" fmla="*/ 63989373 h 1095"/>
                  <a:gd name="T26" fmla="*/ 109264140 w 893"/>
                  <a:gd name="T27" fmla="*/ 76528808 h 1095"/>
                  <a:gd name="T28" fmla="*/ 96631686 w 893"/>
                  <a:gd name="T29" fmla="*/ 92429255 h 1095"/>
                  <a:gd name="T30" fmla="*/ 86343481 w 893"/>
                  <a:gd name="T31" fmla="*/ 102770801 h 1095"/>
                  <a:gd name="T32" fmla="*/ 66678281 w 893"/>
                  <a:gd name="T33" fmla="*/ 115310236 h 1095"/>
                  <a:gd name="T34" fmla="*/ 44799470 w 893"/>
                  <a:gd name="T35" fmla="*/ 126686188 h 1095"/>
                  <a:gd name="T36" fmla="*/ 0 w 893"/>
                  <a:gd name="T37" fmla="*/ 141422793 h 1095"/>
                  <a:gd name="T38" fmla="*/ 5730345 w 893"/>
                  <a:gd name="T39" fmla="*/ 136898299 h 1095"/>
                  <a:gd name="T40" fmla="*/ 23050935 w 893"/>
                  <a:gd name="T41" fmla="*/ 126686188 h 1095"/>
                  <a:gd name="T42" fmla="*/ 55217952 w 893"/>
                  <a:gd name="T43" fmla="*/ 102770801 h 1095"/>
                  <a:gd name="T44" fmla="*/ 70194654 w 893"/>
                  <a:gd name="T45" fmla="*/ 89067884 h 1095"/>
                  <a:gd name="T46" fmla="*/ 77096763 w 893"/>
                  <a:gd name="T47" fmla="*/ 78855413 h 1095"/>
                  <a:gd name="T48" fmla="*/ 83999232 w 893"/>
                  <a:gd name="T49" fmla="*/ 61662409 h 1095"/>
                  <a:gd name="T50" fmla="*/ 86343481 w 893"/>
                  <a:gd name="T51" fmla="*/ 49122974 h 1095"/>
                  <a:gd name="T52" fmla="*/ 85171357 w 893"/>
                  <a:gd name="T53" fmla="*/ 43435357 h 1095"/>
                  <a:gd name="T54" fmla="*/ 79441011 w 893"/>
                  <a:gd name="T55" fmla="*/ 29732440 h 1095"/>
                  <a:gd name="T56" fmla="*/ 70194654 w 893"/>
                  <a:gd name="T57" fmla="*/ 18356487 h 1095"/>
                  <a:gd name="T58" fmla="*/ 57562200 w 893"/>
                  <a:gd name="T59" fmla="*/ 11505029 h 1095"/>
                  <a:gd name="T60" fmla="*/ 42585498 w 893"/>
                  <a:gd name="T61" fmla="*/ 8014941 h 1095"/>
                  <a:gd name="T62" fmla="*/ 36855513 w 893"/>
                  <a:gd name="T63" fmla="*/ 8014941 h 1095"/>
                  <a:gd name="T64" fmla="*/ 16018551 w 893"/>
                  <a:gd name="T65" fmla="*/ 12539435 h 109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893" h="1095">
                    <a:moveTo>
                      <a:pt x="123" y="97"/>
                    </a:moveTo>
                    <a:lnTo>
                      <a:pt x="123" y="97"/>
                    </a:lnTo>
                    <a:lnTo>
                      <a:pt x="177" y="53"/>
                    </a:lnTo>
                    <a:lnTo>
                      <a:pt x="230" y="27"/>
                    </a:lnTo>
                    <a:lnTo>
                      <a:pt x="291" y="9"/>
                    </a:lnTo>
                    <a:lnTo>
                      <a:pt x="353" y="0"/>
                    </a:lnTo>
                    <a:lnTo>
                      <a:pt x="415" y="0"/>
                    </a:lnTo>
                    <a:lnTo>
                      <a:pt x="468" y="0"/>
                    </a:lnTo>
                    <a:lnTo>
                      <a:pt x="521" y="0"/>
                    </a:lnTo>
                    <a:lnTo>
                      <a:pt x="574" y="18"/>
                    </a:lnTo>
                    <a:lnTo>
                      <a:pt x="627" y="36"/>
                    </a:lnTo>
                    <a:lnTo>
                      <a:pt x="671" y="53"/>
                    </a:lnTo>
                    <a:lnTo>
                      <a:pt x="724" y="80"/>
                    </a:lnTo>
                    <a:lnTo>
                      <a:pt x="769" y="115"/>
                    </a:lnTo>
                    <a:lnTo>
                      <a:pt x="795" y="150"/>
                    </a:lnTo>
                    <a:lnTo>
                      <a:pt x="822" y="186"/>
                    </a:lnTo>
                    <a:lnTo>
                      <a:pt x="848" y="221"/>
                    </a:lnTo>
                    <a:lnTo>
                      <a:pt x="866" y="265"/>
                    </a:lnTo>
                    <a:lnTo>
                      <a:pt x="883" y="309"/>
                    </a:lnTo>
                    <a:lnTo>
                      <a:pt x="883" y="354"/>
                    </a:lnTo>
                    <a:lnTo>
                      <a:pt x="892" y="398"/>
                    </a:lnTo>
                    <a:lnTo>
                      <a:pt x="883" y="442"/>
                    </a:lnTo>
                    <a:lnTo>
                      <a:pt x="875" y="495"/>
                    </a:lnTo>
                    <a:lnTo>
                      <a:pt x="857" y="548"/>
                    </a:lnTo>
                    <a:lnTo>
                      <a:pt x="839" y="592"/>
                    </a:lnTo>
                    <a:lnTo>
                      <a:pt x="804" y="636"/>
                    </a:lnTo>
                    <a:lnTo>
                      <a:pt x="742" y="715"/>
                    </a:lnTo>
                    <a:lnTo>
                      <a:pt x="663" y="795"/>
                    </a:lnTo>
                    <a:lnTo>
                      <a:pt x="592" y="848"/>
                    </a:lnTo>
                    <a:lnTo>
                      <a:pt x="512" y="892"/>
                    </a:lnTo>
                    <a:lnTo>
                      <a:pt x="433" y="936"/>
                    </a:lnTo>
                    <a:lnTo>
                      <a:pt x="344" y="980"/>
                    </a:lnTo>
                    <a:lnTo>
                      <a:pt x="177" y="1042"/>
                    </a:lnTo>
                    <a:lnTo>
                      <a:pt x="0" y="1094"/>
                    </a:lnTo>
                    <a:lnTo>
                      <a:pt x="44" y="1059"/>
                    </a:lnTo>
                    <a:lnTo>
                      <a:pt x="177" y="980"/>
                    </a:lnTo>
                    <a:lnTo>
                      <a:pt x="309" y="892"/>
                    </a:lnTo>
                    <a:lnTo>
                      <a:pt x="424" y="795"/>
                    </a:lnTo>
                    <a:lnTo>
                      <a:pt x="486" y="742"/>
                    </a:lnTo>
                    <a:lnTo>
                      <a:pt x="539" y="689"/>
                    </a:lnTo>
                    <a:lnTo>
                      <a:pt x="592" y="610"/>
                    </a:lnTo>
                    <a:lnTo>
                      <a:pt x="636" y="521"/>
                    </a:lnTo>
                    <a:lnTo>
                      <a:pt x="645" y="477"/>
                    </a:lnTo>
                    <a:lnTo>
                      <a:pt x="654" y="424"/>
                    </a:lnTo>
                    <a:lnTo>
                      <a:pt x="663" y="380"/>
                    </a:lnTo>
                    <a:lnTo>
                      <a:pt x="654" y="336"/>
                    </a:lnTo>
                    <a:lnTo>
                      <a:pt x="636" y="274"/>
                    </a:lnTo>
                    <a:lnTo>
                      <a:pt x="610" y="230"/>
                    </a:lnTo>
                    <a:lnTo>
                      <a:pt x="574" y="186"/>
                    </a:lnTo>
                    <a:lnTo>
                      <a:pt x="539" y="142"/>
                    </a:lnTo>
                    <a:lnTo>
                      <a:pt x="495" y="115"/>
                    </a:lnTo>
                    <a:lnTo>
                      <a:pt x="442" y="89"/>
                    </a:lnTo>
                    <a:lnTo>
                      <a:pt x="389" y="71"/>
                    </a:lnTo>
                    <a:lnTo>
                      <a:pt x="327" y="62"/>
                    </a:lnTo>
                    <a:lnTo>
                      <a:pt x="283" y="62"/>
                    </a:lnTo>
                    <a:lnTo>
                      <a:pt x="230" y="71"/>
                    </a:lnTo>
                    <a:lnTo>
                      <a:pt x="123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23" name="Freeform 4"/>
              <p:cNvSpPr>
                <a:spLocks noChangeArrowheads="1"/>
              </p:cNvSpPr>
              <p:nvPr/>
            </p:nvSpPr>
            <p:spPr bwMode="gray">
              <a:xfrm>
                <a:off x="4892675" y="2549525"/>
                <a:ext cx="1011238" cy="174625"/>
              </a:xfrm>
              <a:custGeom>
                <a:avLst/>
                <a:gdLst>
                  <a:gd name="T0" fmla="*/ 22922714 w 2810"/>
                  <a:gd name="T1" fmla="*/ 21600431 h 487"/>
                  <a:gd name="T2" fmla="*/ 73301080 w 2810"/>
                  <a:gd name="T3" fmla="*/ 5657205 h 487"/>
                  <a:gd name="T4" fmla="*/ 99591109 w 2810"/>
                  <a:gd name="T5" fmla="*/ 1157115 h 487"/>
                  <a:gd name="T6" fmla="*/ 125881137 w 2810"/>
                  <a:gd name="T7" fmla="*/ 0 h 487"/>
                  <a:gd name="T8" fmla="*/ 95058171 w 2810"/>
                  <a:gd name="T9" fmla="*/ 7971793 h 487"/>
                  <a:gd name="T10" fmla="*/ 65271634 w 2810"/>
                  <a:gd name="T11" fmla="*/ 19286202 h 487"/>
                  <a:gd name="T12" fmla="*/ 58407811 w 2810"/>
                  <a:gd name="T13" fmla="*/ 23915019 h 487"/>
                  <a:gd name="T14" fmla="*/ 52709611 w 2810"/>
                  <a:gd name="T15" fmla="*/ 29572224 h 487"/>
                  <a:gd name="T16" fmla="*/ 52709611 w 2810"/>
                  <a:gd name="T17" fmla="*/ 31886453 h 487"/>
                  <a:gd name="T18" fmla="*/ 57242189 w 2810"/>
                  <a:gd name="T19" fmla="*/ 36386543 h 487"/>
                  <a:gd name="T20" fmla="*/ 66437257 w 2810"/>
                  <a:gd name="T21" fmla="*/ 39729518 h 487"/>
                  <a:gd name="T22" fmla="*/ 96223794 w 2810"/>
                  <a:gd name="T23" fmla="*/ 43200862 h 487"/>
                  <a:gd name="T24" fmla="*/ 129377646 w 2810"/>
                  <a:gd name="T25" fmla="*/ 44358336 h 487"/>
                  <a:gd name="T26" fmla="*/ 198016595 w 2810"/>
                  <a:gd name="T27" fmla="*/ 43200862 h 487"/>
                  <a:gd name="T28" fmla="*/ 231040893 w 2810"/>
                  <a:gd name="T29" fmla="*/ 42043748 h 487"/>
                  <a:gd name="T30" fmla="*/ 297478150 w 2810"/>
                  <a:gd name="T31" fmla="*/ 35229428 h 487"/>
                  <a:gd name="T32" fmla="*/ 363785853 w 2810"/>
                  <a:gd name="T33" fmla="*/ 26100521 h 487"/>
                  <a:gd name="T34" fmla="*/ 335294132 w 2810"/>
                  <a:gd name="T35" fmla="*/ 40886633 h 487"/>
                  <a:gd name="T36" fmla="*/ 331797624 w 2810"/>
                  <a:gd name="T37" fmla="*/ 43200862 h 487"/>
                  <a:gd name="T38" fmla="*/ 320400864 w 2810"/>
                  <a:gd name="T39" fmla="*/ 46543838 h 487"/>
                  <a:gd name="T40" fmla="*/ 299809395 w 2810"/>
                  <a:gd name="T41" fmla="*/ 50015540 h 487"/>
                  <a:gd name="T42" fmla="*/ 237904716 w 2810"/>
                  <a:gd name="T43" fmla="*/ 59015720 h 487"/>
                  <a:gd name="T44" fmla="*/ 155667675 w 2810"/>
                  <a:gd name="T45" fmla="*/ 62487064 h 487"/>
                  <a:gd name="T46" fmla="*/ 123679446 w 2810"/>
                  <a:gd name="T47" fmla="*/ 62487064 h 487"/>
                  <a:gd name="T48" fmla="*/ 91561663 w 2810"/>
                  <a:gd name="T49" fmla="*/ 61329949 h 487"/>
                  <a:gd name="T50" fmla="*/ 38981605 w 2810"/>
                  <a:gd name="T51" fmla="*/ 55672745 h 487"/>
                  <a:gd name="T52" fmla="*/ 20591829 w 2810"/>
                  <a:gd name="T53" fmla="*/ 51172655 h 487"/>
                  <a:gd name="T54" fmla="*/ 5827754 w 2810"/>
                  <a:gd name="T55" fmla="*/ 45386723 h 487"/>
                  <a:gd name="T56" fmla="*/ 2331245 w 2810"/>
                  <a:gd name="T57" fmla="*/ 43200862 h 487"/>
                  <a:gd name="T58" fmla="*/ 0 w 2810"/>
                  <a:gd name="T59" fmla="*/ 38700773 h 487"/>
                  <a:gd name="T60" fmla="*/ 1165623 w 2810"/>
                  <a:gd name="T61" fmla="*/ 34072314 h 487"/>
                  <a:gd name="T62" fmla="*/ 6863823 w 2810"/>
                  <a:gd name="T63" fmla="*/ 30729339 h 487"/>
                  <a:gd name="T64" fmla="*/ 22922714 w 2810"/>
                  <a:gd name="T65" fmla="*/ 21600431 h 48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810" h="487">
                    <a:moveTo>
                      <a:pt x="177" y="168"/>
                    </a:moveTo>
                    <a:lnTo>
                      <a:pt x="177" y="168"/>
                    </a:lnTo>
                    <a:lnTo>
                      <a:pt x="372" y="97"/>
                    </a:lnTo>
                    <a:lnTo>
                      <a:pt x="566" y="44"/>
                    </a:lnTo>
                    <a:lnTo>
                      <a:pt x="663" y="18"/>
                    </a:lnTo>
                    <a:lnTo>
                      <a:pt x="769" y="9"/>
                    </a:lnTo>
                    <a:lnTo>
                      <a:pt x="875" y="0"/>
                    </a:lnTo>
                    <a:lnTo>
                      <a:pt x="972" y="0"/>
                    </a:lnTo>
                    <a:lnTo>
                      <a:pt x="734" y="62"/>
                    </a:lnTo>
                    <a:lnTo>
                      <a:pt x="619" y="106"/>
                    </a:lnTo>
                    <a:lnTo>
                      <a:pt x="504" y="150"/>
                    </a:lnTo>
                    <a:lnTo>
                      <a:pt x="451" y="186"/>
                    </a:lnTo>
                    <a:lnTo>
                      <a:pt x="425" y="203"/>
                    </a:lnTo>
                    <a:lnTo>
                      <a:pt x="407" y="230"/>
                    </a:lnTo>
                    <a:lnTo>
                      <a:pt x="407" y="248"/>
                    </a:lnTo>
                    <a:lnTo>
                      <a:pt x="416" y="265"/>
                    </a:lnTo>
                    <a:lnTo>
                      <a:pt x="442" y="283"/>
                    </a:lnTo>
                    <a:lnTo>
                      <a:pt x="513" y="309"/>
                    </a:lnTo>
                    <a:lnTo>
                      <a:pt x="592" y="318"/>
                    </a:lnTo>
                    <a:lnTo>
                      <a:pt x="743" y="336"/>
                    </a:lnTo>
                    <a:lnTo>
                      <a:pt x="999" y="345"/>
                    </a:lnTo>
                    <a:lnTo>
                      <a:pt x="1264" y="345"/>
                    </a:lnTo>
                    <a:lnTo>
                      <a:pt x="1529" y="336"/>
                    </a:lnTo>
                    <a:lnTo>
                      <a:pt x="1784" y="327"/>
                    </a:lnTo>
                    <a:lnTo>
                      <a:pt x="2041" y="301"/>
                    </a:lnTo>
                    <a:lnTo>
                      <a:pt x="2297" y="274"/>
                    </a:lnTo>
                    <a:lnTo>
                      <a:pt x="2809" y="203"/>
                    </a:lnTo>
                    <a:lnTo>
                      <a:pt x="2695" y="256"/>
                    </a:lnTo>
                    <a:lnTo>
                      <a:pt x="2589" y="318"/>
                    </a:lnTo>
                    <a:lnTo>
                      <a:pt x="2562" y="336"/>
                    </a:lnTo>
                    <a:lnTo>
                      <a:pt x="2536" y="345"/>
                    </a:lnTo>
                    <a:lnTo>
                      <a:pt x="2474" y="362"/>
                    </a:lnTo>
                    <a:lnTo>
                      <a:pt x="2315" y="389"/>
                    </a:lnTo>
                    <a:lnTo>
                      <a:pt x="2156" y="415"/>
                    </a:lnTo>
                    <a:lnTo>
                      <a:pt x="1837" y="459"/>
                    </a:lnTo>
                    <a:lnTo>
                      <a:pt x="1520" y="477"/>
                    </a:lnTo>
                    <a:lnTo>
                      <a:pt x="1202" y="486"/>
                    </a:lnTo>
                    <a:lnTo>
                      <a:pt x="955" y="486"/>
                    </a:lnTo>
                    <a:lnTo>
                      <a:pt x="707" y="477"/>
                    </a:lnTo>
                    <a:lnTo>
                      <a:pt x="433" y="451"/>
                    </a:lnTo>
                    <a:lnTo>
                      <a:pt x="301" y="433"/>
                    </a:lnTo>
                    <a:lnTo>
                      <a:pt x="159" y="398"/>
                    </a:lnTo>
                    <a:lnTo>
                      <a:pt x="89" y="380"/>
                    </a:lnTo>
                    <a:lnTo>
                      <a:pt x="45" y="353"/>
                    </a:lnTo>
                    <a:lnTo>
                      <a:pt x="18" y="336"/>
                    </a:lnTo>
                    <a:lnTo>
                      <a:pt x="0" y="318"/>
                    </a:lnTo>
                    <a:lnTo>
                      <a:pt x="0" y="301"/>
                    </a:lnTo>
                    <a:lnTo>
                      <a:pt x="0" y="283"/>
                    </a:lnTo>
                    <a:lnTo>
                      <a:pt x="9" y="265"/>
                    </a:lnTo>
                    <a:lnTo>
                      <a:pt x="53" y="239"/>
                    </a:lnTo>
                    <a:lnTo>
                      <a:pt x="89" y="212"/>
                    </a:lnTo>
                    <a:lnTo>
                      <a:pt x="177" y="168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24" name="Freeform 5"/>
              <p:cNvSpPr>
                <a:spLocks noChangeArrowheads="1"/>
              </p:cNvSpPr>
              <p:nvPr/>
            </p:nvSpPr>
            <p:spPr bwMode="gray">
              <a:xfrm>
                <a:off x="5053013" y="2778125"/>
                <a:ext cx="776287" cy="161925"/>
              </a:xfrm>
              <a:custGeom>
                <a:avLst/>
                <a:gdLst>
                  <a:gd name="T0" fmla="*/ 6871004 w 2156"/>
                  <a:gd name="T1" fmla="*/ 14890263 h 450"/>
                  <a:gd name="T2" fmla="*/ 6871004 w 2156"/>
                  <a:gd name="T3" fmla="*/ 14890263 h 450"/>
                  <a:gd name="T4" fmla="*/ 14908959 w 2156"/>
                  <a:gd name="T5" fmla="*/ 10228982 h 450"/>
                  <a:gd name="T6" fmla="*/ 21779963 w 2156"/>
                  <a:gd name="T7" fmla="*/ 5697241 h 450"/>
                  <a:gd name="T8" fmla="*/ 37855513 w 2156"/>
                  <a:gd name="T9" fmla="*/ 0 h 450"/>
                  <a:gd name="T10" fmla="*/ 37855513 w 2156"/>
                  <a:gd name="T11" fmla="*/ 0 h 450"/>
                  <a:gd name="T12" fmla="*/ 33188430 w 2156"/>
                  <a:gd name="T13" fmla="*/ 6862382 h 450"/>
                  <a:gd name="T14" fmla="*/ 30984509 w 2156"/>
                  <a:gd name="T15" fmla="*/ 10228982 h 450"/>
                  <a:gd name="T16" fmla="*/ 29817918 w 2156"/>
                  <a:gd name="T17" fmla="*/ 13724763 h 450"/>
                  <a:gd name="T18" fmla="*/ 29817918 w 2156"/>
                  <a:gd name="T19" fmla="*/ 13724763 h 450"/>
                  <a:gd name="T20" fmla="*/ 29817918 w 2156"/>
                  <a:gd name="T21" fmla="*/ 16055404 h 450"/>
                  <a:gd name="T22" fmla="*/ 30984509 w 2156"/>
                  <a:gd name="T23" fmla="*/ 18256864 h 450"/>
                  <a:gd name="T24" fmla="*/ 35521971 w 2156"/>
                  <a:gd name="T25" fmla="*/ 21752645 h 450"/>
                  <a:gd name="T26" fmla="*/ 35521971 w 2156"/>
                  <a:gd name="T27" fmla="*/ 21752645 h 450"/>
                  <a:gd name="T28" fmla="*/ 44726517 w 2156"/>
                  <a:gd name="T29" fmla="*/ 25119245 h 450"/>
                  <a:gd name="T30" fmla="*/ 53931423 w 2156"/>
                  <a:gd name="T31" fmla="*/ 27449886 h 450"/>
                  <a:gd name="T32" fmla="*/ 53931423 w 2156"/>
                  <a:gd name="T33" fmla="*/ 27449886 h 450"/>
                  <a:gd name="T34" fmla="*/ 80248489 w 2156"/>
                  <a:gd name="T35" fmla="*/ 29780526 h 450"/>
                  <a:gd name="T36" fmla="*/ 105399323 w 2156"/>
                  <a:gd name="T37" fmla="*/ 30816127 h 450"/>
                  <a:gd name="T38" fmla="*/ 130679419 w 2156"/>
                  <a:gd name="T39" fmla="*/ 30816127 h 450"/>
                  <a:gd name="T40" fmla="*/ 156867223 w 2156"/>
                  <a:gd name="T41" fmla="*/ 30816127 h 450"/>
                  <a:gd name="T42" fmla="*/ 156867223 w 2156"/>
                  <a:gd name="T43" fmla="*/ 30816127 h 450"/>
                  <a:gd name="T44" fmla="*/ 179814137 w 2156"/>
                  <a:gd name="T45" fmla="*/ 28615026 h 450"/>
                  <a:gd name="T46" fmla="*/ 203798021 w 2156"/>
                  <a:gd name="T47" fmla="*/ 26284386 h 450"/>
                  <a:gd name="T48" fmla="*/ 249691129 w 2156"/>
                  <a:gd name="T49" fmla="*/ 18256864 h 450"/>
                  <a:gd name="T50" fmla="*/ 249691129 w 2156"/>
                  <a:gd name="T51" fmla="*/ 18256864 h 450"/>
                  <a:gd name="T52" fmla="*/ 256562493 w 2156"/>
                  <a:gd name="T53" fmla="*/ 23953745 h 450"/>
                  <a:gd name="T54" fmla="*/ 263433498 w 2156"/>
                  <a:gd name="T55" fmla="*/ 28615026 h 450"/>
                  <a:gd name="T56" fmla="*/ 279379426 w 2156"/>
                  <a:gd name="T57" fmla="*/ 36642908 h 450"/>
                  <a:gd name="T58" fmla="*/ 279379426 w 2156"/>
                  <a:gd name="T59" fmla="*/ 36642908 h 450"/>
                  <a:gd name="T60" fmla="*/ 250728459 w 2156"/>
                  <a:gd name="T61" fmla="*/ 43505289 h 450"/>
                  <a:gd name="T62" fmla="*/ 222207113 w 2156"/>
                  <a:gd name="T63" fmla="*/ 49072991 h 450"/>
                  <a:gd name="T64" fmla="*/ 193556146 w 2156"/>
                  <a:gd name="T65" fmla="*/ 53604732 h 450"/>
                  <a:gd name="T66" fmla="*/ 164905178 w 2156"/>
                  <a:gd name="T67" fmla="*/ 56971332 h 450"/>
                  <a:gd name="T68" fmla="*/ 164905178 w 2156"/>
                  <a:gd name="T69" fmla="*/ 56971332 h 450"/>
                  <a:gd name="T70" fmla="*/ 137550423 w 2156"/>
                  <a:gd name="T71" fmla="*/ 58136473 h 450"/>
                  <a:gd name="T72" fmla="*/ 110066407 w 2156"/>
                  <a:gd name="T73" fmla="*/ 58136473 h 450"/>
                  <a:gd name="T74" fmla="*/ 82452409 w 2156"/>
                  <a:gd name="T75" fmla="*/ 55935372 h 450"/>
                  <a:gd name="T76" fmla="*/ 54968393 w 2156"/>
                  <a:gd name="T77" fmla="*/ 52439591 h 450"/>
                  <a:gd name="T78" fmla="*/ 54968393 w 2156"/>
                  <a:gd name="T79" fmla="*/ 52439591 h 450"/>
                  <a:gd name="T80" fmla="*/ 34355381 w 2156"/>
                  <a:gd name="T81" fmla="*/ 47907490 h 450"/>
                  <a:gd name="T82" fmla="*/ 24113505 w 2156"/>
                  <a:gd name="T83" fmla="*/ 45706390 h 450"/>
                  <a:gd name="T84" fmla="*/ 13742008 w 2156"/>
                  <a:gd name="T85" fmla="*/ 41174649 h 450"/>
                  <a:gd name="T86" fmla="*/ 13742008 w 2156"/>
                  <a:gd name="T87" fmla="*/ 41174649 h 450"/>
                  <a:gd name="T88" fmla="*/ 5704413 w 2156"/>
                  <a:gd name="T89" fmla="*/ 35477408 h 450"/>
                  <a:gd name="T90" fmla="*/ 2333542 w 2156"/>
                  <a:gd name="T91" fmla="*/ 31981627 h 450"/>
                  <a:gd name="T92" fmla="*/ 0 w 2156"/>
                  <a:gd name="T93" fmla="*/ 28615026 h 450"/>
                  <a:gd name="T94" fmla="*/ 0 w 2156"/>
                  <a:gd name="T95" fmla="*/ 28615026 h 450"/>
                  <a:gd name="T96" fmla="*/ 0 w 2156"/>
                  <a:gd name="T97" fmla="*/ 23953745 h 450"/>
                  <a:gd name="T98" fmla="*/ 2333542 w 2156"/>
                  <a:gd name="T99" fmla="*/ 20587504 h 450"/>
                  <a:gd name="T100" fmla="*/ 4667084 w 2156"/>
                  <a:gd name="T101" fmla="*/ 17091364 h 450"/>
                  <a:gd name="T102" fmla="*/ 6871004 w 2156"/>
                  <a:gd name="T103" fmla="*/ 14890263 h 45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2156" h="450">
                    <a:moveTo>
                      <a:pt x="53" y="115"/>
                    </a:moveTo>
                    <a:lnTo>
                      <a:pt x="53" y="115"/>
                    </a:lnTo>
                    <a:lnTo>
                      <a:pt x="115" y="79"/>
                    </a:lnTo>
                    <a:lnTo>
                      <a:pt x="168" y="44"/>
                    </a:lnTo>
                    <a:lnTo>
                      <a:pt x="292" y="0"/>
                    </a:lnTo>
                    <a:lnTo>
                      <a:pt x="256" y="53"/>
                    </a:lnTo>
                    <a:lnTo>
                      <a:pt x="239" y="79"/>
                    </a:lnTo>
                    <a:lnTo>
                      <a:pt x="230" y="106"/>
                    </a:lnTo>
                    <a:lnTo>
                      <a:pt x="230" y="124"/>
                    </a:lnTo>
                    <a:lnTo>
                      <a:pt x="239" y="141"/>
                    </a:lnTo>
                    <a:lnTo>
                      <a:pt x="274" y="168"/>
                    </a:lnTo>
                    <a:lnTo>
                      <a:pt x="345" y="194"/>
                    </a:lnTo>
                    <a:lnTo>
                      <a:pt x="416" y="212"/>
                    </a:lnTo>
                    <a:lnTo>
                      <a:pt x="619" y="230"/>
                    </a:lnTo>
                    <a:lnTo>
                      <a:pt x="813" y="238"/>
                    </a:lnTo>
                    <a:lnTo>
                      <a:pt x="1008" y="238"/>
                    </a:lnTo>
                    <a:lnTo>
                      <a:pt x="1210" y="238"/>
                    </a:lnTo>
                    <a:lnTo>
                      <a:pt x="1387" y="221"/>
                    </a:lnTo>
                    <a:lnTo>
                      <a:pt x="1572" y="203"/>
                    </a:lnTo>
                    <a:lnTo>
                      <a:pt x="1926" y="141"/>
                    </a:lnTo>
                    <a:lnTo>
                      <a:pt x="1979" y="185"/>
                    </a:lnTo>
                    <a:lnTo>
                      <a:pt x="2032" y="221"/>
                    </a:lnTo>
                    <a:lnTo>
                      <a:pt x="2155" y="283"/>
                    </a:lnTo>
                    <a:lnTo>
                      <a:pt x="1934" y="336"/>
                    </a:lnTo>
                    <a:lnTo>
                      <a:pt x="1714" y="379"/>
                    </a:lnTo>
                    <a:lnTo>
                      <a:pt x="1493" y="414"/>
                    </a:lnTo>
                    <a:lnTo>
                      <a:pt x="1272" y="440"/>
                    </a:lnTo>
                    <a:lnTo>
                      <a:pt x="1061" y="449"/>
                    </a:lnTo>
                    <a:lnTo>
                      <a:pt x="849" y="449"/>
                    </a:lnTo>
                    <a:lnTo>
                      <a:pt x="636" y="432"/>
                    </a:lnTo>
                    <a:lnTo>
                      <a:pt x="424" y="405"/>
                    </a:lnTo>
                    <a:lnTo>
                      <a:pt x="265" y="370"/>
                    </a:lnTo>
                    <a:lnTo>
                      <a:pt x="186" y="353"/>
                    </a:lnTo>
                    <a:lnTo>
                      <a:pt x="106" y="318"/>
                    </a:lnTo>
                    <a:lnTo>
                      <a:pt x="44" y="274"/>
                    </a:lnTo>
                    <a:lnTo>
                      <a:pt x="18" y="247"/>
                    </a:lnTo>
                    <a:lnTo>
                      <a:pt x="0" y="221"/>
                    </a:lnTo>
                    <a:lnTo>
                      <a:pt x="0" y="185"/>
                    </a:lnTo>
                    <a:lnTo>
                      <a:pt x="18" y="159"/>
                    </a:lnTo>
                    <a:lnTo>
                      <a:pt x="36" y="132"/>
                    </a:lnTo>
                    <a:lnTo>
                      <a:pt x="53" y="115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25" name="Freeform 6"/>
              <p:cNvSpPr>
                <a:spLocks noChangeArrowheads="1"/>
              </p:cNvSpPr>
              <p:nvPr/>
            </p:nvSpPr>
            <p:spPr bwMode="gray">
              <a:xfrm>
                <a:off x="5113338" y="2997200"/>
                <a:ext cx="681037" cy="165100"/>
              </a:xfrm>
              <a:custGeom>
                <a:avLst/>
                <a:gdLst>
                  <a:gd name="T0" fmla="*/ 5706881 w 1891"/>
                  <a:gd name="T1" fmla="*/ 12495558 h 460"/>
                  <a:gd name="T2" fmla="*/ 5706881 w 1891"/>
                  <a:gd name="T3" fmla="*/ 12495558 h 460"/>
                  <a:gd name="T4" fmla="*/ 12581357 w 1891"/>
                  <a:gd name="T5" fmla="*/ 9146181 h 460"/>
                  <a:gd name="T6" fmla="*/ 19455833 w 1891"/>
                  <a:gd name="T7" fmla="*/ 5667955 h 460"/>
                  <a:gd name="T8" fmla="*/ 34372020 w 1891"/>
                  <a:gd name="T9" fmla="*/ 0 h 460"/>
                  <a:gd name="T10" fmla="*/ 34372020 w 1891"/>
                  <a:gd name="T11" fmla="*/ 0 h 460"/>
                  <a:gd name="T12" fmla="*/ 28664779 w 1891"/>
                  <a:gd name="T13" fmla="*/ 5667955 h 460"/>
                  <a:gd name="T14" fmla="*/ 27497544 w 1891"/>
                  <a:gd name="T15" fmla="*/ 9146181 h 460"/>
                  <a:gd name="T16" fmla="*/ 27497544 w 1891"/>
                  <a:gd name="T17" fmla="*/ 12495558 h 460"/>
                  <a:gd name="T18" fmla="*/ 27497544 w 1891"/>
                  <a:gd name="T19" fmla="*/ 12495558 h 460"/>
                  <a:gd name="T20" fmla="*/ 32166843 w 1891"/>
                  <a:gd name="T21" fmla="*/ 15973425 h 460"/>
                  <a:gd name="T22" fmla="*/ 36706490 w 1891"/>
                  <a:gd name="T23" fmla="*/ 18163512 h 460"/>
                  <a:gd name="T24" fmla="*/ 48120612 w 1891"/>
                  <a:gd name="T25" fmla="*/ 20482091 h 460"/>
                  <a:gd name="T26" fmla="*/ 48120612 w 1891"/>
                  <a:gd name="T27" fmla="*/ 20482091 h 460"/>
                  <a:gd name="T28" fmla="*/ 71078510 w 1891"/>
                  <a:gd name="T29" fmla="*/ 22801028 h 460"/>
                  <a:gd name="T30" fmla="*/ 94036408 w 1891"/>
                  <a:gd name="T31" fmla="*/ 24990756 h 460"/>
                  <a:gd name="T32" fmla="*/ 115827071 w 1891"/>
                  <a:gd name="T33" fmla="*/ 24990756 h 460"/>
                  <a:gd name="T34" fmla="*/ 138525303 w 1891"/>
                  <a:gd name="T35" fmla="*/ 23960317 h 460"/>
                  <a:gd name="T36" fmla="*/ 138525303 w 1891"/>
                  <a:gd name="T37" fmla="*/ 23960317 h 460"/>
                  <a:gd name="T38" fmla="*/ 155776319 w 1891"/>
                  <a:gd name="T39" fmla="*/ 22801028 h 460"/>
                  <a:gd name="T40" fmla="*/ 171859741 w 1891"/>
                  <a:gd name="T41" fmla="*/ 20482091 h 460"/>
                  <a:gd name="T42" fmla="*/ 205064526 w 1891"/>
                  <a:gd name="T43" fmla="*/ 14814136 h 460"/>
                  <a:gd name="T44" fmla="*/ 205064526 w 1891"/>
                  <a:gd name="T45" fmla="*/ 14814136 h 460"/>
                  <a:gd name="T46" fmla="*/ 224520360 w 1891"/>
                  <a:gd name="T47" fmla="*/ 24990756 h 460"/>
                  <a:gd name="T48" fmla="*/ 245143428 w 1891"/>
                  <a:gd name="T49" fmla="*/ 34136937 h 460"/>
                  <a:gd name="T50" fmla="*/ 245143428 w 1891"/>
                  <a:gd name="T51" fmla="*/ 34136937 h 460"/>
                  <a:gd name="T52" fmla="*/ 229060006 w 1891"/>
                  <a:gd name="T53" fmla="*/ 40964181 h 460"/>
                  <a:gd name="T54" fmla="*/ 213106237 w 1891"/>
                  <a:gd name="T55" fmla="*/ 46632495 h 460"/>
                  <a:gd name="T56" fmla="*/ 195855221 w 1891"/>
                  <a:gd name="T57" fmla="*/ 50110362 h 460"/>
                  <a:gd name="T58" fmla="*/ 178734217 w 1891"/>
                  <a:gd name="T59" fmla="*/ 53459739 h 460"/>
                  <a:gd name="T60" fmla="*/ 178734217 w 1891"/>
                  <a:gd name="T61" fmla="*/ 53459739 h 460"/>
                  <a:gd name="T62" fmla="*/ 151236673 w 1891"/>
                  <a:gd name="T63" fmla="*/ 57968405 h 460"/>
                  <a:gd name="T64" fmla="*/ 121533952 w 1891"/>
                  <a:gd name="T65" fmla="*/ 59127694 h 460"/>
                  <a:gd name="T66" fmla="*/ 92869173 w 1891"/>
                  <a:gd name="T67" fmla="*/ 59127694 h 460"/>
                  <a:gd name="T68" fmla="*/ 64204394 w 1891"/>
                  <a:gd name="T69" fmla="*/ 55778317 h 460"/>
                  <a:gd name="T70" fmla="*/ 64204394 w 1891"/>
                  <a:gd name="T71" fmla="*/ 55778317 h 460"/>
                  <a:gd name="T72" fmla="*/ 51622677 w 1891"/>
                  <a:gd name="T73" fmla="*/ 53459739 h 460"/>
                  <a:gd name="T74" fmla="*/ 39041319 w 1891"/>
                  <a:gd name="T75" fmla="*/ 50110362 h 460"/>
                  <a:gd name="T76" fmla="*/ 26330309 w 1891"/>
                  <a:gd name="T77" fmla="*/ 45472847 h 460"/>
                  <a:gd name="T78" fmla="*/ 14916187 w 1891"/>
                  <a:gd name="T79" fmla="*/ 40964181 h 460"/>
                  <a:gd name="T80" fmla="*/ 14916187 w 1891"/>
                  <a:gd name="T81" fmla="*/ 40964181 h 460"/>
                  <a:gd name="T82" fmla="*/ 6874476 w 1891"/>
                  <a:gd name="T83" fmla="*/ 35296227 h 460"/>
                  <a:gd name="T84" fmla="*/ 3502064 w 1891"/>
                  <a:gd name="T85" fmla="*/ 30787561 h 460"/>
                  <a:gd name="T86" fmla="*/ 1167235 w 1891"/>
                  <a:gd name="T87" fmla="*/ 26150045 h 460"/>
                  <a:gd name="T88" fmla="*/ 1167235 w 1891"/>
                  <a:gd name="T89" fmla="*/ 26150045 h 460"/>
                  <a:gd name="T90" fmla="*/ 0 w 1891"/>
                  <a:gd name="T91" fmla="*/ 22801028 h 460"/>
                  <a:gd name="T92" fmla="*/ 1167235 w 1891"/>
                  <a:gd name="T93" fmla="*/ 19322802 h 460"/>
                  <a:gd name="T94" fmla="*/ 3502064 w 1891"/>
                  <a:gd name="T95" fmla="*/ 15973425 h 460"/>
                  <a:gd name="T96" fmla="*/ 5706881 w 1891"/>
                  <a:gd name="T97" fmla="*/ 12495558 h 46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891" h="460">
                    <a:moveTo>
                      <a:pt x="44" y="97"/>
                    </a:moveTo>
                    <a:lnTo>
                      <a:pt x="44" y="97"/>
                    </a:lnTo>
                    <a:lnTo>
                      <a:pt x="97" y="71"/>
                    </a:lnTo>
                    <a:lnTo>
                      <a:pt x="150" y="44"/>
                    </a:lnTo>
                    <a:lnTo>
                      <a:pt x="265" y="0"/>
                    </a:lnTo>
                    <a:lnTo>
                      <a:pt x="221" y="44"/>
                    </a:lnTo>
                    <a:lnTo>
                      <a:pt x="212" y="71"/>
                    </a:lnTo>
                    <a:lnTo>
                      <a:pt x="212" y="97"/>
                    </a:lnTo>
                    <a:lnTo>
                      <a:pt x="248" y="124"/>
                    </a:lnTo>
                    <a:lnTo>
                      <a:pt x="283" y="141"/>
                    </a:lnTo>
                    <a:lnTo>
                      <a:pt x="371" y="159"/>
                    </a:lnTo>
                    <a:lnTo>
                      <a:pt x="548" y="177"/>
                    </a:lnTo>
                    <a:lnTo>
                      <a:pt x="725" y="194"/>
                    </a:lnTo>
                    <a:lnTo>
                      <a:pt x="893" y="194"/>
                    </a:lnTo>
                    <a:lnTo>
                      <a:pt x="1068" y="186"/>
                    </a:lnTo>
                    <a:lnTo>
                      <a:pt x="1201" y="177"/>
                    </a:lnTo>
                    <a:lnTo>
                      <a:pt x="1325" y="159"/>
                    </a:lnTo>
                    <a:lnTo>
                      <a:pt x="1581" y="115"/>
                    </a:lnTo>
                    <a:lnTo>
                      <a:pt x="1731" y="194"/>
                    </a:lnTo>
                    <a:lnTo>
                      <a:pt x="1890" y="265"/>
                    </a:lnTo>
                    <a:lnTo>
                      <a:pt x="1766" y="318"/>
                    </a:lnTo>
                    <a:lnTo>
                      <a:pt x="1643" y="362"/>
                    </a:lnTo>
                    <a:lnTo>
                      <a:pt x="1510" y="389"/>
                    </a:lnTo>
                    <a:lnTo>
                      <a:pt x="1378" y="415"/>
                    </a:lnTo>
                    <a:lnTo>
                      <a:pt x="1166" y="450"/>
                    </a:lnTo>
                    <a:lnTo>
                      <a:pt x="937" y="459"/>
                    </a:lnTo>
                    <a:lnTo>
                      <a:pt x="716" y="459"/>
                    </a:lnTo>
                    <a:lnTo>
                      <a:pt x="495" y="433"/>
                    </a:lnTo>
                    <a:lnTo>
                      <a:pt x="398" y="415"/>
                    </a:lnTo>
                    <a:lnTo>
                      <a:pt x="301" y="389"/>
                    </a:lnTo>
                    <a:lnTo>
                      <a:pt x="203" y="353"/>
                    </a:lnTo>
                    <a:lnTo>
                      <a:pt x="115" y="318"/>
                    </a:lnTo>
                    <a:lnTo>
                      <a:pt x="53" y="274"/>
                    </a:lnTo>
                    <a:lnTo>
                      <a:pt x="27" y="239"/>
                    </a:lnTo>
                    <a:lnTo>
                      <a:pt x="9" y="203"/>
                    </a:lnTo>
                    <a:lnTo>
                      <a:pt x="0" y="177"/>
                    </a:lnTo>
                    <a:lnTo>
                      <a:pt x="9" y="150"/>
                    </a:lnTo>
                    <a:lnTo>
                      <a:pt x="27" y="124"/>
                    </a:lnTo>
                    <a:lnTo>
                      <a:pt x="44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26" name="Freeform 7"/>
              <p:cNvSpPr>
                <a:spLocks noChangeArrowheads="1"/>
              </p:cNvSpPr>
              <p:nvPr/>
            </p:nvSpPr>
            <p:spPr bwMode="gray">
              <a:xfrm>
                <a:off x="4730750" y="3143250"/>
                <a:ext cx="1400175" cy="212725"/>
              </a:xfrm>
              <a:custGeom>
                <a:avLst/>
                <a:gdLst>
                  <a:gd name="T0" fmla="*/ 45781185 w 3888"/>
                  <a:gd name="T1" fmla="*/ 10294742 h 593"/>
                  <a:gd name="T2" fmla="*/ 69903953 w 3888"/>
                  <a:gd name="T3" fmla="*/ 3474628 h 593"/>
                  <a:gd name="T4" fmla="*/ 95063888 w 3888"/>
                  <a:gd name="T5" fmla="*/ 0 h 593"/>
                  <a:gd name="T6" fmla="*/ 105439516 w 3888"/>
                  <a:gd name="T7" fmla="*/ 0 h 593"/>
                  <a:gd name="T8" fmla="*/ 115685138 w 3888"/>
                  <a:gd name="T9" fmla="*/ 3474628 h 593"/>
                  <a:gd name="T10" fmla="*/ 99732938 w 3888"/>
                  <a:gd name="T11" fmla="*/ 5662144 h 593"/>
                  <a:gd name="T12" fmla="*/ 69903953 w 3888"/>
                  <a:gd name="T13" fmla="*/ 13640587 h 593"/>
                  <a:gd name="T14" fmla="*/ 56156453 w 3888"/>
                  <a:gd name="T15" fmla="*/ 19302731 h 593"/>
                  <a:gd name="T16" fmla="*/ 46948358 w 3888"/>
                  <a:gd name="T17" fmla="*/ 26123204 h 593"/>
                  <a:gd name="T18" fmla="*/ 45781185 w 3888"/>
                  <a:gd name="T19" fmla="*/ 28439503 h 593"/>
                  <a:gd name="T20" fmla="*/ 49282703 w 3888"/>
                  <a:gd name="T21" fmla="*/ 35259617 h 593"/>
                  <a:gd name="T22" fmla="*/ 56156453 w 3888"/>
                  <a:gd name="T23" fmla="*/ 37575916 h 593"/>
                  <a:gd name="T24" fmla="*/ 95063888 w 3888"/>
                  <a:gd name="T25" fmla="*/ 47742234 h 593"/>
                  <a:gd name="T26" fmla="*/ 136306028 w 3888"/>
                  <a:gd name="T27" fmla="*/ 53404378 h 593"/>
                  <a:gd name="T28" fmla="*/ 166135013 w 3888"/>
                  <a:gd name="T29" fmla="*/ 55720677 h 593"/>
                  <a:gd name="T30" fmla="*/ 226830871 w 3888"/>
                  <a:gd name="T31" fmla="*/ 56878647 h 593"/>
                  <a:gd name="T32" fmla="*/ 316188181 w 3888"/>
                  <a:gd name="T33" fmla="*/ 55720677 h 593"/>
                  <a:gd name="T34" fmla="*/ 376884039 w 3888"/>
                  <a:gd name="T35" fmla="*/ 51216503 h 593"/>
                  <a:gd name="T36" fmla="*/ 444453286 w 3888"/>
                  <a:gd name="T37" fmla="*/ 40921761 h 593"/>
                  <a:gd name="T38" fmla="*/ 467408882 w 3888"/>
                  <a:gd name="T39" fmla="*/ 36417946 h 593"/>
                  <a:gd name="T40" fmla="*/ 488029772 w 3888"/>
                  <a:gd name="T41" fmla="*/ 27281174 h 593"/>
                  <a:gd name="T42" fmla="*/ 492569177 w 3888"/>
                  <a:gd name="T43" fmla="*/ 21619030 h 593"/>
                  <a:gd name="T44" fmla="*/ 494903522 w 3888"/>
                  <a:gd name="T45" fmla="*/ 13640587 h 593"/>
                  <a:gd name="T46" fmla="*/ 490364117 w 3888"/>
                  <a:gd name="T47" fmla="*/ 5662144 h 593"/>
                  <a:gd name="T48" fmla="*/ 494903522 w 3888"/>
                  <a:gd name="T49" fmla="*/ 9136772 h 593"/>
                  <a:gd name="T50" fmla="*/ 502944445 w 3888"/>
                  <a:gd name="T51" fmla="*/ 15956886 h 593"/>
                  <a:gd name="T52" fmla="*/ 504111617 w 3888"/>
                  <a:gd name="T53" fmla="*/ 21619030 h 593"/>
                  <a:gd name="T54" fmla="*/ 500609739 w 3888"/>
                  <a:gd name="T55" fmla="*/ 27281174 h 593"/>
                  <a:gd name="T56" fmla="*/ 491531650 w 3888"/>
                  <a:gd name="T57" fmla="*/ 35259617 h 593"/>
                  <a:gd name="T58" fmla="*/ 485695427 w 3888"/>
                  <a:gd name="T59" fmla="*/ 38734245 h 593"/>
                  <a:gd name="T60" fmla="*/ 450289510 w 3888"/>
                  <a:gd name="T61" fmla="*/ 52246049 h 593"/>
                  <a:gd name="T62" fmla="*/ 413586774 w 3888"/>
                  <a:gd name="T63" fmla="*/ 61382821 h 593"/>
                  <a:gd name="T64" fmla="*/ 386092134 w 3888"/>
                  <a:gd name="T65" fmla="*/ 65886636 h 593"/>
                  <a:gd name="T66" fmla="*/ 332140381 w 3888"/>
                  <a:gd name="T67" fmla="*/ 72707109 h 593"/>
                  <a:gd name="T68" fmla="*/ 277151100 w 3888"/>
                  <a:gd name="T69" fmla="*/ 76181378 h 593"/>
                  <a:gd name="T70" fmla="*/ 194796826 w 3888"/>
                  <a:gd name="T71" fmla="*/ 76181378 h 593"/>
                  <a:gd name="T72" fmla="*/ 153555046 w 3888"/>
                  <a:gd name="T73" fmla="*/ 73865079 h 593"/>
                  <a:gd name="T74" fmla="*/ 71071126 w 3888"/>
                  <a:gd name="T75" fmla="*/ 65886636 h 593"/>
                  <a:gd name="T76" fmla="*/ 29699340 w 3888"/>
                  <a:gd name="T77" fmla="*/ 59066522 h 593"/>
                  <a:gd name="T78" fmla="*/ 8040923 w 3888"/>
                  <a:gd name="T79" fmla="*/ 52246049 h 593"/>
                  <a:gd name="T80" fmla="*/ 2204699 w 3888"/>
                  <a:gd name="T81" fmla="*/ 47742234 h 593"/>
                  <a:gd name="T82" fmla="*/ 0 w 3888"/>
                  <a:gd name="T83" fmla="*/ 43238060 h 593"/>
                  <a:gd name="T84" fmla="*/ 2204699 w 3888"/>
                  <a:gd name="T85" fmla="*/ 35259617 h 593"/>
                  <a:gd name="T86" fmla="*/ 5706577 w 3888"/>
                  <a:gd name="T87" fmla="*/ 30755802 h 593"/>
                  <a:gd name="T88" fmla="*/ 23993122 w 3888"/>
                  <a:gd name="T89" fmla="*/ 19302731 h 593"/>
                  <a:gd name="T90" fmla="*/ 45781185 w 3888"/>
                  <a:gd name="T91" fmla="*/ 10294742 h 593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3888" h="593">
                    <a:moveTo>
                      <a:pt x="353" y="80"/>
                    </a:moveTo>
                    <a:lnTo>
                      <a:pt x="353" y="80"/>
                    </a:lnTo>
                    <a:lnTo>
                      <a:pt x="442" y="53"/>
                    </a:lnTo>
                    <a:lnTo>
                      <a:pt x="539" y="27"/>
                    </a:lnTo>
                    <a:lnTo>
                      <a:pt x="636" y="9"/>
                    </a:lnTo>
                    <a:lnTo>
                      <a:pt x="733" y="0"/>
                    </a:lnTo>
                    <a:lnTo>
                      <a:pt x="813" y="0"/>
                    </a:lnTo>
                    <a:lnTo>
                      <a:pt x="857" y="9"/>
                    </a:lnTo>
                    <a:lnTo>
                      <a:pt x="892" y="27"/>
                    </a:lnTo>
                    <a:lnTo>
                      <a:pt x="769" y="44"/>
                    </a:lnTo>
                    <a:lnTo>
                      <a:pt x="654" y="62"/>
                    </a:lnTo>
                    <a:lnTo>
                      <a:pt x="539" y="106"/>
                    </a:lnTo>
                    <a:lnTo>
                      <a:pt x="433" y="150"/>
                    </a:lnTo>
                    <a:lnTo>
                      <a:pt x="389" y="177"/>
                    </a:lnTo>
                    <a:lnTo>
                      <a:pt x="362" y="203"/>
                    </a:lnTo>
                    <a:lnTo>
                      <a:pt x="353" y="221"/>
                    </a:lnTo>
                    <a:lnTo>
                      <a:pt x="362" y="256"/>
                    </a:lnTo>
                    <a:lnTo>
                      <a:pt x="380" y="274"/>
                    </a:lnTo>
                    <a:lnTo>
                      <a:pt x="433" y="292"/>
                    </a:lnTo>
                    <a:lnTo>
                      <a:pt x="583" y="345"/>
                    </a:lnTo>
                    <a:lnTo>
                      <a:pt x="733" y="371"/>
                    </a:lnTo>
                    <a:lnTo>
                      <a:pt x="892" y="398"/>
                    </a:lnTo>
                    <a:lnTo>
                      <a:pt x="1051" y="415"/>
                    </a:lnTo>
                    <a:lnTo>
                      <a:pt x="1281" y="433"/>
                    </a:lnTo>
                    <a:lnTo>
                      <a:pt x="1511" y="442"/>
                    </a:lnTo>
                    <a:lnTo>
                      <a:pt x="1749" y="442"/>
                    </a:lnTo>
                    <a:lnTo>
                      <a:pt x="1979" y="442"/>
                    </a:lnTo>
                    <a:lnTo>
                      <a:pt x="2438" y="433"/>
                    </a:lnTo>
                    <a:lnTo>
                      <a:pt x="2906" y="398"/>
                    </a:lnTo>
                    <a:lnTo>
                      <a:pt x="3259" y="354"/>
                    </a:lnTo>
                    <a:lnTo>
                      <a:pt x="3427" y="318"/>
                    </a:lnTo>
                    <a:lnTo>
                      <a:pt x="3604" y="283"/>
                    </a:lnTo>
                    <a:lnTo>
                      <a:pt x="3710" y="239"/>
                    </a:lnTo>
                    <a:lnTo>
                      <a:pt x="3763" y="212"/>
                    </a:lnTo>
                    <a:lnTo>
                      <a:pt x="3798" y="168"/>
                    </a:lnTo>
                    <a:lnTo>
                      <a:pt x="3816" y="133"/>
                    </a:lnTo>
                    <a:lnTo>
                      <a:pt x="3816" y="106"/>
                    </a:lnTo>
                    <a:lnTo>
                      <a:pt x="3798" y="71"/>
                    </a:lnTo>
                    <a:lnTo>
                      <a:pt x="3781" y="44"/>
                    </a:lnTo>
                    <a:lnTo>
                      <a:pt x="3816" y="71"/>
                    </a:lnTo>
                    <a:lnTo>
                      <a:pt x="3852" y="97"/>
                    </a:lnTo>
                    <a:lnTo>
                      <a:pt x="3878" y="124"/>
                    </a:lnTo>
                    <a:lnTo>
                      <a:pt x="3887" y="150"/>
                    </a:lnTo>
                    <a:lnTo>
                      <a:pt x="3887" y="168"/>
                    </a:lnTo>
                    <a:lnTo>
                      <a:pt x="3860" y="212"/>
                    </a:lnTo>
                    <a:lnTo>
                      <a:pt x="3825" y="248"/>
                    </a:lnTo>
                    <a:lnTo>
                      <a:pt x="3790" y="274"/>
                    </a:lnTo>
                    <a:lnTo>
                      <a:pt x="3745" y="301"/>
                    </a:lnTo>
                    <a:lnTo>
                      <a:pt x="3613" y="362"/>
                    </a:lnTo>
                    <a:lnTo>
                      <a:pt x="3472" y="406"/>
                    </a:lnTo>
                    <a:lnTo>
                      <a:pt x="3330" y="442"/>
                    </a:lnTo>
                    <a:lnTo>
                      <a:pt x="3189" y="477"/>
                    </a:lnTo>
                    <a:lnTo>
                      <a:pt x="2977" y="512"/>
                    </a:lnTo>
                    <a:lnTo>
                      <a:pt x="2773" y="539"/>
                    </a:lnTo>
                    <a:lnTo>
                      <a:pt x="2561" y="565"/>
                    </a:lnTo>
                    <a:lnTo>
                      <a:pt x="2349" y="583"/>
                    </a:lnTo>
                    <a:lnTo>
                      <a:pt x="2137" y="592"/>
                    </a:lnTo>
                    <a:lnTo>
                      <a:pt x="1926" y="592"/>
                    </a:lnTo>
                    <a:lnTo>
                      <a:pt x="1502" y="592"/>
                    </a:lnTo>
                    <a:lnTo>
                      <a:pt x="1184" y="574"/>
                    </a:lnTo>
                    <a:lnTo>
                      <a:pt x="866" y="548"/>
                    </a:lnTo>
                    <a:lnTo>
                      <a:pt x="548" y="512"/>
                    </a:lnTo>
                    <a:lnTo>
                      <a:pt x="229" y="459"/>
                    </a:lnTo>
                    <a:lnTo>
                      <a:pt x="115" y="433"/>
                    </a:lnTo>
                    <a:lnTo>
                      <a:pt x="62" y="406"/>
                    </a:lnTo>
                    <a:lnTo>
                      <a:pt x="17" y="371"/>
                    </a:lnTo>
                    <a:lnTo>
                      <a:pt x="9" y="354"/>
                    </a:lnTo>
                    <a:lnTo>
                      <a:pt x="0" y="336"/>
                    </a:lnTo>
                    <a:lnTo>
                      <a:pt x="0" y="301"/>
                    </a:lnTo>
                    <a:lnTo>
                      <a:pt x="17" y="274"/>
                    </a:lnTo>
                    <a:lnTo>
                      <a:pt x="44" y="239"/>
                    </a:lnTo>
                    <a:lnTo>
                      <a:pt x="115" y="186"/>
                    </a:lnTo>
                    <a:lnTo>
                      <a:pt x="185" y="150"/>
                    </a:lnTo>
                    <a:lnTo>
                      <a:pt x="265" y="115"/>
                    </a:lnTo>
                    <a:lnTo>
                      <a:pt x="353" y="80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27" name="Freeform 8"/>
              <p:cNvSpPr>
                <a:spLocks noChangeArrowheads="1"/>
              </p:cNvSpPr>
              <p:nvPr/>
            </p:nvSpPr>
            <p:spPr bwMode="gray">
              <a:xfrm>
                <a:off x="5002213" y="3263900"/>
                <a:ext cx="1217612" cy="190500"/>
              </a:xfrm>
              <a:custGeom>
                <a:avLst/>
                <a:gdLst>
                  <a:gd name="T0" fmla="*/ 387622319 w 3384"/>
                  <a:gd name="T1" fmla="*/ 27285627 h 531"/>
                  <a:gd name="T2" fmla="*/ 387622319 w 3384"/>
                  <a:gd name="T3" fmla="*/ 27285627 h 531"/>
                  <a:gd name="T4" fmla="*/ 401475534 w 3384"/>
                  <a:gd name="T5" fmla="*/ 22652280 h 531"/>
                  <a:gd name="T6" fmla="*/ 415198856 w 3384"/>
                  <a:gd name="T7" fmla="*/ 16989299 h 531"/>
                  <a:gd name="T8" fmla="*/ 426592019 w 3384"/>
                  <a:gd name="T9" fmla="*/ 10167893 h 531"/>
                  <a:gd name="T10" fmla="*/ 432288241 w 3384"/>
                  <a:gd name="T11" fmla="*/ 5662980 h 531"/>
                  <a:gd name="T12" fmla="*/ 437984823 w 3384"/>
                  <a:gd name="T13" fmla="*/ 0 h 531"/>
                  <a:gd name="T14" fmla="*/ 437984823 w 3384"/>
                  <a:gd name="T15" fmla="*/ 0 h 531"/>
                  <a:gd name="T16" fmla="*/ 436819744 w 3384"/>
                  <a:gd name="T17" fmla="*/ 5662980 h 531"/>
                  <a:gd name="T18" fmla="*/ 434618759 w 3384"/>
                  <a:gd name="T19" fmla="*/ 11326319 h 531"/>
                  <a:gd name="T20" fmla="*/ 431123162 w 3384"/>
                  <a:gd name="T21" fmla="*/ 15830873 h 531"/>
                  <a:gd name="T22" fmla="*/ 427757098 w 3384"/>
                  <a:gd name="T23" fmla="*/ 20464220 h 531"/>
                  <a:gd name="T24" fmla="*/ 418564919 w 3384"/>
                  <a:gd name="T25" fmla="*/ 27285627 h 531"/>
                  <a:gd name="T26" fmla="*/ 409372740 w 3384"/>
                  <a:gd name="T27" fmla="*/ 32948966 h 531"/>
                  <a:gd name="T28" fmla="*/ 409372740 w 3384"/>
                  <a:gd name="T29" fmla="*/ 32948966 h 531"/>
                  <a:gd name="T30" fmla="*/ 389952837 w 3384"/>
                  <a:gd name="T31" fmla="*/ 42087226 h 531"/>
                  <a:gd name="T32" fmla="*/ 370532933 w 3384"/>
                  <a:gd name="T33" fmla="*/ 47750206 h 531"/>
                  <a:gd name="T34" fmla="*/ 348782511 w 3384"/>
                  <a:gd name="T35" fmla="*/ 53413186 h 531"/>
                  <a:gd name="T36" fmla="*/ 328197528 w 3384"/>
                  <a:gd name="T37" fmla="*/ 56759672 h 531"/>
                  <a:gd name="T38" fmla="*/ 328197528 w 3384"/>
                  <a:gd name="T39" fmla="*/ 56759672 h 531"/>
                  <a:gd name="T40" fmla="*/ 283531605 w 3384"/>
                  <a:gd name="T41" fmla="*/ 62422653 h 531"/>
                  <a:gd name="T42" fmla="*/ 238994855 w 3384"/>
                  <a:gd name="T43" fmla="*/ 65897932 h 531"/>
                  <a:gd name="T44" fmla="*/ 194328932 w 3384"/>
                  <a:gd name="T45" fmla="*/ 68214427 h 531"/>
                  <a:gd name="T46" fmla="*/ 149792542 w 3384"/>
                  <a:gd name="T47" fmla="*/ 67056000 h 531"/>
                  <a:gd name="T48" fmla="*/ 149792542 w 3384"/>
                  <a:gd name="T49" fmla="*/ 67056000 h 531"/>
                  <a:gd name="T50" fmla="*/ 118979475 w 3384"/>
                  <a:gd name="T51" fmla="*/ 65897932 h 531"/>
                  <a:gd name="T52" fmla="*/ 88037234 w 3384"/>
                  <a:gd name="T53" fmla="*/ 64739506 h 531"/>
                  <a:gd name="T54" fmla="*/ 58389245 w 3384"/>
                  <a:gd name="T55" fmla="*/ 61393020 h 531"/>
                  <a:gd name="T56" fmla="*/ 27447004 w 3384"/>
                  <a:gd name="T57" fmla="*/ 56759672 h 531"/>
                  <a:gd name="T58" fmla="*/ 27447004 w 3384"/>
                  <a:gd name="T59" fmla="*/ 56759672 h 531"/>
                  <a:gd name="T60" fmla="*/ 13723322 w 3384"/>
                  <a:gd name="T61" fmla="*/ 52254760 h 531"/>
                  <a:gd name="T62" fmla="*/ 5696582 w 3384"/>
                  <a:gd name="T63" fmla="*/ 49938266 h 531"/>
                  <a:gd name="T64" fmla="*/ 0 w 3384"/>
                  <a:gd name="T65" fmla="*/ 46591780 h 531"/>
                  <a:gd name="T66" fmla="*/ 0 w 3384"/>
                  <a:gd name="T67" fmla="*/ 46591780 h 531"/>
                  <a:gd name="T68" fmla="*/ 26281565 w 3384"/>
                  <a:gd name="T69" fmla="*/ 49938266 h 531"/>
                  <a:gd name="T70" fmla="*/ 53728569 w 3384"/>
                  <a:gd name="T71" fmla="*/ 53413186 h 531"/>
                  <a:gd name="T72" fmla="*/ 81175573 w 3384"/>
                  <a:gd name="T73" fmla="*/ 54571613 h 531"/>
                  <a:gd name="T74" fmla="*/ 107457138 w 3384"/>
                  <a:gd name="T75" fmla="*/ 55601246 h 531"/>
                  <a:gd name="T76" fmla="*/ 107457138 w 3384"/>
                  <a:gd name="T77" fmla="*/ 55601246 h 531"/>
                  <a:gd name="T78" fmla="*/ 152123060 w 3384"/>
                  <a:gd name="T79" fmla="*/ 56759672 h 531"/>
                  <a:gd name="T80" fmla="*/ 196659450 w 3384"/>
                  <a:gd name="T81" fmla="*/ 55601246 h 531"/>
                  <a:gd name="T82" fmla="*/ 241195840 w 3384"/>
                  <a:gd name="T83" fmla="*/ 52254760 h 531"/>
                  <a:gd name="T84" fmla="*/ 285861763 w 3384"/>
                  <a:gd name="T85" fmla="*/ 47750206 h 531"/>
                  <a:gd name="T86" fmla="*/ 285861763 w 3384"/>
                  <a:gd name="T87" fmla="*/ 47750206 h 531"/>
                  <a:gd name="T88" fmla="*/ 312143688 w 3384"/>
                  <a:gd name="T89" fmla="*/ 44274927 h 531"/>
                  <a:gd name="T90" fmla="*/ 337389347 w 3384"/>
                  <a:gd name="T91" fmla="*/ 39770373 h 531"/>
                  <a:gd name="T92" fmla="*/ 362505833 w 3384"/>
                  <a:gd name="T93" fmla="*/ 34107393 h 531"/>
                  <a:gd name="T94" fmla="*/ 387622319 w 3384"/>
                  <a:gd name="T95" fmla="*/ 27285627 h 531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384" h="531">
                    <a:moveTo>
                      <a:pt x="2994" y="212"/>
                    </a:moveTo>
                    <a:lnTo>
                      <a:pt x="2994" y="212"/>
                    </a:lnTo>
                    <a:lnTo>
                      <a:pt x="3101" y="176"/>
                    </a:lnTo>
                    <a:lnTo>
                      <a:pt x="3207" y="132"/>
                    </a:lnTo>
                    <a:lnTo>
                      <a:pt x="3295" y="79"/>
                    </a:lnTo>
                    <a:lnTo>
                      <a:pt x="3339" y="44"/>
                    </a:lnTo>
                    <a:lnTo>
                      <a:pt x="3383" y="0"/>
                    </a:lnTo>
                    <a:lnTo>
                      <a:pt x="3374" y="44"/>
                    </a:lnTo>
                    <a:lnTo>
                      <a:pt x="3357" y="88"/>
                    </a:lnTo>
                    <a:lnTo>
                      <a:pt x="3330" y="123"/>
                    </a:lnTo>
                    <a:lnTo>
                      <a:pt x="3304" y="159"/>
                    </a:lnTo>
                    <a:lnTo>
                      <a:pt x="3233" y="212"/>
                    </a:lnTo>
                    <a:lnTo>
                      <a:pt x="3162" y="256"/>
                    </a:lnTo>
                    <a:lnTo>
                      <a:pt x="3012" y="327"/>
                    </a:lnTo>
                    <a:lnTo>
                      <a:pt x="2862" y="371"/>
                    </a:lnTo>
                    <a:lnTo>
                      <a:pt x="2694" y="415"/>
                    </a:lnTo>
                    <a:lnTo>
                      <a:pt x="2535" y="441"/>
                    </a:lnTo>
                    <a:lnTo>
                      <a:pt x="2190" y="485"/>
                    </a:lnTo>
                    <a:lnTo>
                      <a:pt x="1846" y="512"/>
                    </a:lnTo>
                    <a:lnTo>
                      <a:pt x="1501" y="530"/>
                    </a:lnTo>
                    <a:lnTo>
                      <a:pt x="1157" y="521"/>
                    </a:lnTo>
                    <a:lnTo>
                      <a:pt x="919" y="512"/>
                    </a:lnTo>
                    <a:lnTo>
                      <a:pt x="680" y="503"/>
                    </a:lnTo>
                    <a:lnTo>
                      <a:pt x="451" y="477"/>
                    </a:lnTo>
                    <a:lnTo>
                      <a:pt x="212" y="441"/>
                    </a:lnTo>
                    <a:lnTo>
                      <a:pt x="106" y="406"/>
                    </a:lnTo>
                    <a:lnTo>
                      <a:pt x="44" y="388"/>
                    </a:lnTo>
                    <a:lnTo>
                      <a:pt x="0" y="362"/>
                    </a:lnTo>
                    <a:lnTo>
                      <a:pt x="203" y="388"/>
                    </a:lnTo>
                    <a:lnTo>
                      <a:pt x="415" y="415"/>
                    </a:lnTo>
                    <a:lnTo>
                      <a:pt x="627" y="424"/>
                    </a:lnTo>
                    <a:lnTo>
                      <a:pt x="830" y="432"/>
                    </a:lnTo>
                    <a:lnTo>
                      <a:pt x="1175" y="441"/>
                    </a:lnTo>
                    <a:lnTo>
                      <a:pt x="1519" y="432"/>
                    </a:lnTo>
                    <a:lnTo>
                      <a:pt x="1863" y="406"/>
                    </a:lnTo>
                    <a:lnTo>
                      <a:pt x="2208" y="371"/>
                    </a:lnTo>
                    <a:lnTo>
                      <a:pt x="2411" y="344"/>
                    </a:lnTo>
                    <a:lnTo>
                      <a:pt x="2606" y="309"/>
                    </a:lnTo>
                    <a:lnTo>
                      <a:pt x="2800" y="265"/>
                    </a:lnTo>
                    <a:lnTo>
                      <a:pt x="2994" y="212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28" name="Freeform 9"/>
              <p:cNvSpPr>
                <a:spLocks noChangeArrowheads="1"/>
              </p:cNvSpPr>
              <p:nvPr/>
            </p:nvSpPr>
            <p:spPr bwMode="gray">
              <a:xfrm>
                <a:off x="4686300" y="3584575"/>
                <a:ext cx="201613" cy="792163"/>
              </a:xfrm>
              <a:custGeom>
                <a:avLst/>
                <a:gdLst>
                  <a:gd name="T0" fmla="*/ 35770048 w 558"/>
                  <a:gd name="T1" fmla="*/ 174153019 h 2199"/>
                  <a:gd name="T2" fmla="*/ 35770048 w 558"/>
                  <a:gd name="T3" fmla="*/ 174153019 h 2199"/>
                  <a:gd name="T4" fmla="*/ 36945040 w 558"/>
                  <a:gd name="T5" fmla="*/ 0 h 2199"/>
                  <a:gd name="T6" fmla="*/ 36945040 w 558"/>
                  <a:gd name="T7" fmla="*/ 0 h 2199"/>
                  <a:gd name="T8" fmla="*/ 72715089 w 558"/>
                  <a:gd name="T9" fmla="*/ 0 h 2199"/>
                  <a:gd name="T10" fmla="*/ 72715089 w 558"/>
                  <a:gd name="T11" fmla="*/ 0 h 2199"/>
                  <a:gd name="T12" fmla="*/ 72715089 w 558"/>
                  <a:gd name="T13" fmla="*/ 194786722 h 2199"/>
                  <a:gd name="T14" fmla="*/ 72715089 w 558"/>
                  <a:gd name="T15" fmla="*/ 194786722 h 2199"/>
                  <a:gd name="T16" fmla="*/ 72715089 w 558"/>
                  <a:gd name="T17" fmla="*/ 208412718 h 2199"/>
                  <a:gd name="T18" fmla="*/ 71540097 w 558"/>
                  <a:gd name="T19" fmla="*/ 222168400 h 2199"/>
                  <a:gd name="T20" fmla="*/ 68015121 w 558"/>
                  <a:gd name="T21" fmla="*/ 235924081 h 2199"/>
                  <a:gd name="T22" fmla="*/ 65795933 w 558"/>
                  <a:gd name="T23" fmla="*/ 242802102 h 2199"/>
                  <a:gd name="T24" fmla="*/ 63445949 w 558"/>
                  <a:gd name="T25" fmla="*/ 248511872 h 2199"/>
                  <a:gd name="T26" fmla="*/ 63445949 w 558"/>
                  <a:gd name="T27" fmla="*/ 248511872 h 2199"/>
                  <a:gd name="T28" fmla="*/ 58876777 w 558"/>
                  <a:gd name="T29" fmla="*/ 255389893 h 2199"/>
                  <a:gd name="T30" fmla="*/ 54177171 w 558"/>
                  <a:gd name="T31" fmla="*/ 261229708 h 2199"/>
                  <a:gd name="T32" fmla="*/ 49607999 w 558"/>
                  <a:gd name="T33" fmla="*/ 265771587 h 2199"/>
                  <a:gd name="T34" fmla="*/ 43863835 w 558"/>
                  <a:gd name="T35" fmla="*/ 270313466 h 2199"/>
                  <a:gd name="T36" fmla="*/ 31200876 w 558"/>
                  <a:gd name="T37" fmla="*/ 279527269 h 2199"/>
                  <a:gd name="T38" fmla="*/ 17362926 w 558"/>
                  <a:gd name="T39" fmla="*/ 285237399 h 2199"/>
                  <a:gd name="T40" fmla="*/ 17362926 w 558"/>
                  <a:gd name="T41" fmla="*/ 285237399 h 2199"/>
                  <a:gd name="T42" fmla="*/ 0 w 558"/>
                  <a:gd name="T43" fmla="*/ 265771587 h 2199"/>
                  <a:gd name="T44" fmla="*/ 0 w 558"/>
                  <a:gd name="T45" fmla="*/ 265771587 h 2199"/>
                  <a:gd name="T46" fmla="*/ 0 w 558"/>
                  <a:gd name="T47" fmla="*/ 265771587 h 2199"/>
                  <a:gd name="T48" fmla="*/ 11488328 w 558"/>
                  <a:gd name="T49" fmla="*/ 258893566 h 2199"/>
                  <a:gd name="T50" fmla="*/ 20757106 w 558"/>
                  <a:gd name="T51" fmla="*/ 249680123 h 2199"/>
                  <a:gd name="T52" fmla="*/ 25326278 w 558"/>
                  <a:gd name="T53" fmla="*/ 245137884 h 2199"/>
                  <a:gd name="T54" fmla="*/ 28850893 w 558"/>
                  <a:gd name="T55" fmla="*/ 239428115 h 2199"/>
                  <a:gd name="T56" fmla="*/ 32245073 w 558"/>
                  <a:gd name="T57" fmla="*/ 233717985 h 2199"/>
                  <a:gd name="T58" fmla="*/ 33420065 w 558"/>
                  <a:gd name="T59" fmla="*/ 226840324 h 2199"/>
                  <a:gd name="T60" fmla="*/ 33420065 w 558"/>
                  <a:gd name="T61" fmla="*/ 226840324 h 2199"/>
                  <a:gd name="T62" fmla="*/ 35770048 w 558"/>
                  <a:gd name="T63" fmla="*/ 214252533 h 2199"/>
                  <a:gd name="T64" fmla="*/ 35770048 w 558"/>
                  <a:gd name="T65" fmla="*/ 200496491 h 2199"/>
                  <a:gd name="T66" fmla="*/ 35770048 w 558"/>
                  <a:gd name="T67" fmla="*/ 174153019 h 219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558" h="2199">
                    <a:moveTo>
                      <a:pt x="274" y="1342"/>
                    </a:moveTo>
                    <a:lnTo>
                      <a:pt x="274" y="1342"/>
                    </a:lnTo>
                    <a:lnTo>
                      <a:pt x="283" y="0"/>
                    </a:lnTo>
                    <a:lnTo>
                      <a:pt x="557" y="0"/>
                    </a:lnTo>
                    <a:lnTo>
                      <a:pt x="557" y="1501"/>
                    </a:lnTo>
                    <a:lnTo>
                      <a:pt x="557" y="1606"/>
                    </a:lnTo>
                    <a:lnTo>
                      <a:pt x="548" y="1712"/>
                    </a:lnTo>
                    <a:lnTo>
                      <a:pt x="521" y="1818"/>
                    </a:lnTo>
                    <a:lnTo>
                      <a:pt x="504" y="1871"/>
                    </a:lnTo>
                    <a:lnTo>
                      <a:pt x="486" y="1915"/>
                    </a:lnTo>
                    <a:lnTo>
                      <a:pt x="451" y="1968"/>
                    </a:lnTo>
                    <a:lnTo>
                      <a:pt x="415" y="2013"/>
                    </a:lnTo>
                    <a:lnTo>
                      <a:pt x="380" y="2048"/>
                    </a:lnTo>
                    <a:lnTo>
                      <a:pt x="336" y="2083"/>
                    </a:lnTo>
                    <a:lnTo>
                      <a:pt x="239" y="2154"/>
                    </a:lnTo>
                    <a:lnTo>
                      <a:pt x="133" y="2198"/>
                    </a:lnTo>
                    <a:lnTo>
                      <a:pt x="0" y="2048"/>
                    </a:lnTo>
                    <a:lnTo>
                      <a:pt x="88" y="1995"/>
                    </a:lnTo>
                    <a:lnTo>
                      <a:pt x="159" y="1924"/>
                    </a:lnTo>
                    <a:lnTo>
                      <a:pt x="194" y="1889"/>
                    </a:lnTo>
                    <a:lnTo>
                      <a:pt x="221" y="1845"/>
                    </a:lnTo>
                    <a:lnTo>
                      <a:pt x="247" y="1801"/>
                    </a:lnTo>
                    <a:lnTo>
                      <a:pt x="256" y="1748"/>
                    </a:lnTo>
                    <a:lnTo>
                      <a:pt x="274" y="1651"/>
                    </a:lnTo>
                    <a:lnTo>
                      <a:pt x="274" y="1545"/>
                    </a:lnTo>
                    <a:lnTo>
                      <a:pt x="274" y="1342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29" name="Freeform 10"/>
              <p:cNvSpPr>
                <a:spLocks noChangeArrowheads="1"/>
              </p:cNvSpPr>
              <p:nvPr/>
            </p:nvSpPr>
            <p:spPr bwMode="gray">
              <a:xfrm>
                <a:off x="4956175" y="3740150"/>
                <a:ext cx="363538" cy="481013"/>
              </a:xfrm>
              <a:custGeom>
                <a:avLst/>
                <a:gdLst>
                  <a:gd name="T0" fmla="*/ 8048277 w 1009"/>
                  <a:gd name="T1" fmla="*/ 13781708 h 1334"/>
                  <a:gd name="T2" fmla="*/ 45953869 w 1009"/>
                  <a:gd name="T3" fmla="*/ 2340161 h 1334"/>
                  <a:gd name="T4" fmla="*/ 74642386 w 1009"/>
                  <a:gd name="T5" fmla="*/ 0 h 1334"/>
                  <a:gd name="T6" fmla="*/ 84897472 w 1009"/>
                  <a:gd name="T7" fmla="*/ 1170080 h 1334"/>
                  <a:gd name="T8" fmla="*/ 104369274 w 1009"/>
                  <a:gd name="T9" fmla="*/ 5720593 h 1334"/>
                  <a:gd name="T10" fmla="*/ 116961236 w 1009"/>
                  <a:gd name="T11" fmla="*/ 13781708 h 1334"/>
                  <a:gd name="T12" fmla="*/ 120466189 w 1009"/>
                  <a:gd name="T13" fmla="*/ 18332581 h 1334"/>
                  <a:gd name="T14" fmla="*/ 128514466 w 1009"/>
                  <a:gd name="T15" fmla="*/ 33284369 h 1334"/>
                  <a:gd name="T16" fmla="*/ 130851342 w 1009"/>
                  <a:gd name="T17" fmla="*/ 50576678 h 1334"/>
                  <a:gd name="T18" fmla="*/ 130851342 w 1009"/>
                  <a:gd name="T19" fmla="*/ 169932806 h 1334"/>
                  <a:gd name="T20" fmla="*/ 104369274 w 1009"/>
                  <a:gd name="T21" fmla="*/ 169932806 h 1334"/>
                  <a:gd name="T22" fmla="*/ 100994387 w 1009"/>
                  <a:gd name="T23" fmla="*/ 151600586 h 1334"/>
                  <a:gd name="T24" fmla="*/ 94114187 w 1009"/>
                  <a:gd name="T25" fmla="*/ 157321179 h 1334"/>
                  <a:gd name="T26" fmla="*/ 76849195 w 1009"/>
                  <a:gd name="T27" fmla="*/ 167592646 h 1334"/>
                  <a:gd name="T28" fmla="*/ 67632480 w 1009"/>
                  <a:gd name="T29" fmla="*/ 171103247 h 1334"/>
                  <a:gd name="T30" fmla="*/ 45953869 w 1009"/>
                  <a:gd name="T31" fmla="*/ 173313239 h 1334"/>
                  <a:gd name="T32" fmla="*/ 24145192 w 1009"/>
                  <a:gd name="T33" fmla="*/ 168762726 h 1334"/>
                  <a:gd name="T34" fmla="*/ 16096915 w 1009"/>
                  <a:gd name="T35" fmla="*/ 164212213 h 1334"/>
                  <a:gd name="T36" fmla="*/ 4543324 w 1009"/>
                  <a:gd name="T37" fmla="*/ 151600586 h 1334"/>
                  <a:gd name="T38" fmla="*/ 1168438 w 1009"/>
                  <a:gd name="T39" fmla="*/ 142369391 h 1334"/>
                  <a:gd name="T40" fmla="*/ 0 w 1009"/>
                  <a:gd name="T41" fmla="*/ 124036810 h 1334"/>
                  <a:gd name="T42" fmla="*/ 2336515 w 1009"/>
                  <a:gd name="T43" fmla="*/ 111425183 h 1334"/>
                  <a:gd name="T44" fmla="*/ 6880200 w 1009"/>
                  <a:gd name="T45" fmla="*/ 98683387 h 1334"/>
                  <a:gd name="T46" fmla="*/ 11423524 w 1009"/>
                  <a:gd name="T47" fmla="*/ 94132874 h 1334"/>
                  <a:gd name="T48" fmla="*/ 19471801 w 1009"/>
                  <a:gd name="T49" fmla="*/ 86071759 h 1334"/>
                  <a:gd name="T50" fmla="*/ 41280479 w 1009"/>
                  <a:gd name="T51" fmla="*/ 75800293 h 1334"/>
                  <a:gd name="T52" fmla="*/ 52833709 w 1009"/>
                  <a:gd name="T53" fmla="*/ 72289691 h 1334"/>
                  <a:gd name="T54" fmla="*/ 74642386 w 1009"/>
                  <a:gd name="T55" fmla="*/ 70079339 h 1334"/>
                  <a:gd name="T56" fmla="*/ 96320996 w 1009"/>
                  <a:gd name="T57" fmla="*/ 70079339 h 1334"/>
                  <a:gd name="T58" fmla="*/ 95282625 w 1009"/>
                  <a:gd name="T59" fmla="*/ 44856085 h 1334"/>
                  <a:gd name="T60" fmla="*/ 91777672 w 1009"/>
                  <a:gd name="T61" fmla="*/ 36794970 h 1334"/>
                  <a:gd name="T62" fmla="*/ 87233988 w 1009"/>
                  <a:gd name="T63" fmla="*/ 32114288 h 1334"/>
                  <a:gd name="T64" fmla="*/ 75680757 w 1009"/>
                  <a:gd name="T65" fmla="*/ 26393695 h 1334"/>
                  <a:gd name="T66" fmla="*/ 68800918 w 1009"/>
                  <a:gd name="T67" fmla="*/ 25223254 h 1334"/>
                  <a:gd name="T68" fmla="*/ 40112041 w 1009"/>
                  <a:gd name="T69" fmla="*/ 27563776 h 1334"/>
                  <a:gd name="T70" fmla="*/ 13760039 w 1009"/>
                  <a:gd name="T71" fmla="*/ 34454810 h 1334"/>
                  <a:gd name="T72" fmla="*/ 8048277 w 1009"/>
                  <a:gd name="T73" fmla="*/ 13781708 h 1334"/>
                  <a:gd name="T74" fmla="*/ 52833709 w 1009"/>
                  <a:gd name="T75" fmla="*/ 95302954 h 1334"/>
                  <a:gd name="T76" fmla="*/ 41280479 w 1009"/>
                  <a:gd name="T77" fmla="*/ 102193628 h 1334"/>
                  <a:gd name="T78" fmla="*/ 35568716 w 1009"/>
                  <a:gd name="T79" fmla="*/ 112465094 h 1334"/>
                  <a:gd name="T80" fmla="*/ 34400279 w 1009"/>
                  <a:gd name="T81" fmla="*/ 119356128 h 1334"/>
                  <a:gd name="T82" fmla="*/ 35568716 w 1009"/>
                  <a:gd name="T83" fmla="*/ 133137836 h 1334"/>
                  <a:gd name="T84" fmla="*/ 39073670 w 1009"/>
                  <a:gd name="T85" fmla="*/ 138988598 h 1334"/>
                  <a:gd name="T86" fmla="*/ 50497194 w 1009"/>
                  <a:gd name="T87" fmla="*/ 146919904 h 1334"/>
                  <a:gd name="T88" fmla="*/ 64257233 w 1009"/>
                  <a:gd name="T89" fmla="*/ 146919904 h 1334"/>
                  <a:gd name="T90" fmla="*/ 73473948 w 1009"/>
                  <a:gd name="T91" fmla="*/ 145749824 h 1334"/>
                  <a:gd name="T92" fmla="*/ 89440797 w 1009"/>
                  <a:gd name="T93" fmla="*/ 136648437 h 1334"/>
                  <a:gd name="T94" fmla="*/ 96320996 w 1009"/>
                  <a:gd name="T95" fmla="*/ 130927844 h 1334"/>
                  <a:gd name="T96" fmla="*/ 96320996 w 1009"/>
                  <a:gd name="T97" fmla="*/ 91922522 h 1334"/>
                  <a:gd name="T98" fmla="*/ 63089156 w 1009"/>
                  <a:gd name="T99" fmla="*/ 92962433 h 133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009" h="1334">
                    <a:moveTo>
                      <a:pt x="62" y="106"/>
                    </a:moveTo>
                    <a:lnTo>
                      <a:pt x="62" y="106"/>
                    </a:lnTo>
                    <a:lnTo>
                      <a:pt x="203" y="53"/>
                    </a:lnTo>
                    <a:lnTo>
                      <a:pt x="354" y="18"/>
                    </a:lnTo>
                    <a:lnTo>
                      <a:pt x="504" y="0"/>
                    </a:lnTo>
                    <a:lnTo>
                      <a:pt x="575" y="0"/>
                    </a:lnTo>
                    <a:lnTo>
                      <a:pt x="654" y="9"/>
                    </a:lnTo>
                    <a:lnTo>
                      <a:pt x="734" y="18"/>
                    </a:lnTo>
                    <a:lnTo>
                      <a:pt x="804" y="44"/>
                    </a:lnTo>
                    <a:lnTo>
                      <a:pt x="875" y="88"/>
                    </a:lnTo>
                    <a:lnTo>
                      <a:pt x="901" y="106"/>
                    </a:lnTo>
                    <a:lnTo>
                      <a:pt x="928" y="141"/>
                    </a:lnTo>
                    <a:lnTo>
                      <a:pt x="963" y="194"/>
                    </a:lnTo>
                    <a:lnTo>
                      <a:pt x="990" y="256"/>
                    </a:lnTo>
                    <a:lnTo>
                      <a:pt x="1008" y="327"/>
                    </a:lnTo>
                    <a:lnTo>
                      <a:pt x="1008" y="389"/>
                    </a:lnTo>
                    <a:lnTo>
                      <a:pt x="1008" y="1307"/>
                    </a:lnTo>
                    <a:lnTo>
                      <a:pt x="804" y="1307"/>
                    </a:lnTo>
                    <a:lnTo>
                      <a:pt x="778" y="1166"/>
                    </a:lnTo>
                    <a:lnTo>
                      <a:pt x="725" y="1210"/>
                    </a:lnTo>
                    <a:lnTo>
                      <a:pt x="663" y="1254"/>
                    </a:lnTo>
                    <a:lnTo>
                      <a:pt x="592" y="1289"/>
                    </a:lnTo>
                    <a:lnTo>
                      <a:pt x="521" y="1316"/>
                    </a:lnTo>
                    <a:lnTo>
                      <a:pt x="442" y="1325"/>
                    </a:lnTo>
                    <a:lnTo>
                      <a:pt x="354" y="1333"/>
                    </a:lnTo>
                    <a:lnTo>
                      <a:pt x="265" y="1316"/>
                    </a:lnTo>
                    <a:lnTo>
                      <a:pt x="186" y="1298"/>
                    </a:lnTo>
                    <a:lnTo>
                      <a:pt x="124" y="1263"/>
                    </a:lnTo>
                    <a:lnTo>
                      <a:pt x="80" y="1219"/>
                    </a:lnTo>
                    <a:lnTo>
                      <a:pt x="35" y="1166"/>
                    </a:lnTo>
                    <a:lnTo>
                      <a:pt x="9" y="1095"/>
                    </a:lnTo>
                    <a:lnTo>
                      <a:pt x="0" y="998"/>
                    </a:lnTo>
                    <a:lnTo>
                      <a:pt x="0" y="954"/>
                    </a:lnTo>
                    <a:lnTo>
                      <a:pt x="0" y="901"/>
                    </a:lnTo>
                    <a:lnTo>
                      <a:pt x="18" y="857"/>
                    </a:lnTo>
                    <a:lnTo>
                      <a:pt x="35" y="804"/>
                    </a:lnTo>
                    <a:lnTo>
                      <a:pt x="53" y="759"/>
                    </a:lnTo>
                    <a:lnTo>
                      <a:pt x="88" y="724"/>
                    </a:lnTo>
                    <a:lnTo>
                      <a:pt x="115" y="689"/>
                    </a:lnTo>
                    <a:lnTo>
                      <a:pt x="150" y="662"/>
                    </a:lnTo>
                    <a:lnTo>
                      <a:pt x="230" y="609"/>
                    </a:lnTo>
                    <a:lnTo>
                      <a:pt x="318" y="583"/>
                    </a:lnTo>
                    <a:lnTo>
                      <a:pt x="407" y="556"/>
                    </a:lnTo>
                    <a:lnTo>
                      <a:pt x="495" y="548"/>
                    </a:lnTo>
                    <a:lnTo>
                      <a:pt x="575" y="539"/>
                    </a:lnTo>
                    <a:lnTo>
                      <a:pt x="742" y="539"/>
                    </a:lnTo>
                    <a:lnTo>
                      <a:pt x="742" y="406"/>
                    </a:lnTo>
                    <a:lnTo>
                      <a:pt x="734" y="345"/>
                    </a:lnTo>
                    <a:lnTo>
                      <a:pt x="725" y="309"/>
                    </a:lnTo>
                    <a:lnTo>
                      <a:pt x="707" y="283"/>
                    </a:lnTo>
                    <a:lnTo>
                      <a:pt x="672" y="247"/>
                    </a:lnTo>
                    <a:lnTo>
                      <a:pt x="628" y="221"/>
                    </a:lnTo>
                    <a:lnTo>
                      <a:pt x="583" y="203"/>
                    </a:lnTo>
                    <a:lnTo>
                      <a:pt x="530" y="194"/>
                    </a:lnTo>
                    <a:lnTo>
                      <a:pt x="424" y="194"/>
                    </a:lnTo>
                    <a:lnTo>
                      <a:pt x="309" y="212"/>
                    </a:lnTo>
                    <a:lnTo>
                      <a:pt x="203" y="239"/>
                    </a:lnTo>
                    <a:lnTo>
                      <a:pt x="106" y="265"/>
                    </a:lnTo>
                    <a:lnTo>
                      <a:pt x="62" y="106"/>
                    </a:lnTo>
                    <a:close/>
                    <a:moveTo>
                      <a:pt x="407" y="733"/>
                    </a:moveTo>
                    <a:lnTo>
                      <a:pt x="407" y="733"/>
                    </a:lnTo>
                    <a:lnTo>
                      <a:pt x="362" y="759"/>
                    </a:lnTo>
                    <a:lnTo>
                      <a:pt x="318" y="786"/>
                    </a:lnTo>
                    <a:lnTo>
                      <a:pt x="292" y="821"/>
                    </a:lnTo>
                    <a:lnTo>
                      <a:pt x="274" y="865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1" y="1069"/>
                    </a:lnTo>
                    <a:lnTo>
                      <a:pt x="345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6" y="1121"/>
                    </a:lnTo>
                    <a:lnTo>
                      <a:pt x="628" y="1086"/>
                    </a:lnTo>
                    <a:lnTo>
                      <a:pt x="689" y="1051"/>
                    </a:lnTo>
                    <a:lnTo>
                      <a:pt x="742" y="1007"/>
                    </a:lnTo>
                    <a:lnTo>
                      <a:pt x="742" y="707"/>
                    </a:lnTo>
                    <a:lnTo>
                      <a:pt x="575" y="707"/>
                    </a:lnTo>
                    <a:lnTo>
                      <a:pt x="486" y="715"/>
                    </a:lnTo>
                    <a:lnTo>
                      <a:pt x="407" y="733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30" name="Freeform 11"/>
              <p:cNvSpPr>
                <a:spLocks noChangeArrowheads="1"/>
              </p:cNvSpPr>
              <p:nvPr/>
            </p:nvSpPr>
            <p:spPr bwMode="gray">
              <a:xfrm>
                <a:off x="5818188" y="3740150"/>
                <a:ext cx="363537" cy="481013"/>
              </a:xfrm>
              <a:custGeom>
                <a:avLst/>
                <a:gdLst>
                  <a:gd name="T0" fmla="*/ 9234850 w 1008"/>
                  <a:gd name="T1" fmla="*/ 13781708 h 1334"/>
                  <a:gd name="T2" fmla="*/ 45914579 w 1008"/>
                  <a:gd name="T3" fmla="*/ 2340161 h 1334"/>
                  <a:gd name="T4" fmla="*/ 75830644 w 1008"/>
                  <a:gd name="T5" fmla="*/ 0 h 1334"/>
                  <a:gd name="T6" fmla="*/ 86236170 w 1008"/>
                  <a:gd name="T7" fmla="*/ 1170080 h 1334"/>
                  <a:gd name="T8" fmla="*/ 104576034 w 1008"/>
                  <a:gd name="T9" fmla="*/ 5720593 h 1334"/>
                  <a:gd name="T10" fmla="*/ 120704743 w 1008"/>
                  <a:gd name="T11" fmla="*/ 17292309 h 1334"/>
                  <a:gd name="T12" fmla="*/ 126427926 w 1008"/>
                  <a:gd name="T13" fmla="*/ 25223254 h 1334"/>
                  <a:gd name="T14" fmla="*/ 130980073 w 1008"/>
                  <a:gd name="T15" fmla="*/ 43686005 h 1334"/>
                  <a:gd name="T16" fmla="*/ 130980073 w 1008"/>
                  <a:gd name="T17" fmla="*/ 52787030 h 1334"/>
                  <a:gd name="T18" fmla="*/ 130980073 w 1008"/>
                  <a:gd name="T19" fmla="*/ 169932806 h 1334"/>
                  <a:gd name="T20" fmla="*/ 104576034 w 1008"/>
                  <a:gd name="T21" fmla="*/ 169932806 h 1334"/>
                  <a:gd name="T22" fmla="*/ 102234683 w 1008"/>
                  <a:gd name="T23" fmla="*/ 151600586 h 1334"/>
                  <a:gd name="T24" fmla="*/ 81553828 w 1008"/>
                  <a:gd name="T25" fmla="*/ 165382294 h 1334"/>
                  <a:gd name="T26" fmla="*/ 57490780 w 1008"/>
                  <a:gd name="T27" fmla="*/ 172273328 h 1334"/>
                  <a:gd name="T28" fmla="*/ 45914579 w 1008"/>
                  <a:gd name="T29" fmla="*/ 173313239 h 1334"/>
                  <a:gd name="T30" fmla="*/ 28745390 w 1008"/>
                  <a:gd name="T31" fmla="*/ 169932806 h 1334"/>
                  <a:gd name="T32" fmla="*/ 17169189 w 1008"/>
                  <a:gd name="T33" fmla="*/ 164212213 h 1334"/>
                  <a:gd name="T34" fmla="*/ 12616681 w 1008"/>
                  <a:gd name="T35" fmla="*/ 160701612 h 1334"/>
                  <a:gd name="T36" fmla="*/ 5723183 w 1008"/>
                  <a:gd name="T37" fmla="*/ 150430145 h 1334"/>
                  <a:gd name="T38" fmla="*/ 1170676 w 1008"/>
                  <a:gd name="T39" fmla="*/ 138988598 h 1334"/>
                  <a:gd name="T40" fmla="*/ 0 w 1008"/>
                  <a:gd name="T41" fmla="*/ 126247162 h 1334"/>
                  <a:gd name="T42" fmla="*/ 1170676 w 1008"/>
                  <a:gd name="T43" fmla="*/ 113635175 h 1334"/>
                  <a:gd name="T44" fmla="*/ 4552507 w 1008"/>
                  <a:gd name="T45" fmla="*/ 103364069 h 1334"/>
                  <a:gd name="T46" fmla="*/ 19510540 w 1008"/>
                  <a:gd name="T47" fmla="*/ 86071759 h 1334"/>
                  <a:gd name="T48" fmla="*/ 28745390 w 1008"/>
                  <a:gd name="T49" fmla="*/ 80350806 h 1334"/>
                  <a:gd name="T50" fmla="*/ 44743903 w 1008"/>
                  <a:gd name="T51" fmla="*/ 74630213 h 1334"/>
                  <a:gd name="T52" fmla="*/ 80383152 w 1008"/>
                  <a:gd name="T53" fmla="*/ 70079339 h 1334"/>
                  <a:gd name="T54" fmla="*/ 97682176 w 1008"/>
                  <a:gd name="T55" fmla="*/ 70079339 h 1334"/>
                  <a:gd name="T56" fmla="*/ 96511860 w 1008"/>
                  <a:gd name="T57" fmla="*/ 45896357 h 1334"/>
                  <a:gd name="T58" fmla="*/ 93130029 w 1008"/>
                  <a:gd name="T59" fmla="*/ 37965051 h 1334"/>
                  <a:gd name="T60" fmla="*/ 83894818 w 1008"/>
                  <a:gd name="T61" fmla="*/ 28733856 h 1334"/>
                  <a:gd name="T62" fmla="*/ 71278137 w 1008"/>
                  <a:gd name="T63" fmla="*/ 25223254 h 1334"/>
                  <a:gd name="T64" fmla="*/ 56320104 w 1008"/>
                  <a:gd name="T65" fmla="*/ 25223254 h 1334"/>
                  <a:gd name="T66" fmla="*/ 27574714 w 1008"/>
                  <a:gd name="T67" fmla="*/ 29903936 h 1334"/>
                  <a:gd name="T68" fmla="*/ 13787357 w 1008"/>
                  <a:gd name="T69" fmla="*/ 34454810 h 1334"/>
                  <a:gd name="T70" fmla="*/ 51767597 w 1008"/>
                  <a:gd name="T71" fmla="*/ 96473035 h 1334"/>
                  <a:gd name="T72" fmla="*/ 47085255 w 1008"/>
                  <a:gd name="T73" fmla="*/ 98683387 h 1334"/>
                  <a:gd name="T74" fmla="*/ 37850405 w 1008"/>
                  <a:gd name="T75" fmla="*/ 106744501 h 1334"/>
                  <a:gd name="T76" fmla="*/ 35639249 w 1008"/>
                  <a:gd name="T77" fmla="*/ 111425183 h 1334"/>
                  <a:gd name="T78" fmla="*/ 34468573 w 1008"/>
                  <a:gd name="T79" fmla="*/ 126247162 h 1334"/>
                  <a:gd name="T80" fmla="*/ 39021081 w 1008"/>
                  <a:gd name="T81" fmla="*/ 138988598 h 1334"/>
                  <a:gd name="T82" fmla="*/ 44743903 w 1008"/>
                  <a:gd name="T83" fmla="*/ 143539472 h 1334"/>
                  <a:gd name="T84" fmla="*/ 57490780 w 1008"/>
                  <a:gd name="T85" fmla="*/ 148089984 h 1334"/>
                  <a:gd name="T86" fmla="*/ 64384639 w 1008"/>
                  <a:gd name="T87" fmla="*/ 146919904 h 1334"/>
                  <a:gd name="T88" fmla="*/ 82724503 w 1008"/>
                  <a:gd name="T89" fmla="*/ 141198950 h 1334"/>
                  <a:gd name="T90" fmla="*/ 97682176 w 1008"/>
                  <a:gd name="T91" fmla="*/ 130927844 h 1334"/>
                  <a:gd name="T92" fmla="*/ 97682176 w 1008"/>
                  <a:gd name="T93" fmla="*/ 91922522 h 1334"/>
                  <a:gd name="T94" fmla="*/ 74659969 w 1008"/>
                  <a:gd name="T95" fmla="*/ 91922522 h 1334"/>
                  <a:gd name="T96" fmla="*/ 51767597 w 1008"/>
                  <a:gd name="T97" fmla="*/ 96473035 h 133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008" h="1334">
                    <a:moveTo>
                      <a:pt x="71" y="106"/>
                    </a:moveTo>
                    <a:lnTo>
                      <a:pt x="71" y="106"/>
                    </a:lnTo>
                    <a:lnTo>
                      <a:pt x="212" y="53"/>
                    </a:lnTo>
                    <a:lnTo>
                      <a:pt x="353" y="18"/>
                    </a:lnTo>
                    <a:lnTo>
                      <a:pt x="504" y="0"/>
                    </a:lnTo>
                    <a:lnTo>
                      <a:pt x="583" y="0"/>
                    </a:lnTo>
                    <a:lnTo>
                      <a:pt x="663" y="9"/>
                    </a:lnTo>
                    <a:lnTo>
                      <a:pt x="733" y="18"/>
                    </a:lnTo>
                    <a:lnTo>
                      <a:pt x="804" y="44"/>
                    </a:lnTo>
                    <a:lnTo>
                      <a:pt x="875" y="80"/>
                    </a:lnTo>
                    <a:lnTo>
                      <a:pt x="928" y="133"/>
                    </a:lnTo>
                    <a:lnTo>
                      <a:pt x="972" y="194"/>
                    </a:lnTo>
                    <a:lnTo>
                      <a:pt x="998" y="265"/>
                    </a:lnTo>
                    <a:lnTo>
                      <a:pt x="1007" y="336"/>
                    </a:lnTo>
                    <a:lnTo>
                      <a:pt x="1007" y="406"/>
                    </a:lnTo>
                    <a:lnTo>
                      <a:pt x="1007" y="1307"/>
                    </a:lnTo>
                    <a:lnTo>
                      <a:pt x="804" y="1307"/>
                    </a:lnTo>
                    <a:lnTo>
                      <a:pt x="786" y="1166"/>
                    </a:lnTo>
                    <a:lnTo>
                      <a:pt x="707" y="1227"/>
                    </a:lnTo>
                    <a:lnTo>
                      <a:pt x="627" y="1272"/>
                    </a:lnTo>
                    <a:lnTo>
                      <a:pt x="539" y="1307"/>
                    </a:lnTo>
                    <a:lnTo>
                      <a:pt x="442" y="1325"/>
                    </a:lnTo>
                    <a:lnTo>
                      <a:pt x="353" y="1333"/>
                    </a:lnTo>
                    <a:lnTo>
                      <a:pt x="265" y="1316"/>
                    </a:lnTo>
                    <a:lnTo>
                      <a:pt x="221" y="1307"/>
                    </a:lnTo>
                    <a:lnTo>
                      <a:pt x="177" y="1289"/>
                    </a:lnTo>
                    <a:lnTo>
                      <a:pt x="132" y="1263"/>
                    </a:lnTo>
                    <a:lnTo>
                      <a:pt x="97" y="1236"/>
                    </a:lnTo>
                    <a:lnTo>
                      <a:pt x="71" y="1201"/>
                    </a:lnTo>
                    <a:lnTo>
                      <a:pt x="44" y="1157"/>
                    </a:lnTo>
                    <a:lnTo>
                      <a:pt x="18" y="1121"/>
                    </a:lnTo>
                    <a:lnTo>
                      <a:pt x="9" y="1069"/>
                    </a:lnTo>
                    <a:lnTo>
                      <a:pt x="0" y="1024"/>
                    </a:lnTo>
                    <a:lnTo>
                      <a:pt x="0" y="971"/>
                    </a:lnTo>
                    <a:lnTo>
                      <a:pt x="9" y="874"/>
                    </a:lnTo>
                    <a:lnTo>
                      <a:pt x="18" y="839"/>
                    </a:lnTo>
                    <a:lnTo>
                      <a:pt x="35" y="795"/>
                    </a:lnTo>
                    <a:lnTo>
                      <a:pt x="88" y="724"/>
                    </a:lnTo>
                    <a:lnTo>
                      <a:pt x="150" y="662"/>
                    </a:lnTo>
                    <a:lnTo>
                      <a:pt x="221" y="618"/>
                    </a:lnTo>
                    <a:lnTo>
                      <a:pt x="283" y="592"/>
                    </a:lnTo>
                    <a:lnTo>
                      <a:pt x="344" y="574"/>
                    </a:lnTo>
                    <a:lnTo>
                      <a:pt x="477" y="548"/>
                    </a:lnTo>
                    <a:lnTo>
                      <a:pt x="618" y="539"/>
                    </a:lnTo>
                    <a:lnTo>
                      <a:pt x="751" y="539"/>
                    </a:lnTo>
                    <a:lnTo>
                      <a:pt x="751" y="415"/>
                    </a:lnTo>
                    <a:lnTo>
                      <a:pt x="742" y="353"/>
                    </a:lnTo>
                    <a:lnTo>
                      <a:pt x="716" y="292"/>
                    </a:lnTo>
                    <a:lnTo>
                      <a:pt x="689" y="247"/>
                    </a:lnTo>
                    <a:lnTo>
                      <a:pt x="645" y="221"/>
                    </a:lnTo>
                    <a:lnTo>
                      <a:pt x="601" y="203"/>
                    </a:lnTo>
                    <a:lnTo>
                      <a:pt x="548" y="194"/>
                    </a:lnTo>
                    <a:lnTo>
                      <a:pt x="433" y="194"/>
                    </a:lnTo>
                    <a:lnTo>
                      <a:pt x="327" y="203"/>
                    </a:lnTo>
                    <a:lnTo>
                      <a:pt x="212" y="230"/>
                    </a:lnTo>
                    <a:lnTo>
                      <a:pt x="106" y="265"/>
                    </a:lnTo>
                    <a:lnTo>
                      <a:pt x="71" y="106"/>
                    </a:lnTo>
                    <a:close/>
                    <a:moveTo>
                      <a:pt x="398" y="742"/>
                    </a:moveTo>
                    <a:lnTo>
                      <a:pt x="398" y="742"/>
                    </a:lnTo>
                    <a:lnTo>
                      <a:pt x="362" y="759"/>
                    </a:lnTo>
                    <a:lnTo>
                      <a:pt x="327" y="786"/>
                    </a:lnTo>
                    <a:lnTo>
                      <a:pt x="291" y="821"/>
                    </a:lnTo>
                    <a:lnTo>
                      <a:pt x="274" y="857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0" y="1069"/>
                    </a:lnTo>
                    <a:lnTo>
                      <a:pt x="344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5" y="1121"/>
                    </a:lnTo>
                    <a:lnTo>
                      <a:pt x="636" y="1086"/>
                    </a:lnTo>
                    <a:lnTo>
                      <a:pt x="698" y="1051"/>
                    </a:lnTo>
                    <a:lnTo>
                      <a:pt x="751" y="1007"/>
                    </a:lnTo>
                    <a:lnTo>
                      <a:pt x="751" y="707"/>
                    </a:lnTo>
                    <a:lnTo>
                      <a:pt x="574" y="707"/>
                    </a:lnTo>
                    <a:lnTo>
                      <a:pt x="486" y="715"/>
                    </a:lnTo>
                    <a:lnTo>
                      <a:pt x="398" y="742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31" name="Freeform 12"/>
              <p:cNvSpPr>
                <a:spLocks noChangeArrowheads="1"/>
              </p:cNvSpPr>
              <p:nvPr/>
            </p:nvSpPr>
            <p:spPr bwMode="gray">
              <a:xfrm>
                <a:off x="5376863" y="3746500"/>
                <a:ext cx="400050" cy="465138"/>
              </a:xfrm>
              <a:custGeom>
                <a:avLst/>
                <a:gdLst>
                  <a:gd name="T0" fmla="*/ 0 w 1113"/>
                  <a:gd name="T1" fmla="*/ 0 h 1290"/>
                  <a:gd name="T2" fmla="*/ 0 w 1113"/>
                  <a:gd name="T3" fmla="*/ 0 h 1290"/>
                  <a:gd name="T4" fmla="*/ 36303190 w 1113"/>
                  <a:gd name="T5" fmla="*/ 0 h 1290"/>
                  <a:gd name="T6" fmla="*/ 36303190 w 1113"/>
                  <a:gd name="T7" fmla="*/ 0 h 1290"/>
                  <a:gd name="T8" fmla="*/ 58007609 w 1113"/>
                  <a:gd name="T9" fmla="*/ 69946659 h 1290"/>
                  <a:gd name="T10" fmla="*/ 58007609 w 1113"/>
                  <a:gd name="T11" fmla="*/ 69946659 h 1290"/>
                  <a:gd name="T12" fmla="*/ 64854826 w 1113"/>
                  <a:gd name="T13" fmla="*/ 91788674 h 1290"/>
                  <a:gd name="T14" fmla="*/ 70539275 w 1113"/>
                  <a:gd name="T15" fmla="*/ 113630689 h 1290"/>
                  <a:gd name="T16" fmla="*/ 70539275 w 1113"/>
                  <a:gd name="T17" fmla="*/ 113630689 h 1290"/>
                  <a:gd name="T18" fmla="*/ 75190350 w 1113"/>
                  <a:gd name="T19" fmla="*/ 133132592 h 1290"/>
                  <a:gd name="T20" fmla="*/ 75190350 w 1113"/>
                  <a:gd name="T21" fmla="*/ 133132592 h 1290"/>
                  <a:gd name="T22" fmla="*/ 85396477 w 1113"/>
                  <a:gd name="T23" fmla="*/ 101019680 h 1290"/>
                  <a:gd name="T24" fmla="*/ 94569232 w 1113"/>
                  <a:gd name="T25" fmla="*/ 67736352 h 1290"/>
                  <a:gd name="T26" fmla="*/ 102579218 w 1113"/>
                  <a:gd name="T27" fmla="*/ 34453385 h 1290"/>
                  <a:gd name="T28" fmla="*/ 108263666 w 1113"/>
                  <a:gd name="T29" fmla="*/ 0 h 1290"/>
                  <a:gd name="T30" fmla="*/ 108263666 w 1113"/>
                  <a:gd name="T31" fmla="*/ 0 h 1290"/>
                  <a:gd name="T32" fmla="*/ 143662520 w 1113"/>
                  <a:gd name="T33" fmla="*/ 0 h 1290"/>
                  <a:gd name="T34" fmla="*/ 143662520 w 1113"/>
                  <a:gd name="T35" fmla="*/ 0 h 1290"/>
                  <a:gd name="T36" fmla="*/ 134489765 w 1113"/>
                  <a:gd name="T37" fmla="*/ 43554224 h 1290"/>
                  <a:gd name="T38" fmla="*/ 123120869 w 1113"/>
                  <a:gd name="T39" fmla="*/ 86068198 h 1290"/>
                  <a:gd name="T40" fmla="*/ 117436061 w 1113"/>
                  <a:gd name="T41" fmla="*/ 106740157 h 1290"/>
                  <a:gd name="T42" fmla="*/ 109426435 w 1113"/>
                  <a:gd name="T43" fmla="*/ 127412115 h 1290"/>
                  <a:gd name="T44" fmla="*/ 101416449 w 1113"/>
                  <a:gd name="T45" fmla="*/ 146913657 h 1290"/>
                  <a:gd name="T46" fmla="*/ 92243694 w 1113"/>
                  <a:gd name="T47" fmla="*/ 167585616 h 1290"/>
                  <a:gd name="T48" fmla="*/ 92243694 w 1113"/>
                  <a:gd name="T49" fmla="*/ 167585616 h 1290"/>
                  <a:gd name="T50" fmla="*/ 49997624 w 1113"/>
                  <a:gd name="T51" fmla="*/ 167585616 h 1290"/>
                  <a:gd name="T52" fmla="*/ 49997624 w 1113"/>
                  <a:gd name="T53" fmla="*/ 167585616 h 1290"/>
                  <a:gd name="T54" fmla="*/ 0 w 1113"/>
                  <a:gd name="T55" fmla="*/ 0 h 1290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113" h="1290">
                    <a:moveTo>
                      <a:pt x="0" y="0"/>
                    </a:moveTo>
                    <a:lnTo>
                      <a:pt x="0" y="0"/>
                    </a:lnTo>
                    <a:lnTo>
                      <a:pt x="281" y="0"/>
                    </a:lnTo>
                    <a:lnTo>
                      <a:pt x="449" y="538"/>
                    </a:lnTo>
                    <a:lnTo>
                      <a:pt x="502" y="706"/>
                    </a:lnTo>
                    <a:lnTo>
                      <a:pt x="546" y="874"/>
                    </a:lnTo>
                    <a:lnTo>
                      <a:pt x="582" y="1024"/>
                    </a:lnTo>
                    <a:lnTo>
                      <a:pt x="661" y="777"/>
                    </a:lnTo>
                    <a:lnTo>
                      <a:pt x="732" y="521"/>
                    </a:lnTo>
                    <a:lnTo>
                      <a:pt x="794" y="265"/>
                    </a:lnTo>
                    <a:lnTo>
                      <a:pt x="838" y="0"/>
                    </a:lnTo>
                    <a:lnTo>
                      <a:pt x="1112" y="0"/>
                    </a:lnTo>
                    <a:lnTo>
                      <a:pt x="1041" y="335"/>
                    </a:lnTo>
                    <a:lnTo>
                      <a:pt x="953" y="662"/>
                    </a:lnTo>
                    <a:lnTo>
                      <a:pt x="909" y="821"/>
                    </a:lnTo>
                    <a:lnTo>
                      <a:pt x="847" y="980"/>
                    </a:lnTo>
                    <a:lnTo>
                      <a:pt x="785" y="1130"/>
                    </a:lnTo>
                    <a:lnTo>
                      <a:pt x="714" y="1289"/>
                    </a:lnTo>
                    <a:lnTo>
                      <a:pt x="387" y="128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32" name="Freeform 13"/>
              <p:cNvSpPr>
                <a:spLocks noChangeArrowheads="1"/>
              </p:cNvSpPr>
              <p:nvPr/>
            </p:nvSpPr>
            <p:spPr bwMode="gray">
              <a:xfrm>
                <a:off x="6191250" y="3735388"/>
                <a:ext cx="28575" cy="41275"/>
              </a:xfrm>
              <a:custGeom>
                <a:avLst/>
                <a:gdLst>
                  <a:gd name="T0" fmla="*/ 4465558 w 80"/>
                  <a:gd name="T1" fmla="*/ 2190087 h 115"/>
                  <a:gd name="T2" fmla="*/ 0 w 80"/>
                  <a:gd name="T3" fmla="*/ 2190087 h 115"/>
                  <a:gd name="T4" fmla="*/ 0 w 80"/>
                  <a:gd name="T5" fmla="*/ 0 h 115"/>
                  <a:gd name="T6" fmla="*/ 10079117 w 80"/>
                  <a:gd name="T7" fmla="*/ 0 h 115"/>
                  <a:gd name="T8" fmla="*/ 10079117 w 80"/>
                  <a:gd name="T9" fmla="*/ 2190087 h 115"/>
                  <a:gd name="T10" fmla="*/ 5613559 w 80"/>
                  <a:gd name="T11" fmla="*/ 2190087 h 115"/>
                  <a:gd name="T12" fmla="*/ 5613559 w 80"/>
                  <a:gd name="T13" fmla="*/ 14685286 h 115"/>
                  <a:gd name="T14" fmla="*/ 4465558 w 80"/>
                  <a:gd name="T15" fmla="*/ 14685286 h 115"/>
                  <a:gd name="T16" fmla="*/ 4465558 w 80"/>
                  <a:gd name="T17" fmla="*/ 2190087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0" h="115">
                    <a:moveTo>
                      <a:pt x="35" y="17"/>
                    </a:moveTo>
                    <a:lnTo>
                      <a:pt x="0" y="17"/>
                    </a:lnTo>
                    <a:lnTo>
                      <a:pt x="0" y="0"/>
                    </a:lnTo>
                    <a:lnTo>
                      <a:pt x="79" y="0"/>
                    </a:lnTo>
                    <a:lnTo>
                      <a:pt x="79" y="17"/>
                    </a:lnTo>
                    <a:lnTo>
                      <a:pt x="44" y="17"/>
                    </a:lnTo>
                    <a:lnTo>
                      <a:pt x="44" y="114"/>
                    </a:lnTo>
                    <a:lnTo>
                      <a:pt x="35" y="114"/>
                    </a:lnTo>
                    <a:lnTo>
                      <a:pt x="35" y="17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33" name="Freeform 14"/>
              <p:cNvSpPr>
                <a:spLocks noChangeArrowheads="1"/>
              </p:cNvSpPr>
              <p:nvPr/>
            </p:nvSpPr>
            <p:spPr bwMode="gray">
              <a:xfrm>
                <a:off x="6223000" y="3735388"/>
                <a:ext cx="41275" cy="41275"/>
              </a:xfrm>
              <a:custGeom>
                <a:avLst/>
                <a:gdLst>
                  <a:gd name="T0" fmla="*/ 12280736 w 116"/>
                  <a:gd name="T1" fmla="*/ 7858042 h 115"/>
                  <a:gd name="T2" fmla="*/ 12280736 w 116"/>
                  <a:gd name="T3" fmla="*/ 7858042 h 115"/>
                  <a:gd name="T4" fmla="*/ 12280736 w 116"/>
                  <a:gd name="T5" fmla="*/ 2190087 h 115"/>
                  <a:gd name="T6" fmla="*/ 12280736 w 116"/>
                  <a:gd name="T7" fmla="*/ 2190087 h 115"/>
                  <a:gd name="T8" fmla="*/ 12280736 w 116"/>
                  <a:gd name="T9" fmla="*/ 2190087 h 115"/>
                  <a:gd name="T10" fmla="*/ 10128743 w 116"/>
                  <a:gd name="T11" fmla="*/ 7858042 h 115"/>
                  <a:gd name="T12" fmla="*/ 7849722 w 116"/>
                  <a:gd name="T13" fmla="*/ 14685286 h 115"/>
                  <a:gd name="T14" fmla="*/ 6710034 w 116"/>
                  <a:gd name="T15" fmla="*/ 14685286 h 115"/>
                  <a:gd name="T16" fmla="*/ 4431369 w 116"/>
                  <a:gd name="T17" fmla="*/ 7858042 h 115"/>
                  <a:gd name="T18" fmla="*/ 4431369 w 116"/>
                  <a:gd name="T19" fmla="*/ 7858042 h 115"/>
                  <a:gd name="T20" fmla="*/ 2279020 w 116"/>
                  <a:gd name="T21" fmla="*/ 2190087 h 115"/>
                  <a:gd name="T22" fmla="*/ 2279020 w 116"/>
                  <a:gd name="T23" fmla="*/ 2190087 h 115"/>
                  <a:gd name="T24" fmla="*/ 2279020 w 116"/>
                  <a:gd name="T25" fmla="*/ 2190087 h 115"/>
                  <a:gd name="T26" fmla="*/ 2279020 w 116"/>
                  <a:gd name="T27" fmla="*/ 7858042 h 115"/>
                  <a:gd name="T28" fmla="*/ 2279020 w 116"/>
                  <a:gd name="T29" fmla="*/ 14685286 h 115"/>
                  <a:gd name="T30" fmla="*/ 0 w 116"/>
                  <a:gd name="T31" fmla="*/ 14685286 h 115"/>
                  <a:gd name="T32" fmla="*/ 1139332 w 116"/>
                  <a:gd name="T33" fmla="*/ 0 h 115"/>
                  <a:gd name="T34" fmla="*/ 3418353 w 116"/>
                  <a:gd name="T35" fmla="*/ 0 h 115"/>
                  <a:gd name="T36" fmla="*/ 5570702 w 116"/>
                  <a:gd name="T37" fmla="*/ 6827244 h 115"/>
                  <a:gd name="T38" fmla="*/ 5570702 w 116"/>
                  <a:gd name="T39" fmla="*/ 6827244 h 115"/>
                  <a:gd name="T40" fmla="*/ 6710034 w 116"/>
                  <a:gd name="T41" fmla="*/ 12495558 h 115"/>
                  <a:gd name="T42" fmla="*/ 6710034 w 116"/>
                  <a:gd name="T43" fmla="*/ 12495558 h 115"/>
                  <a:gd name="T44" fmla="*/ 6710034 w 116"/>
                  <a:gd name="T45" fmla="*/ 12495558 h 115"/>
                  <a:gd name="T46" fmla="*/ 8989055 w 116"/>
                  <a:gd name="T47" fmla="*/ 6827244 h 115"/>
                  <a:gd name="T48" fmla="*/ 11141403 w 116"/>
                  <a:gd name="T49" fmla="*/ 0 h 115"/>
                  <a:gd name="T50" fmla="*/ 13420424 w 116"/>
                  <a:gd name="T51" fmla="*/ 0 h 115"/>
                  <a:gd name="T52" fmla="*/ 14559756 w 116"/>
                  <a:gd name="T53" fmla="*/ 14685286 h 115"/>
                  <a:gd name="T54" fmla="*/ 12280736 w 116"/>
                  <a:gd name="T55" fmla="*/ 14685286 h 115"/>
                  <a:gd name="T56" fmla="*/ 12280736 w 116"/>
                  <a:gd name="T57" fmla="*/ 7858042 h 11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6" h="115">
                    <a:moveTo>
                      <a:pt x="97" y="61"/>
                    </a:moveTo>
                    <a:lnTo>
                      <a:pt x="97" y="61"/>
                    </a:lnTo>
                    <a:lnTo>
                      <a:pt x="97" y="17"/>
                    </a:lnTo>
                    <a:lnTo>
                      <a:pt x="80" y="61"/>
                    </a:lnTo>
                    <a:lnTo>
                      <a:pt x="62" y="114"/>
                    </a:lnTo>
                    <a:lnTo>
                      <a:pt x="53" y="114"/>
                    </a:lnTo>
                    <a:lnTo>
                      <a:pt x="35" y="61"/>
                    </a:lnTo>
                    <a:lnTo>
                      <a:pt x="18" y="17"/>
                    </a:lnTo>
                    <a:lnTo>
                      <a:pt x="18" y="61"/>
                    </a:lnTo>
                    <a:lnTo>
                      <a:pt x="18" y="114"/>
                    </a:lnTo>
                    <a:lnTo>
                      <a:pt x="0" y="114"/>
                    </a:lnTo>
                    <a:lnTo>
                      <a:pt x="9" y="0"/>
                    </a:lnTo>
                    <a:lnTo>
                      <a:pt x="27" y="0"/>
                    </a:lnTo>
                    <a:lnTo>
                      <a:pt x="44" y="53"/>
                    </a:lnTo>
                    <a:lnTo>
                      <a:pt x="53" y="97"/>
                    </a:lnTo>
                    <a:lnTo>
                      <a:pt x="71" y="53"/>
                    </a:lnTo>
                    <a:lnTo>
                      <a:pt x="88" y="0"/>
                    </a:lnTo>
                    <a:lnTo>
                      <a:pt x="106" y="0"/>
                    </a:lnTo>
                    <a:lnTo>
                      <a:pt x="115" y="114"/>
                    </a:lnTo>
                    <a:lnTo>
                      <a:pt x="97" y="114"/>
                    </a:lnTo>
                    <a:lnTo>
                      <a:pt x="97" y="61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</p:grpSp>
        <p:pic>
          <p:nvPicPr>
            <p:cNvPr id="134" name="Picture 133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26146" y="3212239"/>
              <a:ext cx="227780" cy="281563"/>
            </a:xfrm>
            <a:prstGeom prst="rect">
              <a:avLst/>
            </a:prstGeom>
          </p:spPr>
        </p:pic>
        <p:pic>
          <p:nvPicPr>
            <p:cNvPr id="135" name="Picture 134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078311" y="2188044"/>
              <a:ext cx="383665" cy="362110"/>
            </a:xfrm>
            <a:prstGeom prst="rect">
              <a:avLst/>
            </a:prstGeom>
          </p:spPr>
        </p:pic>
        <p:pic>
          <p:nvPicPr>
            <p:cNvPr id="136" name="Picture 2" descr="Related imag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2794" y="2306183"/>
              <a:ext cx="298314" cy="351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7" name="Picture 6" descr="Image result for mysql logo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3176" y="3157071"/>
              <a:ext cx="516046" cy="348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5" name="Picture 64" descr="https://www.istudiotech.in/wp-content/uploads/2015/02/docker-container-software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57" y="3065558"/>
            <a:ext cx="4897963" cy="140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10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Containers using Docker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Container(s)</a:t>
            </a:r>
            <a:br>
              <a:rPr lang="en-US" dirty="0" smtClean="0"/>
            </a:br>
            <a:r>
              <a:rPr lang="en-US" dirty="0" smtClean="0"/>
              <a:t>from Image plus:</a:t>
            </a:r>
          </a:p>
          <a:p>
            <a:pPr lvl="1"/>
            <a:r>
              <a:rPr lang="en-US" dirty="0" smtClean="0"/>
              <a:t>Port mapping</a:t>
            </a:r>
          </a:p>
          <a:p>
            <a:pPr lvl="1"/>
            <a:r>
              <a:rPr lang="en-US" dirty="0" smtClean="0"/>
              <a:t>Volume </a:t>
            </a:r>
          </a:p>
          <a:p>
            <a:pPr lvl="1"/>
            <a:r>
              <a:rPr lang="en-US" dirty="0" smtClean="0"/>
              <a:t>Environment </a:t>
            </a:r>
            <a:br>
              <a:rPr lang="en-US" dirty="0" smtClean="0"/>
            </a:br>
            <a:r>
              <a:rPr lang="en-US" dirty="0" smtClean="0"/>
              <a:t>Variable</a:t>
            </a:r>
          </a:p>
          <a:p>
            <a:pPr lvl="1"/>
            <a:r>
              <a:rPr lang="en-US" dirty="0" smtClean="0"/>
              <a:t>(inter container)</a:t>
            </a:r>
            <a:br>
              <a:rPr lang="en-US" dirty="0" smtClean="0"/>
            </a:br>
            <a:r>
              <a:rPr lang="en-US" dirty="0" smtClean="0"/>
              <a:t>Network</a:t>
            </a:r>
          </a:p>
          <a:p>
            <a:pPr lvl="1"/>
            <a:r>
              <a:rPr lang="en-US" dirty="0" smtClean="0"/>
              <a:t>Startup script</a:t>
            </a:r>
          </a:p>
          <a:p>
            <a:pPr lvl="1"/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13</a:t>
            </a:fld>
            <a:endParaRPr lang="nl-NL"/>
          </a:p>
        </p:txBody>
      </p:sp>
      <p:sp>
        <p:nvSpPr>
          <p:cNvPr id="7" name="Rectangle 6"/>
          <p:cNvSpPr/>
          <p:nvPr/>
        </p:nvSpPr>
        <p:spPr>
          <a:xfrm>
            <a:off x="2545080" y="1232400"/>
            <a:ext cx="5014809" cy="34150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6" descr="http://blog.vtc.com/wp-content/uploads/2012/09/windows-mac-os-linux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04"/>
          <a:stretch/>
        </p:blipFill>
        <p:spPr bwMode="auto">
          <a:xfrm>
            <a:off x="1304063" y="3970018"/>
            <a:ext cx="2097550" cy="103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n 7"/>
          <p:cNvSpPr/>
          <p:nvPr/>
        </p:nvSpPr>
        <p:spPr>
          <a:xfrm>
            <a:off x="4260599" y="4395618"/>
            <a:ext cx="1752600" cy="63886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Disk </a:t>
            </a:r>
            <a:br>
              <a:rPr lang="en-US" dirty="0" smtClean="0"/>
            </a:br>
            <a:r>
              <a:rPr lang="en-US" dirty="0" smtClean="0"/>
              <a:t>Storage</a:t>
            </a:r>
            <a:endParaRPr lang="en-US" dirty="0"/>
          </a:p>
        </p:txBody>
      </p:sp>
      <p:sp>
        <p:nvSpPr>
          <p:cNvPr id="9" name="Cube 8"/>
          <p:cNvSpPr/>
          <p:nvPr/>
        </p:nvSpPr>
        <p:spPr>
          <a:xfrm>
            <a:off x="4183380" y="1028700"/>
            <a:ext cx="2339340" cy="5715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/>
              <a:t>Memory</a:t>
            </a:r>
            <a:endParaRPr lang="nl-NL" dirty="0"/>
          </a:p>
        </p:txBody>
      </p:sp>
      <p:sp>
        <p:nvSpPr>
          <p:cNvPr id="10" name="Rounded Rectangle 9"/>
          <p:cNvSpPr/>
          <p:nvPr/>
        </p:nvSpPr>
        <p:spPr>
          <a:xfrm>
            <a:off x="7052700" y="2057400"/>
            <a:ext cx="1299300" cy="1311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CPUs</a:t>
            </a:r>
            <a:endParaRPr lang="en-US" dirty="0" smtClean="0"/>
          </a:p>
        </p:txBody>
      </p:sp>
      <p:sp>
        <p:nvSpPr>
          <p:cNvPr id="15" name="Rectangle 14"/>
          <p:cNvSpPr/>
          <p:nvPr/>
        </p:nvSpPr>
        <p:spPr>
          <a:xfrm>
            <a:off x="3116580" y="1752600"/>
            <a:ext cx="1600200" cy="9372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Rectangle 15"/>
          <p:cNvSpPr/>
          <p:nvPr/>
        </p:nvSpPr>
        <p:spPr>
          <a:xfrm>
            <a:off x="3097617" y="2799570"/>
            <a:ext cx="1600200" cy="9372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Rectangle 16"/>
          <p:cNvSpPr/>
          <p:nvPr/>
        </p:nvSpPr>
        <p:spPr>
          <a:xfrm>
            <a:off x="5220763" y="1752600"/>
            <a:ext cx="1600200" cy="9372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ectangle 17"/>
          <p:cNvSpPr/>
          <p:nvPr/>
        </p:nvSpPr>
        <p:spPr>
          <a:xfrm>
            <a:off x="5213153" y="2799570"/>
            <a:ext cx="1600200" cy="9372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tangle 18"/>
          <p:cNvSpPr/>
          <p:nvPr/>
        </p:nvSpPr>
        <p:spPr>
          <a:xfrm>
            <a:off x="2821098" y="1862481"/>
            <a:ext cx="590963" cy="38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300" dirty="0" smtClean="0"/>
              <a:t>Network interface</a:t>
            </a:r>
          </a:p>
          <a:p>
            <a:r>
              <a:rPr lang="nl-NL" sz="300" dirty="0" smtClean="0"/>
              <a:t>IP </a:t>
            </a:r>
            <a:r>
              <a:rPr lang="nl-NL" sz="300" dirty="0" err="1"/>
              <a:t>address</a:t>
            </a:r>
            <a:endParaRPr lang="nl-NL" sz="300" dirty="0"/>
          </a:p>
          <a:p>
            <a:r>
              <a:rPr lang="nl-NL" sz="300" dirty="0" smtClean="0"/>
              <a:t>Ports</a:t>
            </a:r>
          </a:p>
          <a:p>
            <a:r>
              <a:rPr lang="en-US" sz="300" dirty="0" smtClean="0"/>
              <a:t>Users &amp; groups</a:t>
            </a:r>
          </a:p>
          <a:p>
            <a:r>
              <a:rPr lang="en-US" sz="300" dirty="0" smtClean="0"/>
              <a:t>Environment Variables</a:t>
            </a:r>
          </a:p>
          <a:p>
            <a:r>
              <a:rPr lang="en-US" sz="300" dirty="0" smtClean="0"/>
              <a:t>Packages</a:t>
            </a:r>
          </a:p>
          <a:p>
            <a:r>
              <a:rPr lang="en-US" sz="300" dirty="0" smtClean="0"/>
              <a:t>Services</a:t>
            </a:r>
            <a:endParaRPr lang="en-US" sz="300" dirty="0"/>
          </a:p>
        </p:txBody>
      </p:sp>
      <p:sp>
        <p:nvSpPr>
          <p:cNvPr id="20" name="Rectangle 19"/>
          <p:cNvSpPr/>
          <p:nvPr/>
        </p:nvSpPr>
        <p:spPr>
          <a:xfrm>
            <a:off x="4917671" y="1857030"/>
            <a:ext cx="590963" cy="38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300" dirty="0" smtClean="0"/>
              <a:t>Network interface</a:t>
            </a:r>
          </a:p>
          <a:p>
            <a:r>
              <a:rPr lang="nl-NL" sz="300" dirty="0" smtClean="0"/>
              <a:t>IP </a:t>
            </a:r>
            <a:r>
              <a:rPr lang="nl-NL" sz="300" dirty="0" err="1"/>
              <a:t>address</a:t>
            </a:r>
            <a:endParaRPr lang="nl-NL" sz="300" dirty="0"/>
          </a:p>
          <a:p>
            <a:r>
              <a:rPr lang="nl-NL" sz="300" dirty="0" smtClean="0"/>
              <a:t>Ports</a:t>
            </a:r>
          </a:p>
          <a:p>
            <a:r>
              <a:rPr lang="en-US" sz="300" dirty="0" smtClean="0"/>
              <a:t>Users &amp; groups</a:t>
            </a:r>
          </a:p>
          <a:p>
            <a:r>
              <a:rPr lang="en-US" sz="300" dirty="0" smtClean="0"/>
              <a:t>Environment Variables</a:t>
            </a:r>
          </a:p>
          <a:p>
            <a:r>
              <a:rPr lang="en-US" sz="300" dirty="0" smtClean="0"/>
              <a:t>Packages</a:t>
            </a:r>
          </a:p>
          <a:p>
            <a:r>
              <a:rPr lang="en-US" sz="300" dirty="0" smtClean="0"/>
              <a:t>Services</a:t>
            </a:r>
            <a:endParaRPr lang="en-US" sz="300" dirty="0"/>
          </a:p>
        </p:txBody>
      </p:sp>
      <p:sp>
        <p:nvSpPr>
          <p:cNvPr id="21" name="Rectangle 20"/>
          <p:cNvSpPr/>
          <p:nvPr/>
        </p:nvSpPr>
        <p:spPr>
          <a:xfrm>
            <a:off x="2821098" y="3204422"/>
            <a:ext cx="590963" cy="38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300" dirty="0" smtClean="0"/>
              <a:t>Network interface</a:t>
            </a:r>
          </a:p>
          <a:p>
            <a:r>
              <a:rPr lang="nl-NL" sz="300" dirty="0" smtClean="0"/>
              <a:t>IP </a:t>
            </a:r>
            <a:r>
              <a:rPr lang="nl-NL" sz="300" dirty="0" err="1"/>
              <a:t>address</a:t>
            </a:r>
            <a:endParaRPr lang="nl-NL" sz="300" dirty="0"/>
          </a:p>
          <a:p>
            <a:r>
              <a:rPr lang="nl-NL" sz="300" dirty="0" smtClean="0"/>
              <a:t>Ports</a:t>
            </a:r>
          </a:p>
          <a:p>
            <a:r>
              <a:rPr lang="en-US" sz="300" dirty="0" smtClean="0"/>
              <a:t>Users &amp; groups</a:t>
            </a:r>
          </a:p>
          <a:p>
            <a:r>
              <a:rPr lang="en-US" sz="300" dirty="0" smtClean="0"/>
              <a:t>Environment Variables</a:t>
            </a:r>
          </a:p>
          <a:p>
            <a:r>
              <a:rPr lang="en-US" sz="300" dirty="0" smtClean="0"/>
              <a:t>Packages</a:t>
            </a:r>
          </a:p>
          <a:p>
            <a:r>
              <a:rPr lang="en-US" sz="300" dirty="0" smtClean="0"/>
              <a:t>Services</a:t>
            </a:r>
            <a:endParaRPr lang="en-US" sz="300" dirty="0"/>
          </a:p>
        </p:txBody>
      </p:sp>
      <p:sp>
        <p:nvSpPr>
          <p:cNvPr id="22" name="Rectangle 21"/>
          <p:cNvSpPr/>
          <p:nvPr/>
        </p:nvSpPr>
        <p:spPr>
          <a:xfrm>
            <a:off x="4917671" y="3198971"/>
            <a:ext cx="590963" cy="38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300" dirty="0" smtClean="0"/>
              <a:t>Network interface</a:t>
            </a:r>
          </a:p>
          <a:p>
            <a:r>
              <a:rPr lang="nl-NL" sz="300" dirty="0" smtClean="0"/>
              <a:t>IP </a:t>
            </a:r>
            <a:r>
              <a:rPr lang="nl-NL" sz="300" dirty="0" err="1"/>
              <a:t>address</a:t>
            </a:r>
            <a:endParaRPr lang="nl-NL" sz="300" dirty="0"/>
          </a:p>
          <a:p>
            <a:r>
              <a:rPr lang="nl-NL" sz="300" dirty="0" smtClean="0"/>
              <a:t>Ports</a:t>
            </a:r>
          </a:p>
          <a:p>
            <a:r>
              <a:rPr lang="en-US" sz="300" dirty="0" smtClean="0"/>
              <a:t>Users &amp; groups</a:t>
            </a:r>
          </a:p>
          <a:p>
            <a:r>
              <a:rPr lang="en-US" sz="300" dirty="0" smtClean="0"/>
              <a:t>Environment Variables</a:t>
            </a:r>
          </a:p>
          <a:p>
            <a:r>
              <a:rPr lang="en-US" sz="300" dirty="0" smtClean="0"/>
              <a:t>Packages</a:t>
            </a:r>
          </a:p>
          <a:p>
            <a:r>
              <a:rPr lang="en-US" sz="300" dirty="0" smtClean="0"/>
              <a:t>Services</a:t>
            </a:r>
            <a:endParaRPr lang="en-US" sz="300" dirty="0"/>
          </a:p>
        </p:txBody>
      </p:sp>
      <p:sp>
        <p:nvSpPr>
          <p:cNvPr id="23" name="Rectangle 22"/>
          <p:cNvSpPr/>
          <p:nvPr/>
        </p:nvSpPr>
        <p:spPr>
          <a:xfrm>
            <a:off x="4235657" y="1220339"/>
            <a:ext cx="135471" cy="2899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Rectangle 23"/>
          <p:cNvSpPr/>
          <p:nvPr/>
        </p:nvSpPr>
        <p:spPr>
          <a:xfrm>
            <a:off x="4435336" y="1220339"/>
            <a:ext cx="135471" cy="2899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Rectangle 24"/>
          <p:cNvSpPr/>
          <p:nvPr/>
        </p:nvSpPr>
        <p:spPr>
          <a:xfrm>
            <a:off x="4635015" y="1220339"/>
            <a:ext cx="135471" cy="2899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Rectangle 25"/>
          <p:cNvSpPr/>
          <p:nvPr/>
        </p:nvSpPr>
        <p:spPr>
          <a:xfrm>
            <a:off x="4834695" y="1220339"/>
            <a:ext cx="135471" cy="2899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Rectangle 26"/>
          <p:cNvSpPr/>
          <p:nvPr/>
        </p:nvSpPr>
        <p:spPr>
          <a:xfrm>
            <a:off x="5246403" y="4647412"/>
            <a:ext cx="135471" cy="2899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Rectangle 27"/>
          <p:cNvSpPr/>
          <p:nvPr/>
        </p:nvSpPr>
        <p:spPr>
          <a:xfrm>
            <a:off x="5446082" y="4647412"/>
            <a:ext cx="135471" cy="2899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Rectangle 28"/>
          <p:cNvSpPr/>
          <p:nvPr/>
        </p:nvSpPr>
        <p:spPr>
          <a:xfrm>
            <a:off x="5645761" y="4647412"/>
            <a:ext cx="135471" cy="2899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Rectangle 29"/>
          <p:cNvSpPr/>
          <p:nvPr/>
        </p:nvSpPr>
        <p:spPr>
          <a:xfrm>
            <a:off x="5845441" y="4647412"/>
            <a:ext cx="135471" cy="2899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Rectangle 30"/>
          <p:cNvSpPr/>
          <p:nvPr/>
        </p:nvSpPr>
        <p:spPr>
          <a:xfrm>
            <a:off x="7340716" y="2909014"/>
            <a:ext cx="135471" cy="2899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Rectangle 31"/>
          <p:cNvSpPr/>
          <p:nvPr/>
        </p:nvSpPr>
        <p:spPr>
          <a:xfrm>
            <a:off x="7540395" y="2909014"/>
            <a:ext cx="135471" cy="2899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Rectangle 32"/>
          <p:cNvSpPr/>
          <p:nvPr/>
        </p:nvSpPr>
        <p:spPr>
          <a:xfrm>
            <a:off x="7740074" y="2909014"/>
            <a:ext cx="135471" cy="2899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Rectangle 33"/>
          <p:cNvSpPr/>
          <p:nvPr/>
        </p:nvSpPr>
        <p:spPr>
          <a:xfrm>
            <a:off x="7939754" y="2909014"/>
            <a:ext cx="135471" cy="2899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Flowchart: Direct Access Storage 11"/>
          <p:cNvSpPr/>
          <p:nvPr/>
        </p:nvSpPr>
        <p:spPr>
          <a:xfrm flipH="1">
            <a:off x="3051897" y="2893562"/>
            <a:ext cx="133263" cy="161846"/>
          </a:xfrm>
          <a:prstGeom prst="flowChartMagneticDrum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Flowchart: Direct Access Storage 34"/>
          <p:cNvSpPr/>
          <p:nvPr/>
        </p:nvSpPr>
        <p:spPr>
          <a:xfrm flipH="1">
            <a:off x="3051897" y="2353070"/>
            <a:ext cx="133263" cy="161846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Flowchart: Direct Access Storage 35"/>
          <p:cNvSpPr/>
          <p:nvPr/>
        </p:nvSpPr>
        <p:spPr>
          <a:xfrm flipH="1">
            <a:off x="5146521" y="2885288"/>
            <a:ext cx="133263" cy="161846"/>
          </a:xfrm>
          <a:prstGeom prst="flowChartMagneticDrum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ight Arrow 12"/>
          <p:cNvSpPr/>
          <p:nvPr/>
        </p:nvSpPr>
        <p:spPr>
          <a:xfrm>
            <a:off x="4985679" y="2918348"/>
            <a:ext cx="155645" cy="97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7" name="Right Arrow 36"/>
          <p:cNvSpPr/>
          <p:nvPr/>
        </p:nvSpPr>
        <p:spPr>
          <a:xfrm>
            <a:off x="2921028" y="2392717"/>
            <a:ext cx="155645" cy="97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Right Arrow 37"/>
          <p:cNvSpPr/>
          <p:nvPr/>
        </p:nvSpPr>
        <p:spPr>
          <a:xfrm>
            <a:off x="2954291" y="2918348"/>
            <a:ext cx="155645" cy="97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Rectangle 38"/>
          <p:cNvSpPr/>
          <p:nvPr/>
        </p:nvSpPr>
        <p:spPr>
          <a:xfrm>
            <a:off x="3450138" y="1838460"/>
            <a:ext cx="1207087" cy="3124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A</a:t>
            </a:r>
            <a:endParaRPr lang="nl-NL" dirty="0"/>
          </a:p>
        </p:txBody>
      </p:sp>
      <p:sp>
        <p:nvSpPr>
          <p:cNvPr id="40" name="Rectangle 39"/>
          <p:cNvSpPr/>
          <p:nvPr/>
        </p:nvSpPr>
        <p:spPr>
          <a:xfrm>
            <a:off x="5563149" y="1838460"/>
            <a:ext cx="1207087" cy="3124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B</a:t>
            </a:r>
            <a:endParaRPr lang="nl-NL" dirty="0"/>
          </a:p>
        </p:txBody>
      </p:sp>
      <p:sp>
        <p:nvSpPr>
          <p:cNvPr id="41" name="Rectangle 40"/>
          <p:cNvSpPr/>
          <p:nvPr/>
        </p:nvSpPr>
        <p:spPr>
          <a:xfrm>
            <a:off x="3444649" y="2872636"/>
            <a:ext cx="1201088" cy="3124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C</a:t>
            </a:r>
            <a:endParaRPr lang="nl-NL" dirty="0"/>
          </a:p>
        </p:txBody>
      </p:sp>
      <p:pic>
        <p:nvPicPr>
          <p:cNvPr id="2050" name="Picture 2" descr="Image result for fedora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104" y="3337560"/>
            <a:ext cx="429249" cy="40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Image result for ubuntu logo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280" y="3322387"/>
            <a:ext cx="450993" cy="35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423" y="2299047"/>
            <a:ext cx="298314" cy="35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Group 102"/>
          <p:cNvGrpSpPr>
            <a:grpSpLocks noChangeAspect="1"/>
          </p:cNvGrpSpPr>
          <p:nvPr/>
        </p:nvGrpSpPr>
        <p:grpSpPr bwMode="auto">
          <a:xfrm>
            <a:off x="4104036" y="2199156"/>
            <a:ext cx="172344" cy="352852"/>
            <a:chOff x="4686300" y="1439863"/>
            <a:chExt cx="1577975" cy="2936875"/>
          </a:xfrm>
        </p:grpSpPr>
        <p:sp>
          <p:nvSpPr>
            <p:cNvPr id="64" name="Freeform 1"/>
            <p:cNvSpPr>
              <a:spLocks noChangeArrowheads="1"/>
            </p:cNvSpPr>
            <p:nvPr/>
          </p:nvSpPr>
          <p:spPr bwMode="gray">
            <a:xfrm>
              <a:off x="5211763" y="1439863"/>
              <a:ext cx="519112" cy="1103312"/>
            </a:xfrm>
            <a:custGeom>
              <a:avLst/>
              <a:gdLst>
                <a:gd name="T0" fmla="*/ 168683281 w 1440"/>
                <a:gd name="T1" fmla="*/ 0 h 3065"/>
                <a:gd name="T2" fmla="*/ 179079581 w 1440"/>
                <a:gd name="T3" fmla="*/ 16067678 h 3065"/>
                <a:gd name="T4" fmla="*/ 184797744 w 1440"/>
                <a:gd name="T5" fmla="*/ 33172434 h 3065"/>
                <a:gd name="T6" fmla="*/ 187007214 w 1440"/>
                <a:gd name="T7" fmla="*/ 51443137 h 3065"/>
                <a:gd name="T8" fmla="*/ 185967548 w 1440"/>
                <a:gd name="T9" fmla="*/ 69843429 h 3065"/>
                <a:gd name="T10" fmla="*/ 183628300 w 1440"/>
                <a:gd name="T11" fmla="*/ 80079933 h 3065"/>
                <a:gd name="T12" fmla="*/ 176740332 w 1440"/>
                <a:gd name="T13" fmla="*/ 99516943 h 3065"/>
                <a:gd name="T14" fmla="*/ 160625870 w 1440"/>
                <a:gd name="T15" fmla="*/ 125821484 h 3065"/>
                <a:gd name="T16" fmla="*/ 148020100 w 1440"/>
                <a:gd name="T17" fmla="*/ 143055470 h 3065"/>
                <a:gd name="T18" fmla="*/ 125018031 w 1440"/>
                <a:gd name="T19" fmla="*/ 165861451 h 3065"/>
                <a:gd name="T20" fmla="*/ 99806492 w 1440"/>
                <a:gd name="T21" fmla="*/ 187630715 h 3065"/>
                <a:gd name="T22" fmla="*/ 71216038 w 1440"/>
                <a:gd name="T23" fmla="*/ 213935617 h 3065"/>
                <a:gd name="T24" fmla="*/ 52892105 w 1440"/>
                <a:gd name="T25" fmla="*/ 235704880 h 3065"/>
                <a:gd name="T26" fmla="*/ 47044165 w 1440"/>
                <a:gd name="T27" fmla="*/ 243738719 h 3065"/>
                <a:gd name="T28" fmla="*/ 41326002 w 1440"/>
                <a:gd name="T29" fmla="*/ 258510861 h 3065"/>
                <a:gd name="T30" fmla="*/ 37947087 w 1440"/>
                <a:gd name="T31" fmla="*/ 273412233 h 3065"/>
                <a:gd name="T32" fmla="*/ 37947087 w 1440"/>
                <a:gd name="T33" fmla="*/ 289480271 h 3065"/>
                <a:gd name="T34" fmla="*/ 41326002 w 1440"/>
                <a:gd name="T35" fmla="*/ 305418360 h 3065"/>
                <a:gd name="T36" fmla="*/ 47044165 w 1440"/>
                <a:gd name="T37" fmla="*/ 316951120 h 3065"/>
                <a:gd name="T38" fmla="*/ 67707346 w 1440"/>
                <a:gd name="T39" fmla="*/ 351289501 h 3065"/>
                <a:gd name="T40" fmla="*/ 89539971 w 1440"/>
                <a:gd name="T41" fmla="*/ 385498653 h 3065"/>
                <a:gd name="T42" fmla="*/ 96297439 w 1440"/>
                <a:gd name="T43" fmla="*/ 397031053 h 3065"/>
                <a:gd name="T44" fmla="*/ 48213608 w 1440"/>
                <a:gd name="T45" fmla="*/ 351289501 h 3065"/>
                <a:gd name="T46" fmla="*/ 35607839 w 1440"/>
                <a:gd name="T47" fmla="*/ 337554077 h 3065"/>
                <a:gd name="T48" fmla="*/ 14945018 w 1440"/>
                <a:gd name="T49" fmla="*/ 310083228 h 3065"/>
                <a:gd name="T50" fmla="*/ 6887607 w 1440"/>
                <a:gd name="T51" fmla="*/ 295181856 h 3065"/>
                <a:gd name="T52" fmla="*/ 0 w 1440"/>
                <a:gd name="T53" fmla="*/ 271079979 h 3065"/>
                <a:gd name="T54" fmla="*/ 1169444 w 1440"/>
                <a:gd name="T55" fmla="*/ 252809276 h 3065"/>
                <a:gd name="T56" fmla="*/ 2339248 w 1440"/>
                <a:gd name="T57" fmla="*/ 247107691 h 3065"/>
                <a:gd name="T58" fmla="*/ 13775214 w 1440"/>
                <a:gd name="T59" fmla="*/ 225338427 h 3065"/>
                <a:gd name="T60" fmla="*/ 31059480 w 1440"/>
                <a:gd name="T61" fmla="*/ 205901417 h 3065"/>
                <a:gd name="T62" fmla="*/ 42495806 w 1440"/>
                <a:gd name="T63" fmla="*/ 194498607 h 3065"/>
                <a:gd name="T64" fmla="*/ 82652003 w 1440"/>
                <a:gd name="T65" fmla="*/ 162492480 h 3065"/>
                <a:gd name="T66" fmla="*/ 121639117 w 1440"/>
                <a:gd name="T67" fmla="*/ 130486352 h 3065"/>
                <a:gd name="T68" fmla="*/ 133075082 w 1440"/>
                <a:gd name="T69" fmla="*/ 117787645 h 3065"/>
                <a:gd name="T70" fmla="*/ 156077512 w 1440"/>
                <a:gd name="T71" fmla="*/ 89280079 h 3065"/>
                <a:gd name="T72" fmla="*/ 164134563 w 1440"/>
                <a:gd name="T73" fmla="*/ 72046094 h 3065"/>
                <a:gd name="T74" fmla="*/ 169852725 w 1440"/>
                <a:gd name="T75" fmla="*/ 53775391 h 3065"/>
                <a:gd name="T76" fmla="*/ 172191974 w 1440"/>
                <a:gd name="T77" fmla="*/ 41206273 h 3065"/>
                <a:gd name="T78" fmla="*/ 171022530 w 1440"/>
                <a:gd name="T79" fmla="*/ 13735424 h 306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440" h="3065">
                  <a:moveTo>
                    <a:pt x="1298" y="0"/>
                  </a:moveTo>
                  <a:lnTo>
                    <a:pt x="1298" y="0"/>
                  </a:lnTo>
                  <a:lnTo>
                    <a:pt x="1342" y="53"/>
                  </a:lnTo>
                  <a:lnTo>
                    <a:pt x="1378" y="124"/>
                  </a:lnTo>
                  <a:lnTo>
                    <a:pt x="1404" y="185"/>
                  </a:lnTo>
                  <a:lnTo>
                    <a:pt x="1422" y="256"/>
                  </a:lnTo>
                  <a:lnTo>
                    <a:pt x="1439" y="327"/>
                  </a:lnTo>
                  <a:lnTo>
                    <a:pt x="1439" y="397"/>
                  </a:lnTo>
                  <a:lnTo>
                    <a:pt x="1439" y="468"/>
                  </a:lnTo>
                  <a:lnTo>
                    <a:pt x="1431" y="539"/>
                  </a:lnTo>
                  <a:lnTo>
                    <a:pt x="1413" y="618"/>
                  </a:lnTo>
                  <a:lnTo>
                    <a:pt x="1386" y="697"/>
                  </a:lnTo>
                  <a:lnTo>
                    <a:pt x="1360" y="768"/>
                  </a:lnTo>
                  <a:lnTo>
                    <a:pt x="1316" y="839"/>
                  </a:lnTo>
                  <a:lnTo>
                    <a:pt x="1236" y="971"/>
                  </a:lnTo>
                  <a:lnTo>
                    <a:pt x="1139" y="1104"/>
                  </a:lnTo>
                  <a:lnTo>
                    <a:pt x="1051" y="1192"/>
                  </a:lnTo>
                  <a:lnTo>
                    <a:pt x="962" y="1280"/>
                  </a:lnTo>
                  <a:lnTo>
                    <a:pt x="768" y="1448"/>
                  </a:lnTo>
                  <a:lnTo>
                    <a:pt x="654" y="1545"/>
                  </a:lnTo>
                  <a:lnTo>
                    <a:pt x="548" y="1651"/>
                  </a:lnTo>
                  <a:lnTo>
                    <a:pt x="442" y="1757"/>
                  </a:lnTo>
                  <a:lnTo>
                    <a:pt x="407" y="1819"/>
                  </a:lnTo>
                  <a:lnTo>
                    <a:pt x="362" y="1881"/>
                  </a:lnTo>
                  <a:lnTo>
                    <a:pt x="336" y="1934"/>
                  </a:lnTo>
                  <a:lnTo>
                    <a:pt x="318" y="1995"/>
                  </a:lnTo>
                  <a:lnTo>
                    <a:pt x="301" y="2057"/>
                  </a:lnTo>
                  <a:lnTo>
                    <a:pt x="292" y="2110"/>
                  </a:lnTo>
                  <a:lnTo>
                    <a:pt x="292" y="2172"/>
                  </a:lnTo>
                  <a:lnTo>
                    <a:pt x="292" y="2234"/>
                  </a:lnTo>
                  <a:lnTo>
                    <a:pt x="301" y="2296"/>
                  </a:lnTo>
                  <a:lnTo>
                    <a:pt x="318" y="2357"/>
                  </a:lnTo>
                  <a:lnTo>
                    <a:pt x="362" y="2446"/>
                  </a:lnTo>
                  <a:lnTo>
                    <a:pt x="407" y="2543"/>
                  </a:lnTo>
                  <a:lnTo>
                    <a:pt x="521" y="2711"/>
                  </a:lnTo>
                  <a:lnTo>
                    <a:pt x="636" y="2887"/>
                  </a:lnTo>
                  <a:lnTo>
                    <a:pt x="689" y="2975"/>
                  </a:lnTo>
                  <a:lnTo>
                    <a:pt x="741" y="3064"/>
                  </a:lnTo>
                  <a:lnTo>
                    <a:pt x="548" y="2887"/>
                  </a:lnTo>
                  <a:lnTo>
                    <a:pt x="371" y="2711"/>
                  </a:lnTo>
                  <a:lnTo>
                    <a:pt x="274" y="2605"/>
                  </a:lnTo>
                  <a:lnTo>
                    <a:pt x="194" y="2507"/>
                  </a:lnTo>
                  <a:lnTo>
                    <a:pt x="115" y="2393"/>
                  </a:lnTo>
                  <a:lnTo>
                    <a:pt x="53" y="2278"/>
                  </a:lnTo>
                  <a:lnTo>
                    <a:pt x="18" y="2190"/>
                  </a:lnTo>
                  <a:lnTo>
                    <a:pt x="0" y="2092"/>
                  </a:lnTo>
                  <a:lnTo>
                    <a:pt x="0" y="1995"/>
                  </a:lnTo>
                  <a:lnTo>
                    <a:pt x="9" y="1951"/>
                  </a:lnTo>
                  <a:lnTo>
                    <a:pt x="18" y="1907"/>
                  </a:lnTo>
                  <a:lnTo>
                    <a:pt x="53" y="1819"/>
                  </a:lnTo>
                  <a:lnTo>
                    <a:pt x="106" y="1739"/>
                  </a:lnTo>
                  <a:lnTo>
                    <a:pt x="168" y="1660"/>
                  </a:lnTo>
                  <a:lnTo>
                    <a:pt x="239" y="1589"/>
                  </a:lnTo>
                  <a:lnTo>
                    <a:pt x="327" y="1501"/>
                  </a:lnTo>
                  <a:lnTo>
                    <a:pt x="424" y="1413"/>
                  </a:lnTo>
                  <a:lnTo>
                    <a:pt x="636" y="1254"/>
                  </a:lnTo>
                  <a:lnTo>
                    <a:pt x="839" y="1086"/>
                  </a:lnTo>
                  <a:lnTo>
                    <a:pt x="936" y="1007"/>
                  </a:lnTo>
                  <a:lnTo>
                    <a:pt x="1024" y="909"/>
                  </a:lnTo>
                  <a:lnTo>
                    <a:pt x="1121" y="803"/>
                  </a:lnTo>
                  <a:lnTo>
                    <a:pt x="1201" y="689"/>
                  </a:lnTo>
                  <a:lnTo>
                    <a:pt x="1236" y="618"/>
                  </a:lnTo>
                  <a:lnTo>
                    <a:pt x="1263" y="556"/>
                  </a:lnTo>
                  <a:lnTo>
                    <a:pt x="1289" y="486"/>
                  </a:lnTo>
                  <a:lnTo>
                    <a:pt x="1307" y="415"/>
                  </a:lnTo>
                  <a:lnTo>
                    <a:pt x="1325" y="318"/>
                  </a:lnTo>
                  <a:lnTo>
                    <a:pt x="1325" y="212"/>
                  </a:lnTo>
                  <a:lnTo>
                    <a:pt x="1316" y="106"/>
                  </a:lnTo>
                  <a:lnTo>
                    <a:pt x="1298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Freeform 2"/>
            <p:cNvSpPr>
              <a:spLocks noChangeArrowheads="1"/>
            </p:cNvSpPr>
            <p:nvPr/>
          </p:nvSpPr>
          <p:spPr bwMode="gray">
            <a:xfrm>
              <a:off x="5478463" y="1849438"/>
              <a:ext cx="446087" cy="763587"/>
            </a:xfrm>
            <a:custGeom>
              <a:avLst/>
              <a:gdLst>
                <a:gd name="T0" fmla="*/ 45962095 w 1238"/>
                <a:gd name="T1" fmla="*/ 53838646 h 2120"/>
                <a:gd name="T2" fmla="*/ 72319062 w 1238"/>
                <a:gd name="T3" fmla="*/ 36584101 h 2120"/>
                <a:gd name="T4" fmla="*/ 101013122 w 1238"/>
                <a:gd name="T5" fmla="*/ 21795006 h 2120"/>
                <a:gd name="T6" fmla="*/ 160608255 w 1238"/>
                <a:gd name="T7" fmla="*/ 0 h 2120"/>
                <a:gd name="T8" fmla="*/ 112438787 w 1238"/>
                <a:gd name="T9" fmla="*/ 30875928 h 2120"/>
                <a:gd name="T10" fmla="*/ 78032075 w 1238"/>
                <a:gd name="T11" fmla="*/ 56173710 h 2120"/>
                <a:gd name="T12" fmla="*/ 67774956 w 1238"/>
                <a:gd name="T13" fmla="*/ 66422344 h 2120"/>
                <a:gd name="T14" fmla="*/ 52843653 w 1238"/>
                <a:gd name="T15" fmla="*/ 81341465 h 2120"/>
                <a:gd name="T16" fmla="*/ 43625002 w 1238"/>
                <a:gd name="T17" fmla="*/ 100801408 h 2120"/>
                <a:gd name="T18" fmla="*/ 41288271 w 1238"/>
                <a:gd name="T19" fmla="*/ 108844644 h 2120"/>
                <a:gd name="T20" fmla="*/ 42456817 w 1238"/>
                <a:gd name="T21" fmla="*/ 123634100 h 2120"/>
                <a:gd name="T22" fmla="*/ 45962095 w 1238"/>
                <a:gd name="T23" fmla="*/ 131677337 h 2120"/>
                <a:gd name="T24" fmla="*/ 59724852 w 1238"/>
                <a:gd name="T25" fmla="*/ 154640054 h 2120"/>
                <a:gd name="T26" fmla="*/ 74656155 w 1238"/>
                <a:gd name="T27" fmla="*/ 177472746 h 2120"/>
                <a:gd name="T28" fmla="*/ 78032075 w 1238"/>
                <a:gd name="T29" fmla="*/ 183310585 h 2120"/>
                <a:gd name="T30" fmla="*/ 82705899 w 1238"/>
                <a:gd name="T31" fmla="*/ 199267392 h 2120"/>
                <a:gd name="T32" fmla="*/ 80369167 w 1238"/>
                <a:gd name="T33" fmla="*/ 216521937 h 2120"/>
                <a:gd name="T34" fmla="*/ 78032075 w 1238"/>
                <a:gd name="T35" fmla="*/ 222230110 h 2120"/>
                <a:gd name="T36" fmla="*/ 69981970 w 1238"/>
                <a:gd name="T37" fmla="*/ 237149232 h 2120"/>
                <a:gd name="T38" fmla="*/ 58556305 w 1238"/>
                <a:gd name="T39" fmla="*/ 249732929 h 2120"/>
                <a:gd name="T40" fmla="*/ 31031152 w 1238"/>
                <a:gd name="T41" fmla="*/ 270360224 h 2120"/>
                <a:gd name="T42" fmla="*/ 27525514 w 1238"/>
                <a:gd name="T43" fmla="*/ 273733333 h 2120"/>
                <a:gd name="T44" fmla="*/ 24149594 w 1238"/>
                <a:gd name="T45" fmla="*/ 274901045 h 2120"/>
                <a:gd name="T46" fmla="*/ 33367884 w 1238"/>
                <a:gd name="T47" fmla="*/ 265690097 h 2120"/>
                <a:gd name="T48" fmla="*/ 42456817 w 1238"/>
                <a:gd name="T49" fmla="*/ 248565578 h 2120"/>
                <a:gd name="T50" fmla="*/ 45962095 w 1238"/>
                <a:gd name="T51" fmla="*/ 235981520 h 2120"/>
                <a:gd name="T52" fmla="*/ 45962095 w 1238"/>
                <a:gd name="T53" fmla="*/ 230273347 h 2120"/>
                <a:gd name="T54" fmla="*/ 41288271 w 1238"/>
                <a:gd name="T55" fmla="*/ 211851450 h 2120"/>
                <a:gd name="T56" fmla="*/ 29862606 w 1238"/>
                <a:gd name="T57" fmla="*/ 195894643 h 2120"/>
                <a:gd name="T58" fmla="*/ 17268395 w 1238"/>
                <a:gd name="T59" fmla="*/ 179807810 h 2120"/>
                <a:gd name="T60" fmla="*/ 8049744 w 1238"/>
                <a:gd name="T61" fmla="*/ 161515579 h 2120"/>
                <a:gd name="T62" fmla="*/ 1168546 w 1238"/>
                <a:gd name="T63" fmla="*/ 140888285 h 2120"/>
                <a:gd name="T64" fmla="*/ 1168546 w 1238"/>
                <a:gd name="T65" fmla="*/ 120260990 h 2120"/>
                <a:gd name="T66" fmla="*/ 2337092 w 1238"/>
                <a:gd name="T67" fmla="*/ 110012356 h 2120"/>
                <a:gd name="T68" fmla="*/ 10386837 w 1238"/>
                <a:gd name="T69" fmla="*/ 91590460 h 2120"/>
                <a:gd name="T70" fmla="*/ 22981047 w 1238"/>
                <a:gd name="T71" fmla="*/ 74465941 h 2120"/>
                <a:gd name="T72" fmla="*/ 37912350 w 1238"/>
                <a:gd name="T73" fmla="*/ 59546819 h 212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38" h="2120">
                  <a:moveTo>
                    <a:pt x="354" y="415"/>
                  </a:moveTo>
                  <a:lnTo>
                    <a:pt x="354" y="415"/>
                  </a:lnTo>
                  <a:lnTo>
                    <a:pt x="451" y="344"/>
                  </a:lnTo>
                  <a:lnTo>
                    <a:pt x="557" y="282"/>
                  </a:lnTo>
                  <a:lnTo>
                    <a:pt x="672" y="221"/>
                  </a:lnTo>
                  <a:lnTo>
                    <a:pt x="778" y="168"/>
                  </a:lnTo>
                  <a:lnTo>
                    <a:pt x="1008" y="79"/>
                  </a:lnTo>
                  <a:lnTo>
                    <a:pt x="1237" y="0"/>
                  </a:lnTo>
                  <a:lnTo>
                    <a:pt x="866" y="238"/>
                  </a:lnTo>
                  <a:lnTo>
                    <a:pt x="690" y="371"/>
                  </a:lnTo>
                  <a:lnTo>
                    <a:pt x="601" y="433"/>
                  </a:lnTo>
                  <a:lnTo>
                    <a:pt x="522" y="512"/>
                  </a:lnTo>
                  <a:lnTo>
                    <a:pt x="460" y="565"/>
                  </a:lnTo>
                  <a:lnTo>
                    <a:pt x="407" y="627"/>
                  </a:lnTo>
                  <a:lnTo>
                    <a:pt x="363" y="697"/>
                  </a:lnTo>
                  <a:lnTo>
                    <a:pt x="336" y="777"/>
                  </a:lnTo>
                  <a:lnTo>
                    <a:pt x="318" y="839"/>
                  </a:lnTo>
                  <a:lnTo>
                    <a:pt x="318" y="892"/>
                  </a:lnTo>
                  <a:lnTo>
                    <a:pt x="327" y="953"/>
                  </a:lnTo>
                  <a:lnTo>
                    <a:pt x="354" y="1015"/>
                  </a:lnTo>
                  <a:lnTo>
                    <a:pt x="398" y="1104"/>
                  </a:lnTo>
                  <a:lnTo>
                    <a:pt x="460" y="1192"/>
                  </a:lnTo>
                  <a:lnTo>
                    <a:pt x="522" y="1280"/>
                  </a:lnTo>
                  <a:lnTo>
                    <a:pt x="575" y="1368"/>
                  </a:lnTo>
                  <a:lnTo>
                    <a:pt x="601" y="1413"/>
                  </a:lnTo>
                  <a:lnTo>
                    <a:pt x="619" y="1448"/>
                  </a:lnTo>
                  <a:lnTo>
                    <a:pt x="637" y="1536"/>
                  </a:lnTo>
                  <a:lnTo>
                    <a:pt x="628" y="1624"/>
                  </a:lnTo>
                  <a:lnTo>
                    <a:pt x="619" y="1669"/>
                  </a:lnTo>
                  <a:lnTo>
                    <a:pt x="601" y="1713"/>
                  </a:lnTo>
                  <a:lnTo>
                    <a:pt x="575" y="1775"/>
                  </a:lnTo>
                  <a:lnTo>
                    <a:pt x="539" y="1828"/>
                  </a:lnTo>
                  <a:lnTo>
                    <a:pt x="495" y="1881"/>
                  </a:lnTo>
                  <a:lnTo>
                    <a:pt x="451" y="1925"/>
                  </a:lnTo>
                  <a:lnTo>
                    <a:pt x="354" y="2013"/>
                  </a:lnTo>
                  <a:lnTo>
                    <a:pt x="239" y="2084"/>
                  </a:lnTo>
                  <a:lnTo>
                    <a:pt x="212" y="2110"/>
                  </a:lnTo>
                  <a:lnTo>
                    <a:pt x="204" y="2119"/>
                  </a:lnTo>
                  <a:lnTo>
                    <a:pt x="186" y="2119"/>
                  </a:lnTo>
                  <a:lnTo>
                    <a:pt x="257" y="2048"/>
                  </a:lnTo>
                  <a:lnTo>
                    <a:pt x="310" y="1969"/>
                  </a:lnTo>
                  <a:lnTo>
                    <a:pt x="327" y="1916"/>
                  </a:lnTo>
                  <a:lnTo>
                    <a:pt x="345" y="1872"/>
                  </a:lnTo>
                  <a:lnTo>
                    <a:pt x="354" y="1819"/>
                  </a:lnTo>
                  <a:lnTo>
                    <a:pt x="354" y="1775"/>
                  </a:lnTo>
                  <a:lnTo>
                    <a:pt x="345" y="1695"/>
                  </a:lnTo>
                  <a:lnTo>
                    <a:pt x="318" y="1633"/>
                  </a:lnTo>
                  <a:lnTo>
                    <a:pt x="274" y="1572"/>
                  </a:lnTo>
                  <a:lnTo>
                    <a:pt x="230" y="1510"/>
                  </a:lnTo>
                  <a:lnTo>
                    <a:pt x="133" y="1386"/>
                  </a:lnTo>
                  <a:lnTo>
                    <a:pt x="98" y="1315"/>
                  </a:lnTo>
                  <a:lnTo>
                    <a:pt x="62" y="1245"/>
                  </a:lnTo>
                  <a:lnTo>
                    <a:pt x="36" y="1165"/>
                  </a:lnTo>
                  <a:lnTo>
                    <a:pt x="9" y="1086"/>
                  </a:lnTo>
                  <a:lnTo>
                    <a:pt x="0" y="1006"/>
                  </a:lnTo>
                  <a:lnTo>
                    <a:pt x="9" y="927"/>
                  </a:lnTo>
                  <a:lnTo>
                    <a:pt x="18" y="848"/>
                  </a:lnTo>
                  <a:lnTo>
                    <a:pt x="45" y="777"/>
                  </a:lnTo>
                  <a:lnTo>
                    <a:pt x="80" y="706"/>
                  </a:lnTo>
                  <a:lnTo>
                    <a:pt x="124" y="636"/>
                  </a:lnTo>
                  <a:lnTo>
                    <a:pt x="177" y="574"/>
                  </a:lnTo>
                  <a:lnTo>
                    <a:pt x="230" y="512"/>
                  </a:lnTo>
                  <a:lnTo>
                    <a:pt x="292" y="459"/>
                  </a:lnTo>
                  <a:lnTo>
                    <a:pt x="354" y="415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Freeform 3"/>
            <p:cNvSpPr>
              <a:spLocks noChangeArrowheads="1"/>
            </p:cNvSpPr>
            <p:nvPr/>
          </p:nvSpPr>
          <p:spPr bwMode="gray">
            <a:xfrm>
              <a:off x="5897563" y="2530475"/>
              <a:ext cx="322262" cy="393700"/>
            </a:xfrm>
            <a:custGeom>
              <a:avLst/>
              <a:gdLst>
                <a:gd name="T0" fmla="*/ 16018551 w 893"/>
                <a:gd name="T1" fmla="*/ 12539435 h 1095"/>
                <a:gd name="T2" fmla="*/ 29953044 w 893"/>
                <a:gd name="T3" fmla="*/ 3490447 h 1095"/>
                <a:gd name="T4" fmla="*/ 45971595 w 893"/>
                <a:gd name="T5" fmla="*/ 0 h 1095"/>
                <a:gd name="T6" fmla="*/ 54045827 w 893"/>
                <a:gd name="T7" fmla="*/ 0 h 1095"/>
                <a:gd name="T8" fmla="*/ 67850406 w 893"/>
                <a:gd name="T9" fmla="*/ 0 h 1095"/>
                <a:gd name="T10" fmla="*/ 81654984 w 893"/>
                <a:gd name="T11" fmla="*/ 4653929 h 1095"/>
                <a:gd name="T12" fmla="*/ 94287438 w 893"/>
                <a:gd name="T13" fmla="*/ 10341546 h 1095"/>
                <a:gd name="T14" fmla="*/ 100147698 w 893"/>
                <a:gd name="T15" fmla="*/ 14866040 h 1095"/>
                <a:gd name="T16" fmla="*/ 107050168 w 893"/>
                <a:gd name="T17" fmla="*/ 24044463 h 1095"/>
                <a:gd name="T18" fmla="*/ 112780152 w 893"/>
                <a:gd name="T19" fmla="*/ 34256934 h 1095"/>
                <a:gd name="T20" fmla="*/ 114994124 w 893"/>
                <a:gd name="T21" fmla="*/ 45761962 h 1095"/>
                <a:gd name="T22" fmla="*/ 114994124 w 893"/>
                <a:gd name="T23" fmla="*/ 57137915 h 1095"/>
                <a:gd name="T24" fmla="*/ 113952276 w 893"/>
                <a:gd name="T25" fmla="*/ 63989373 h 1095"/>
                <a:gd name="T26" fmla="*/ 109264140 w 893"/>
                <a:gd name="T27" fmla="*/ 76528808 h 1095"/>
                <a:gd name="T28" fmla="*/ 96631686 w 893"/>
                <a:gd name="T29" fmla="*/ 92429255 h 1095"/>
                <a:gd name="T30" fmla="*/ 86343481 w 893"/>
                <a:gd name="T31" fmla="*/ 102770801 h 1095"/>
                <a:gd name="T32" fmla="*/ 66678281 w 893"/>
                <a:gd name="T33" fmla="*/ 115310236 h 1095"/>
                <a:gd name="T34" fmla="*/ 44799470 w 893"/>
                <a:gd name="T35" fmla="*/ 126686188 h 1095"/>
                <a:gd name="T36" fmla="*/ 0 w 893"/>
                <a:gd name="T37" fmla="*/ 141422793 h 1095"/>
                <a:gd name="T38" fmla="*/ 5730345 w 893"/>
                <a:gd name="T39" fmla="*/ 136898299 h 1095"/>
                <a:gd name="T40" fmla="*/ 23050935 w 893"/>
                <a:gd name="T41" fmla="*/ 126686188 h 1095"/>
                <a:gd name="T42" fmla="*/ 55217952 w 893"/>
                <a:gd name="T43" fmla="*/ 102770801 h 1095"/>
                <a:gd name="T44" fmla="*/ 70194654 w 893"/>
                <a:gd name="T45" fmla="*/ 89067884 h 1095"/>
                <a:gd name="T46" fmla="*/ 77096763 w 893"/>
                <a:gd name="T47" fmla="*/ 78855413 h 1095"/>
                <a:gd name="T48" fmla="*/ 83999232 w 893"/>
                <a:gd name="T49" fmla="*/ 61662409 h 1095"/>
                <a:gd name="T50" fmla="*/ 86343481 w 893"/>
                <a:gd name="T51" fmla="*/ 49122974 h 1095"/>
                <a:gd name="T52" fmla="*/ 85171357 w 893"/>
                <a:gd name="T53" fmla="*/ 43435357 h 1095"/>
                <a:gd name="T54" fmla="*/ 79441011 w 893"/>
                <a:gd name="T55" fmla="*/ 29732440 h 1095"/>
                <a:gd name="T56" fmla="*/ 70194654 w 893"/>
                <a:gd name="T57" fmla="*/ 18356487 h 1095"/>
                <a:gd name="T58" fmla="*/ 57562200 w 893"/>
                <a:gd name="T59" fmla="*/ 11505029 h 1095"/>
                <a:gd name="T60" fmla="*/ 42585498 w 893"/>
                <a:gd name="T61" fmla="*/ 8014941 h 1095"/>
                <a:gd name="T62" fmla="*/ 36855513 w 893"/>
                <a:gd name="T63" fmla="*/ 8014941 h 1095"/>
                <a:gd name="T64" fmla="*/ 16018551 w 893"/>
                <a:gd name="T65" fmla="*/ 12539435 h 10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893" h="1095">
                  <a:moveTo>
                    <a:pt x="123" y="97"/>
                  </a:moveTo>
                  <a:lnTo>
                    <a:pt x="123" y="97"/>
                  </a:lnTo>
                  <a:lnTo>
                    <a:pt x="177" y="53"/>
                  </a:lnTo>
                  <a:lnTo>
                    <a:pt x="230" y="27"/>
                  </a:lnTo>
                  <a:lnTo>
                    <a:pt x="291" y="9"/>
                  </a:lnTo>
                  <a:lnTo>
                    <a:pt x="353" y="0"/>
                  </a:lnTo>
                  <a:lnTo>
                    <a:pt x="415" y="0"/>
                  </a:lnTo>
                  <a:lnTo>
                    <a:pt x="468" y="0"/>
                  </a:lnTo>
                  <a:lnTo>
                    <a:pt x="521" y="0"/>
                  </a:lnTo>
                  <a:lnTo>
                    <a:pt x="574" y="18"/>
                  </a:lnTo>
                  <a:lnTo>
                    <a:pt x="627" y="36"/>
                  </a:lnTo>
                  <a:lnTo>
                    <a:pt x="671" y="53"/>
                  </a:lnTo>
                  <a:lnTo>
                    <a:pt x="724" y="80"/>
                  </a:lnTo>
                  <a:lnTo>
                    <a:pt x="769" y="115"/>
                  </a:lnTo>
                  <a:lnTo>
                    <a:pt x="795" y="150"/>
                  </a:lnTo>
                  <a:lnTo>
                    <a:pt x="822" y="186"/>
                  </a:lnTo>
                  <a:lnTo>
                    <a:pt x="848" y="221"/>
                  </a:lnTo>
                  <a:lnTo>
                    <a:pt x="866" y="265"/>
                  </a:lnTo>
                  <a:lnTo>
                    <a:pt x="883" y="309"/>
                  </a:lnTo>
                  <a:lnTo>
                    <a:pt x="883" y="354"/>
                  </a:lnTo>
                  <a:lnTo>
                    <a:pt x="892" y="398"/>
                  </a:lnTo>
                  <a:lnTo>
                    <a:pt x="883" y="442"/>
                  </a:lnTo>
                  <a:lnTo>
                    <a:pt x="875" y="495"/>
                  </a:lnTo>
                  <a:lnTo>
                    <a:pt x="857" y="548"/>
                  </a:lnTo>
                  <a:lnTo>
                    <a:pt x="839" y="592"/>
                  </a:lnTo>
                  <a:lnTo>
                    <a:pt x="804" y="636"/>
                  </a:lnTo>
                  <a:lnTo>
                    <a:pt x="742" y="715"/>
                  </a:lnTo>
                  <a:lnTo>
                    <a:pt x="663" y="795"/>
                  </a:lnTo>
                  <a:lnTo>
                    <a:pt x="592" y="848"/>
                  </a:lnTo>
                  <a:lnTo>
                    <a:pt x="512" y="892"/>
                  </a:lnTo>
                  <a:lnTo>
                    <a:pt x="433" y="936"/>
                  </a:lnTo>
                  <a:lnTo>
                    <a:pt x="344" y="980"/>
                  </a:lnTo>
                  <a:lnTo>
                    <a:pt x="177" y="1042"/>
                  </a:lnTo>
                  <a:lnTo>
                    <a:pt x="0" y="1094"/>
                  </a:lnTo>
                  <a:lnTo>
                    <a:pt x="44" y="1059"/>
                  </a:lnTo>
                  <a:lnTo>
                    <a:pt x="177" y="980"/>
                  </a:lnTo>
                  <a:lnTo>
                    <a:pt x="309" y="892"/>
                  </a:lnTo>
                  <a:lnTo>
                    <a:pt x="424" y="795"/>
                  </a:lnTo>
                  <a:lnTo>
                    <a:pt x="486" y="742"/>
                  </a:lnTo>
                  <a:lnTo>
                    <a:pt x="539" y="689"/>
                  </a:lnTo>
                  <a:lnTo>
                    <a:pt x="592" y="610"/>
                  </a:lnTo>
                  <a:lnTo>
                    <a:pt x="636" y="521"/>
                  </a:lnTo>
                  <a:lnTo>
                    <a:pt x="645" y="477"/>
                  </a:lnTo>
                  <a:lnTo>
                    <a:pt x="654" y="424"/>
                  </a:lnTo>
                  <a:lnTo>
                    <a:pt x="663" y="380"/>
                  </a:lnTo>
                  <a:lnTo>
                    <a:pt x="654" y="336"/>
                  </a:lnTo>
                  <a:lnTo>
                    <a:pt x="636" y="274"/>
                  </a:lnTo>
                  <a:lnTo>
                    <a:pt x="610" y="230"/>
                  </a:lnTo>
                  <a:lnTo>
                    <a:pt x="574" y="186"/>
                  </a:lnTo>
                  <a:lnTo>
                    <a:pt x="539" y="142"/>
                  </a:lnTo>
                  <a:lnTo>
                    <a:pt x="495" y="115"/>
                  </a:lnTo>
                  <a:lnTo>
                    <a:pt x="442" y="89"/>
                  </a:lnTo>
                  <a:lnTo>
                    <a:pt x="389" y="71"/>
                  </a:lnTo>
                  <a:lnTo>
                    <a:pt x="327" y="62"/>
                  </a:lnTo>
                  <a:lnTo>
                    <a:pt x="283" y="62"/>
                  </a:lnTo>
                  <a:lnTo>
                    <a:pt x="230" y="71"/>
                  </a:lnTo>
                  <a:lnTo>
                    <a:pt x="123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Freeform 4"/>
            <p:cNvSpPr>
              <a:spLocks noChangeArrowheads="1"/>
            </p:cNvSpPr>
            <p:nvPr/>
          </p:nvSpPr>
          <p:spPr bwMode="gray">
            <a:xfrm>
              <a:off x="4892675" y="2549525"/>
              <a:ext cx="1011238" cy="174625"/>
            </a:xfrm>
            <a:custGeom>
              <a:avLst/>
              <a:gdLst>
                <a:gd name="T0" fmla="*/ 22922714 w 2810"/>
                <a:gd name="T1" fmla="*/ 21600431 h 487"/>
                <a:gd name="T2" fmla="*/ 73301080 w 2810"/>
                <a:gd name="T3" fmla="*/ 5657205 h 487"/>
                <a:gd name="T4" fmla="*/ 99591109 w 2810"/>
                <a:gd name="T5" fmla="*/ 1157115 h 487"/>
                <a:gd name="T6" fmla="*/ 125881137 w 2810"/>
                <a:gd name="T7" fmla="*/ 0 h 487"/>
                <a:gd name="T8" fmla="*/ 95058171 w 2810"/>
                <a:gd name="T9" fmla="*/ 7971793 h 487"/>
                <a:gd name="T10" fmla="*/ 65271634 w 2810"/>
                <a:gd name="T11" fmla="*/ 19286202 h 487"/>
                <a:gd name="T12" fmla="*/ 58407811 w 2810"/>
                <a:gd name="T13" fmla="*/ 23915019 h 487"/>
                <a:gd name="T14" fmla="*/ 52709611 w 2810"/>
                <a:gd name="T15" fmla="*/ 29572224 h 487"/>
                <a:gd name="T16" fmla="*/ 52709611 w 2810"/>
                <a:gd name="T17" fmla="*/ 31886453 h 487"/>
                <a:gd name="T18" fmla="*/ 57242189 w 2810"/>
                <a:gd name="T19" fmla="*/ 36386543 h 487"/>
                <a:gd name="T20" fmla="*/ 66437257 w 2810"/>
                <a:gd name="T21" fmla="*/ 39729518 h 487"/>
                <a:gd name="T22" fmla="*/ 96223794 w 2810"/>
                <a:gd name="T23" fmla="*/ 43200862 h 487"/>
                <a:gd name="T24" fmla="*/ 129377646 w 2810"/>
                <a:gd name="T25" fmla="*/ 44358336 h 487"/>
                <a:gd name="T26" fmla="*/ 198016595 w 2810"/>
                <a:gd name="T27" fmla="*/ 43200862 h 487"/>
                <a:gd name="T28" fmla="*/ 231040893 w 2810"/>
                <a:gd name="T29" fmla="*/ 42043748 h 487"/>
                <a:gd name="T30" fmla="*/ 297478150 w 2810"/>
                <a:gd name="T31" fmla="*/ 35229428 h 487"/>
                <a:gd name="T32" fmla="*/ 363785853 w 2810"/>
                <a:gd name="T33" fmla="*/ 26100521 h 487"/>
                <a:gd name="T34" fmla="*/ 335294132 w 2810"/>
                <a:gd name="T35" fmla="*/ 40886633 h 487"/>
                <a:gd name="T36" fmla="*/ 331797624 w 2810"/>
                <a:gd name="T37" fmla="*/ 43200862 h 487"/>
                <a:gd name="T38" fmla="*/ 320400864 w 2810"/>
                <a:gd name="T39" fmla="*/ 46543838 h 487"/>
                <a:gd name="T40" fmla="*/ 299809395 w 2810"/>
                <a:gd name="T41" fmla="*/ 50015540 h 487"/>
                <a:gd name="T42" fmla="*/ 237904716 w 2810"/>
                <a:gd name="T43" fmla="*/ 59015720 h 487"/>
                <a:gd name="T44" fmla="*/ 155667675 w 2810"/>
                <a:gd name="T45" fmla="*/ 62487064 h 487"/>
                <a:gd name="T46" fmla="*/ 123679446 w 2810"/>
                <a:gd name="T47" fmla="*/ 62487064 h 487"/>
                <a:gd name="T48" fmla="*/ 91561663 w 2810"/>
                <a:gd name="T49" fmla="*/ 61329949 h 487"/>
                <a:gd name="T50" fmla="*/ 38981605 w 2810"/>
                <a:gd name="T51" fmla="*/ 55672745 h 487"/>
                <a:gd name="T52" fmla="*/ 20591829 w 2810"/>
                <a:gd name="T53" fmla="*/ 51172655 h 487"/>
                <a:gd name="T54" fmla="*/ 5827754 w 2810"/>
                <a:gd name="T55" fmla="*/ 45386723 h 487"/>
                <a:gd name="T56" fmla="*/ 2331245 w 2810"/>
                <a:gd name="T57" fmla="*/ 43200862 h 487"/>
                <a:gd name="T58" fmla="*/ 0 w 2810"/>
                <a:gd name="T59" fmla="*/ 38700773 h 487"/>
                <a:gd name="T60" fmla="*/ 1165623 w 2810"/>
                <a:gd name="T61" fmla="*/ 34072314 h 487"/>
                <a:gd name="T62" fmla="*/ 6863823 w 2810"/>
                <a:gd name="T63" fmla="*/ 30729339 h 487"/>
                <a:gd name="T64" fmla="*/ 22922714 w 2810"/>
                <a:gd name="T65" fmla="*/ 21600431 h 48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810" h="487">
                  <a:moveTo>
                    <a:pt x="177" y="168"/>
                  </a:moveTo>
                  <a:lnTo>
                    <a:pt x="177" y="168"/>
                  </a:lnTo>
                  <a:lnTo>
                    <a:pt x="372" y="97"/>
                  </a:lnTo>
                  <a:lnTo>
                    <a:pt x="566" y="44"/>
                  </a:lnTo>
                  <a:lnTo>
                    <a:pt x="663" y="18"/>
                  </a:lnTo>
                  <a:lnTo>
                    <a:pt x="769" y="9"/>
                  </a:lnTo>
                  <a:lnTo>
                    <a:pt x="875" y="0"/>
                  </a:lnTo>
                  <a:lnTo>
                    <a:pt x="972" y="0"/>
                  </a:lnTo>
                  <a:lnTo>
                    <a:pt x="734" y="62"/>
                  </a:lnTo>
                  <a:lnTo>
                    <a:pt x="619" y="106"/>
                  </a:lnTo>
                  <a:lnTo>
                    <a:pt x="504" y="150"/>
                  </a:lnTo>
                  <a:lnTo>
                    <a:pt x="451" y="186"/>
                  </a:lnTo>
                  <a:lnTo>
                    <a:pt x="425" y="203"/>
                  </a:lnTo>
                  <a:lnTo>
                    <a:pt x="407" y="230"/>
                  </a:lnTo>
                  <a:lnTo>
                    <a:pt x="407" y="248"/>
                  </a:lnTo>
                  <a:lnTo>
                    <a:pt x="416" y="265"/>
                  </a:lnTo>
                  <a:lnTo>
                    <a:pt x="442" y="283"/>
                  </a:lnTo>
                  <a:lnTo>
                    <a:pt x="513" y="309"/>
                  </a:lnTo>
                  <a:lnTo>
                    <a:pt x="592" y="318"/>
                  </a:lnTo>
                  <a:lnTo>
                    <a:pt x="743" y="336"/>
                  </a:lnTo>
                  <a:lnTo>
                    <a:pt x="999" y="345"/>
                  </a:lnTo>
                  <a:lnTo>
                    <a:pt x="1264" y="345"/>
                  </a:lnTo>
                  <a:lnTo>
                    <a:pt x="1529" y="336"/>
                  </a:lnTo>
                  <a:lnTo>
                    <a:pt x="1784" y="327"/>
                  </a:lnTo>
                  <a:lnTo>
                    <a:pt x="2041" y="301"/>
                  </a:lnTo>
                  <a:lnTo>
                    <a:pt x="2297" y="274"/>
                  </a:lnTo>
                  <a:lnTo>
                    <a:pt x="2809" y="203"/>
                  </a:lnTo>
                  <a:lnTo>
                    <a:pt x="2695" y="256"/>
                  </a:lnTo>
                  <a:lnTo>
                    <a:pt x="2589" y="318"/>
                  </a:lnTo>
                  <a:lnTo>
                    <a:pt x="2562" y="336"/>
                  </a:lnTo>
                  <a:lnTo>
                    <a:pt x="2536" y="345"/>
                  </a:lnTo>
                  <a:lnTo>
                    <a:pt x="2474" y="362"/>
                  </a:lnTo>
                  <a:lnTo>
                    <a:pt x="2315" y="389"/>
                  </a:lnTo>
                  <a:lnTo>
                    <a:pt x="2156" y="415"/>
                  </a:lnTo>
                  <a:lnTo>
                    <a:pt x="1837" y="459"/>
                  </a:lnTo>
                  <a:lnTo>
                    <a:pt x="1520" y="477"/>
                  </a:lnTo>
                  <a:lnTo>
                    <a:pt x="1202" y="486"/>
                  </a:lnTo>
                  <a:lnTo>
                    <a:pt x="955" y="486"/>
                  </a:lnTo>
                  <a:lnTo>
                    <a:pt x="707" y="477"/>
                  </a:lnTo>
                  <a:lnTo>
                    <a:pt x="433" y="451"/>
                  </a:lnTo>
                  <a:lnTo>
                    <a:pt x="301" y="433"/>
                  </a:lnTo>
                  <a:lnTo>
                    <a:pt x="159" y="398"/>
                  </a:lnTo>
                  <a:lnTo>
                    <a:pt x="89" y="380"/>
                  </a:lnTo>
                  <a:lnTo>
                    <a:pt x="45" y="353"/>
                  </a:lnTo>
                  <a:lnTo>
                    <a:pt x="18" y="336"/>
                  </a:lnTo>
                  <a:lnTo>
                    <a:pt x="0" y="318"/>
                  </a:lnTo>
                  <a:lnTo>
                    <a:pt x="0" y="301"/>
                  </a:lnTo>
                  <a:lnTo>
                    <a:pt x="0" y="283"/>
                  </a:lnTo>
                  <a:lnTo>
                    <a:pt x="9" y="265"/>
                  </a:lnTo>
                  <a:lnTo>
                    <a:pt x="53" y="239"/>
                  </a:lnTo>
                  <a:lnTo>
                    <a:pt x="89" y="212"/>
                  </a:lnTo>
                  <a:lnTo>
                    <a:pt x="177" y="168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Freeform 5"/>
            <p:cNvSpPr>
              <a:spLocks noChangeArrowheads="1"/>
            </p:cNvSpPr>
            <p:nvPr/>
          </p:nvSpPr>
          <p:spPr bwMode="gray">
            <a:xfrm>
              <a:off x="5053013" y="2778125"/>
              <a:ext cx="776287" cy="161925"/>
            </a:xfrm>
            <a:custGeom>
              <a:avLst/>
              <a:gdLst>
                <a:gd name="T0" fmla="*/ 6871004 w 2156"/>
                <a:gd name="T1" fmla="*/ 14890263 h 450"/>
                <a:gd name="T2" fmla="*/ 6871004 w 2156"/>
                <a:gd name="T3" fmla="*/ 14890263 h 450"/>
                <a:gd name="T4" fmla="*/ 14908959 w 2156"/>
                <a:gd name="T5" fmla="*/ 10228982 h 450"/>
                <a:gd name="T6" fmla="*/ 21779963 w 2156"/>
                <a:gd name="T7" fmla="*/ 5697241 h 450"/>
                <a:gd name="T8" fmla="*/ 37855513 w 2156"/>
                <a:gd name="T9" fmla="*/ 0 h 450"/>
                <a:gd name="T10" fmla="*/ 37855513 w 2156"/>
                <a:gd name="T11" fmla="*/ 0 h 450"/>
                <a:gd name="T12" fmla="*/ 33188430 w 2156"/>
                <a:gd name="T13" fmla="*/ 6862382 h 450"/>
                <a:gd name="T14" fmla="*/ 30984509 w 2156"/>
                <a:gd name="T15" fmla="*/ 10228982 h 450"/>
                <a:gd name="T16" fmla="*/ 29817918 w 2156"/>
                <a:gd name="T17" fmla="*/ 13724763 h 450"/>
                <a:gd name="T18" fmla="*/ 29817918 w 2156"/>
                <a:gd name="T19" fmla="*/ 13724763 h 450"/>
                <a:gd name="T20" fmla="*/ 29817918 w 2156"/>
                <a:gd name="T21" fmla="*/ 16055404 h 450"/>
                <a:gd name="T22" fmla="*/ 30984509 w 2156"/>
                <a:gd name="T23" fmla="*/ 18256864 h 450"/>
                <a:gd name="T24" fmla="*/ 35521971 w 2156"/>
                <a:gd name="T25" fmla="*/ 21752645 h 450"/>
                <a:gd name="T26" fmla="*/ 35521971 w 2156"/>
                <a:gd name="T27" fmla="*/ 21752645 h 450"/>
                <a:gd name="T28" fmla="*/ 44726517 w 2156"/>
                <a:gd name="T29" fmla="*/ 25119245 h 450"/>
                <a:gd name="T30" fmla="*/ 53931423 w 2156"/>
                <a:gd name="T31" fmla="*/ 27449886 h 450"/>
                <a:gd name="T32" fmla="*/ 53931423 w 2156"/>
                <a:gd name="T33" fmla="*/ 27449886 h 450"/>
                <a:gd name="T34" fmla="*/ 80248489 w 2156"/>
                <a:gd name="T35" fmla="*/ 29780526 h 450"/>
                <a:gd name="T36" fmla="*/ 105399323 w 2156"/>
                <a:gd name="T37" fmla="*/ 30816127 h 450"/>
                <a:gd name="T38" fmla="*/ 130679419 w 2156"/>
                <a:gd name="T39" fmla="*/ 30816127 h 450"/>
                <a:gd name="T40" fmla="*/ 156867223 w 2156"/>
                <a:gd name="T41" fmla="*/ 30816127 h 450"/>
                <a:gd name="T42" fmla="*/ 156867223 w 2156"/>
                <a:gd name="T43" fmla="*/ 30816127 h 450"/>
                <a:gd name="T44" fmla="*/ 179814137 w 2156"/>
                <a:gd name="T45" fmla="*/ 28615026 h 450"/>
                <a:gd name="T46" fmla="*/ 203798021 w 2156"/>
                <a:gd name="T47" fmla="*/ 26284386 h 450"/>
                <a:gd name="T48" fmla="*/ 249691129 w 2156"/>
                <a:gd name="T49" fmla="*/ 18256864 h 450"/>
                <a:gd name="T50" fmla="*/ 249691129 w 2156"/>
                <a:gd name="T51" fmla="*/ 18256864 h 450"/>
                <a:gd name="T52" fmla="*/ 256562493 w 2156"/>
                <a:gd name="T53" fmla="*/ 23953745 h 450"/>
                <a:gd name="T54" fmla="*/ 263433498 w 2156"/>
                <a:gd name="T55" fmla="*/ 28615026 h 450"/>
                <a:gd name="T56" fmla="*/ 279379426 w 2156"/>
                <a:gd name="T57" fmla="*/ 36642908 h 450"/>
                <a:gd name="T58" fmla="*/ 279379426 w 2156"/>
                <a:gd name="T59" fmla="*/ 36642908 h 450"/>
                <a:gd name="T60" fmla="*/ 250728459 w 2156"/>
                <a:gd name="T61" fmla="*/ 43505289 h 450"/>
                <a:gd name="T62" fmla="*/ 222207113 w 2156"/>
                <a:gd name="T63" fmla="*/ 49072991 h 450"/>
                <a:gd name="T64" fmla="*/ 193556146 w 2156"/>
                <a:gd name="T65" fmla="*/ 53604732 h 450"/>
                <a:gd name="T66" fmla="*/ 164905178 w 2156"/>
                <a:gd name="T67" fmla="*/ 56971332 h 450"/>
                <a:gd name="T68" fmla="*/ 164905178 w 2156"/>
                <a:gd name="T69" fmla="*/ 56971332 h 450"/>
                <a:gd name="T70" fmla="*/ 137550423 w 2156"/>
                <a:gd name="T71" fmla="*/ 58136473 h 450"/>
                <a:gd name="T72" fmla="*/ 110066407 w 2156"/>
                <a:gd name="T73" fmla="*/ 58136473 h 450"/>
                <a:gd name="T74" fmla="*/ 82452409 w 2156"/>
                <a:gd name="T75" fmla="*/ 55935372 h 450"/>
                <a:gd name="T76" fmla="*/ 54968393 w 2156"/>
                <a:gd name="T77" fmla="*/ 52439591 h 450"/>
                <a:gd name="T78" fmla="*/ 54968393 w 2156"/>
                <a:gd name="T79" fmla="*/ 52439591 h 450"/>
                <a:gd name="T80" fmla="*/ 34355381 w 2156"/>
                <a:gd name="T81" fmla="*/ 47907490 h 450"/>
                <a:gd name="T82" fmla="*/ 24113505 w 2156"/>
                <a:gd name="T83" fmla="*/ 45706390 h 450"/>
                <a:gd name="T84" fmla="*/ 13742008 w 2156"/>
                <a:gd name="T85" fmla="*/ 41174649 h 450"/>
                <a:gd name="T86" fmla="*/ 13742008 w 2156"/>
                <a:gd name="T87" fmla="*/ 41174649 h 450"/>
                <a:gd name="T88" fmla="*/ 5704413 w 2156"/>
                <a:gd name="T89" fmla="*/ 35477408 h 450"/>
                <a:gd name="T90" fmla="*/ 2333542 w 2156"/>
                <a:gd name="T91" fmla="*/ 31981627 h 450"/>
                <a:gd name="T92" fmla="*/ 0 w 2156"/>
                <a:gd name="T93" fmla="*/ 28615026 h 450"/>
                <a:gd name="T94" fmla="*/ 0 w 2156"/>
                <a:gd name="T95" fmla="*/ 28615026 h 450"/>
                <a:gd name="T96" fmla="*/ 0 w 2156"/>
                <a:gd name="T97" fmla="*/ 23953745 h 450"/>
                <a:gd name="T98" fmla="*/ 2333542 w 2156"/>
                <a:gd name="T99" fmla="*/ 20587504 h 450"/>
                <a:gd name="T100" fmla="*/ 4667084 w 2156"/>
                <a:gd name="T101" fmla="*/ 17091364 h 450"/>
                <a:gd name="T102" fmla="*/ 6871004 w 2156"/>
                <a:gd name="T103" fmla="*/ 14890263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56" h="450">
                  <a:moveTo>
                    <a:pt x="53" y="115"/>
                  </a:moveTo>
                  <a:lnTo>
                    <a:pt x="53" y="115"/>
                  </a:lnTo>
                  <a:lnTo>
                    <a:pt x="115" y="79"/>
                  </a:lnTo>
                  <a:lnTo>
                    <a:pt x="168" y="44"/>
                  </a:lnTo>
                  <a:lnTo>
                    <a:pt x="292" y="0"/>
                  </a:lnTo>
                  <a:lnTo>
                    <a:pt x="256" y="53"/>
                  </a:lnTo>
                  <a:lnTo>
                    <a:pt x="239" y="79"/>
                  </a:lnTo>
                  <a:lnTo>
                    <a:pt x="230" y="106"/>
                  </a:lnTo>
                  <a:lnTo>
                    <a:pt x="230" y="124"/>
                  </a:lnTo>
                  <a:lnTo>
                    <a:pt x="239" y="141"/>
                  </a:lnTo>
                  <a:lnTo>
                    <a:pt x="274" y="168"/>
                  </a:lnTo>
                  <a:lnTo>
                    <a:pt x="345" y="194"/>
                  </a:lnTo>
                  <a:lnTo>
                    <a:pt x="416" y="212"/>
                  </a:lnTo>
                  <a:lnTo>
                    <a:pt x="619" y="230"/>
                  </a:lnTo>
                  <a:lnTo>
                    <a:pt x="813" y="238"/>
                  </a:lnTo>
                  <a:lnTo>
                    <a:pt x="1008" y="238"/>
                  </a:lnTo>
                  <a:lnTo>
                    <a:pt x="1210" y="238"/>
                  </a:lnTo>
                  <a:lnTo>
                    <a:pt x="1387" y="221"/>
                  </a:lnTo>
                  <a:lnTo>
                    <a:pt x="1572" y="203"/>
                  </a:lnTo>
                  <a:lnTo>
                    <a:pt x="1926" y="141"/>
                  </a:lnTo>
                  <a:lnTo>
                    <a:pt x="1979" y="185"/>
                  </a:lnTo>
                  <a:lnTo>
                    <a:pt x="2032" y="221"/>
                  </a:lnTo>
                  <a:lnTo>
                    <a:pt x="2155" y="283"/>
                  </a:lnTo>
                  <a:lnTo>
                    <a:pt x="1934" y="336"/>
                  </a:lnTo>
                  <a:lnTo>
                    <a:pt x="1714" y="379"/>
                  </a:lnTo>
                  <a:lnTo>
                    <a:pt x="1493" y="414"/>
                  </a:lnTo>
                  <a:lnTo>
                    <a:pt x="1272" y="440"/>
                  </a:lnTo>
                  <a:lnTo>
                    <a:pt x="1061" y="449"/>
                  </a:lnTo>
                  <a:lnTo>
                    <a:pt x="849" y="449"/>
                  </a:lnTo>
                  <a:lnTo>
                    <a:pt x="636" y="432"/>
                  </a:lnTo>
                  <a:lnTo>
                    <a:pt x="424" y="405"/>
                  </a:lnTo>
                  <a:lnTo>
                    <a:pt x="265" y="370"/>
                  </a:lnTo>
                  <a:lnTo>
                    <a:pt x="186" y="353"/>
                  </a:lnTo>
                  <a:lnTo>
                    <a:pt x="106" y="318"/>
                  </a:lnTo>
                  <a:lnTo>
                    <a:pt x="44" y="274"/>
                  </a:lnTo>
                  <a:lnTo>
                    <a:pt x="18" y="247"/>
                  </a:lnTo>
                  <a:lnTo>
                    <a:pt x="0" y="221"/>
                  </a:lnTo>
                  <a:lnTo>
                    <a:pt x="0" y="185"/>
                  </a:lnTo>
                  <a:lnTo>
                    <a:pt x="18" y="159"/>
                  </a:lnTo>
                  <a:lnTo>
                    <a:pt x="36" y="132"/>
                  </a:lnTo>
                  <a:lnTo>
                    <a:pt x="53" y="115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Freeform 6"/>
            <p:cNvSpPr>
              <a:spLocks noChangeArrowheads="1"/>
            </p:cNvSpPr>
            <p:nvPr/>
          </p:nvSpPr>
          <p:spPr bwMode="gray">
            <a:xfrm>
              <a:off x="5113338" y="2997200"/>
              <a:ext cx="681037" cy="165100"/>
            </a:xfrm>
            <a:custGeom>
              <a:avLst/>
              <a:gdLst>
                <a:gd name="T0" fmla="*/ 5706881 w 1891"/>
                <a:gd name="T1" fmla="*/ 12495558 h 460"/>
                <a:gd name="T2" fmla="*/ 5706881 w 1891"/>
                <a:gd name="T3" fmla="*/ 12495558 h 460"/>
                <a:gd name="T4" fmla="*/ 12581357 w 1891"/>
                <a:gd name="T5" fmla="*/ 9146181 h 460"/>
                <a:gd name="T6" fmla="*/ 19455833 w 1891"/>
                <a:gd name="T7" fmla="*/ 5667955 h 460"/>
                <a:gd name="T8" fmla="*/ 34372020 w 1891"/>
                <a:gd name="T9" fmla="*/ 0 h 460"/>
                <a:gd name="T10" fmla="*/ 34372020 w 1891"/>
                <a:gd name="T11" fmla="*/ 0 h 460"/>
                <a:gd name="T12" fmla="*/ 28664779 w 1891"/>
                <a:gd name="T13" fmla="*/ 5667955 h 460"/>
                <a:gd name="T14" fmla="*/ 27497544 w 1891"/>
                <a:gd name="T15" fmla="*/ 9146181 h 460"/>
                <a:gd name="T16" fmla="*/ 27497544 w 1891"/>
                <a:gd name="T17" fmla="*/ 12495558 h 460"/>
                <a:gd name="T18" fmla="*/ 27497544 w 1891"/>
                <a:gd name="T19" fmla="*/ 12495558 h 460"/>
                <a:gd name="T20" fmla="*/ 32166843 w 1891"/>
                <a:gd name="T21" fmla="*/ 15973425 h 460"/>
                <a:gd name="T22" fmla="*/ 36706490 w 1891"/>
                <a:gd name="T23" fmla="*/ 18163512 h 460"/>
                <a:gd name="T24" fmla="*/ 48120612 w 1891"/>
                <a:gd name="T25" fmla="*/ 20482091 h 460"/>
                <a:gd name="T26" fmla="*/ 48120612 w 1891"/>
                <a:gd name="T27" fmla="*/ 20482091 h 460"/>
                <a:gd name="T28" fmla="*/ 71078510 w 1891"/>
                <a:gd name="T29" fmla="*/ 22801028 h 460"/>
                <a:gd name="T30" fmla="*/ 94036408 w 1891"/>
                <a:gd name="T31" fmla="*/ 24990756 h 460"/>
                <a:gd name="T32" fmla="*/ 115827071 w 1891"/>
                <a:gd name="T33" fmla="*/ 24990756 h 460"/>
                <a:gd name="T34" fmla="*/ 138525303 w 1891"/>
                <a:gd name="T35" fmla="*/ 23960317 h 460"/>
                <a:gd name="T36" fmla="*/ 138525303 w 1891"/>
                <a:gd name="T37" fmla="*/ 23960317 h 460"/>
                <a:gd name="T38" fmla="*/ 155776319 w 1891"/>
                <a:gd name="T39" fmla="*/ 22801028 h 460"/>
                <a:gd name="T40" fmla="*/ 171859741 w 1891"/>
                <a:gd name="T41" fmla="*/ 20482091 h 460"/>
                <a:gd name="T42" fmla="*/ 205064526 w 1891"/>
                <a:gd name="T43" fmla="*/ 14814136 h 460"/>
                <a:gd name="T44" fmla="*/ 205064526 w 1891"/>
                <a:gd name="T45" fmla="*/ 14814136 h 460"/>
                <a:gd name="T46" fmla="*/ 224520360 w 1891"/>
                <a:gd name="T47" fmla="*/ 24990756 h 460"/>
                <a:gd name="T48" fmla="*/ 245143428 w 1891"/>
                <a:gd name="T49" fmla="*/ 34136937 h 460"/>
                <a:gd name="T50" fmla="*/ 245143428 w 1891"/>
                <a:gd name="T51" fmla="*/ 34136937 h 460"/>
                <a:gd name="T52" fmla="*/ 229060006 w 1891"/>
                <a:gd name="T53" fmla="*/ 40964181 h 460"/>
                <a:gd name="T54" fmla="*/ 213106237 w 1891"/>
                <a:gd name="T55" fmla="*/ 46632495 h 460"/>
                <a:gd name="T56" fmla="*/ 195855221 w 1891"/>
                <a:gd name="T57" fmla="*/ 50110362 h 460"/>
                <a:gd name="T58" fmla="*/ 178734217 w 1891"/>
                <a:gd name="T59" fmla="*/ 53459739 h 460"/>
                <a:gd name="T60" fmla="*/ 178734217 w 1891"/>
                <a:gd name="T61" fmla="*/ 53459739 h 460"/>
                <a:gd name="T62" fmla="*/ 151236673 w 1891"/>
                <a:gd name="T63" fmla="*/ 57968405 h 460"/>
                <a:gd name="T64" fmla="*/ 121533952 w 1891"/>
                <a:gd name="T65" fmla="*/ 59127694 h 460"/>
                <a:gd name="T66" fmla="*/ 92869173 w 1891"/>
                <a:gd name="T67" fmla="*/ 59127694 h 460"/>
                <a:gd name="T68" fmla="*/ 64204394 w 1891"/>
                <a:gd name="T69" fmla="*/ 55778317 h 460"/>
                <a:gd name="T70" fmla="*/ 64204394 w 1891"/>
                <a:gd name="T71" fmla="*/ 55778317 h 460"/>
                <a:gd name="T72" fmla="*/ 51622677 w 1891"/>
                <a:gd name="T73" fmla="*/ 53459739 h 460"/>
                <a:gd name="T74" fmla="*/ 39041319 w 1891"/>
                <a:gd name="T75" fmla="*/ 50110362 h 460"/>
                <a:gd name="T76" fmla="*/ 26330309 w 1891"/>
                <a:gd name="T77" fmla="*/ 45472847 h 460"/>
                <a:gd name="T78" fmla="*/ 14916187 w 1891"/>
                <a:gd name="T79" fmla="*/ 40964181 h 460"/>
                <a:gd name="T80" fmla="*/ 14916187 w 1891"/>
                <a:gd name="T81" fmla="*/ 40964181 h 460"/>
                <a:gd name="T82" fmla="*/ 6874476 w 1891"/>
                <a:gd name="T83" fmla="*/ 35296227 h 460"/>
                <a:gd name="T84" fmla="*/ 3502064 w 1891"/>
                <a:gd name="T85" fmla="*/ 30787561 h 460"/>
                <a:gd name="T86" fmla="*/ 1167235 w 1891"/>
                <a:gd name="T87" fmla="*/ 26150045 h 460"/>
                <a:gd name="T88" fmla="*/ 1167235 w 1891"/>
                <a:gd name="T89" fmla="*/ 26150045 h 460"/>
                <a:gd name="T90" fmla="*/ 0 w 1891"/>
                <a:gd name="T91" fmla="*/ 22801028 h 460"/>
                <a:gd name="T92" fmla="*/ 1167235 w 1891"/>
                <a:gd name="T93" fmla="*/ 19322802 h 460"/>
                <a:gd name="T94" fmla="*/ 3502064 w 1891"/>
                <a:gd name="T95" fmla="*/ 15973425 h 460"/>
                <a:gd name="T96" fmla="*/ 5706881 w 1891"/>
                <a:gd name="T97" fmla="*/ 12495558 h 4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891" h="460">
                  <a:moveTo>
                    <a:pt x="44" y="97"/>
                  </a:moveTo>
                  <a:lnTo>
                    <a:pt x="44" y="97"/>
                  </a:lnTo>
                  <a:lnTo>
                    <a:pt x="97" y="71"/>
                  </a:lnTo>
                  <a:lnTo>
                    <a:pt x="150" y="44"/>
                  </a:lnTo>
                  <a:lnTo>
                    <a:pt x="265" y="0"/>
                  </a:lnTo>
                  <a:lnTo>
                    <a:pt x="221" y="44"/>
                  </a:lnTo>
                  <a:lnTo>
                    <a:pt x="212" y="71"/>
                  </a:lnTo>
                  <a:lnTo>
                    <a:pt x="212" y="97"/>
                  </a:lnTo>
                  <a:lnTo>
                    <a:pt x="248" y="124"/>
                  </a:lnTo>
                  <a:lnTo>
                    <a:pt x="283" y="141"/>
                  </a:lnTo>
                  <a:lnTo>
                    <a:pt x="371" y="159"/>
                  </a:lnTo>
                  <a:lnTo>
                    <a:pt x="548" y="177"/>
                  </a:lnTo>
                  <a:lnTo>
                    <a:pt x="725" y="194"/>
                  </a:lnTo>
                  <a:lnTo>
                    <a:pt x="893" y="194"/>
                  </a:lnTo>
                  <a:lnTo>
                    <a:pt x="1068" y="186"/>
                  </a:lnTo>
                  <a:lnTo>
                    <a:pt x="1201" y="177"/>
                  </a:lnTo>
                  <a:lnTo>
                    <a:pt x="1325" y="159"/>
                  </a:lnTo>
                  <a:lnTo>
                    <a:pt x="1581" y="115"/>
                  </a:lnTo>
                  <a:lnTo>
                    <a:pt x="1731" y="194"/>
                  </a:lnTo>
                  <a:lnTo>
                    <a:pt x="1890" y="265"/>
                  </a:lnTo>
                  <a:lnTo>
                    <a:pt x="1766" y="318"/>
                  </a:lnTo>
                  <a:lnTo>
                    <a:pt x="1643" y="362"/>
                  </a:lnTo>
                  <a:lnTo>
                    <a:pt x="1510" y="389"/>
                  </a:lnTo>
                  <a:lnTo>
                    <a:pt x="1378" y="415"/>
                  </a:lnTo>
                  <a:lnTo>
                    <a:pt x="1166" y="450"/>
                  </a:lnTo>
                  <a:lnTo>
                    <a:pt x="937" y="459"/>
                  </a:lnTo>
                  <a:lnTo>
                    <a:pt x="716" y="459"/>
                  </a:lnTo>
                  <a:lnTo>
                    <a:pt x="495" y="433"/>
                  </a:lnTo>
                  <a:lnTo>
                    <a:pt x="398" y="415"/>
                  </a:lnTo>
                  <a:lnTo>
                    <a:pt x="301" y="389"/>
                  </a:lnTo>
                  <a:lnTo>
                    <a:pt x="203" y="353"/>
                  </a:lnTo>
                  <a:lnTo>
                    <a:pt x="115" y="318"/>
                  </a:lnTo>
                  <a:lnTo>
                    <a:pt x="53" y="274"/>
                  </a:lnTo>
                  <a:lnTo>
                    <a:pt x="27" y="239"/>
                  </a:lnTo>
                  <a:lnTo>
                    <a:pt x="9" y="203"/>
                  </a:lnTo>
                  <a:lnTo>
                    <a:pt x="0" y="177"/>
                  </a:lnTo>
                  <a:lnTo>
                    <a:pt x="9" y="150"/>
                  </a:lnTo>
                  <a:lnTo>
                    <a:pt x="27" y="124"/>
                  </a:lnTo>
                  <a:lnTo>
                    <a:pt x="44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Freeform 7"/>
            <p:cNvSpPr>
              <a:spLocks noChangeArrowheads="1"/>
            </p:cNvSpPr>
            <p:nvPr/>
          </p:nvSpPr>
          <p:spPr bwMode="gray">
            <a:xfrm>
              <a:off x="4730750" y="3143250"/>
              <a:ext cx="1400175" cy="212725"/>
            </a:xfrm>
            <a:custGeom>
              <a:avLst/>
              <a:gdLst>
                <a:gd name="T0" fmla="*/ 45781185 w 3888"/>
                <a:gd name="T1" fmla="*/ 10294742 h 593"/>
                <a:gd name="T2" fmla="*/ 69903953 w 3888"/>
                <a:gd name="T3" fmla="*/ 3474628 h 593"/>
                <a:gd name="T4" fmla="*/ 95063888 w 3888"/>
                <a:gd name="T5" fmla="*/ 0 h 593"/>
                <a:gd name="T6" fmla="*/ 105439516 w 3888"/>
                <a:gd name="T7" fmla="*/ 0 h 593"/>
                <a:gd name="T8" fmla="*/ 115685138 w 3888"/>
                <a:gd name="T9" fmla="*/ 3474628 h 593"/>
                <a:gd name="T10" fmla="*/ 99732938 w 3888"/>
                <a:gd name="T11" fmla="*/ 5662144 h 593"/>
                <a:gd name="T12" fmla="*/ 69903953 w 3888"/>
                <a:gd name="T13" fmla="*/ 13640587 h 593"/>
                <a:gd name="T14" fmla="*/ 56156453 w 3888"/>
                <a:gd name="T15" fmla="*/ 19302731 h 593"/>
                <a:gd name="T16" fmla="*/ 46948358 w 3888"/>
                <a:gd name="T17" fmla="*/ 26123204 h 593"/>
                <a:gd name="T18" fmla="*/ 45781185 w 3888"/>
                <a:gd name="T19" fmla="*/ 28439503 h 593"/>
                <a:gd name="T20" fmla="*/ 49282703 w 3888"/>
                <a:gd name="T21" fmla="*/ 35259617 h 593"/>
                <a:gd name="T22" fmla="*/ 56156453 w 3888"/>
                <a:gd name="T23" fmla="*/ 37575916 h 593"/>
                <a:gd name="T24" fmla="*/ 95063888 w 3888"/>
                <a:gd name="T25" fmla="*/ 47742234 h 593"/>
                <a:gd name="T26" fmla="*/ 136306028 w 3888"/>
                <a:gd name="T27" fmla="*/ 53404378 h 593"/>
                <a:gd name="T28" fmla="*/ 166135013 w 3888"/>
                <a:gd name="T29" fmla="*/ 55720677 h 593"/>
                <a:gd name="T30" fmla="*/ 226830871 w 3888"/>
                <a:gd name="T31" fmla="*/ 56878647 h 593"/>
                <a:gd name="T32" fmla="*/ 316188181 w 3888"/>
                <a:gd name="T33" fmla="*/ 55720677 h 593"/>
                <a:gd name="T34" fmla="*/ 376884039 w 3888"/>
                <a:gd name="T35" fmla="*/ 51216503 h 593"/>
                <a:gd name="T36" fmla="*/ 444453286 w 3888"/>
                <a:gd name="T37" fmla="*/ 40921761 h 593"/>
                <a:gd name="T38" fmla="*/ 467408882 w 3888"/>
                <a:gd name="T39" fmla="*/ 36417946 h 593"/>
                <a:gd name="T40" fmla="*/ 488029772 w 3888"/>
                <a:gd name="T41" fmla="*/ 27281174 h 593"/>
                <a:gd name="T42" fmla="*/ 492569177 w 3888"/>
                <a:gd name="T43" fmla="*/ 21619030 h 593"/>
                <a:gd name="T44" fmla="*/ 494903522 w 3888"/>
                <a:gd name="T45" fmla="*/ 13640587 h 593"/>
                <a:gd name="T46" fmla="*/ 490364117 w 3888"/>
                <a:gd name="T47" fmla="*/ 5662144 h 593"/>
                <a:gd name="T48" fmla="*/ 494903522 w 3888"/>
                <a:gd name="T49" fmla="*/ 9136772 h 593"/>
                <a:gd name="T50" fmla="*/ 502944445 w 3888"/>
                <a:gd name="T51" fmla="*/ 15956886 h 593"/>
                <a:gd name="T52" fmla="*/ 504111617 w 3888"/>
                <a:gd name="T53" fmla="*/ 21619030 h 593"/>
                <a:gd name="T54" fmla="*/ 500609739 w 3888"/>
                <a:gd name="T55" fmla="*/ 27281174 h 593"/>
                <a:gd name="T56" fmla="*/ 491531650 w 3888"/>
                <a:gd name="T57" fmla="*/ 35259617 h 593"/>
                <a:gd name="T58" fmla="*/ 485695427 w 3888"/>
                <a:gd name="T59" fmla="*/ 38734245 h 593"/>
                <a:gd name="T60" fmla="*/ 450289510 w 3888"/>
                <a:gd name="T61" fmla="*/ 52246049 h 593"/>
                <a:gd name="T62" fmla="*/ 413586774 w 3888"/>
                <a:gd name="T63" fmla="*/ 61382821 h 593"/>
                <a:gd name="T64" fmla="*/ 386092134 w 3888"/>
                <a:gd name="T65" fmla="*/ 65886636 h 593"/>
                <a:gd name="T66" fmla="*/ 332140381 w 3888"/>
                <a:gd name="T67" fmla="*/ 72707109 h 593"/>
                <a:gd name="T68" fmla="*/ 277151100 w 3888"/>
                <a:gd name="T69" fmla="*/ 76181378 h 593"/>
                <a:gd name="T70" fmla="*/ 194796826 w 3888"/>
                <a:gd name="T71" fmla="*/ 76181378 h 593"/>
                <a:gd name="T72" fmla="*/ 153555046 w 3888"/>
                <a:gd name="T73" fmla="*/ 73865079 h 593"/>
                <a:gd name="T74" fmla="*/ 71071126 w 3888"/>
                <a:gd name="T75" fmla="*/ 65886636 h 593"/>
                <a:gd name="T76" fmla="*/ 29699340 w 3888"/>
                <a:gd name="T77" fmla="*/ 59066522 h 593"/>
                <a:gd name="T78" fmla="*/ 8040923 w 3888"/>
                <a:gd name="T79" fmla="*/ 52246049 h 593"/>
                <a:gd name="T80" fmla="*/ 2204699 w 3888"/>
                <a:gd name="T81" fmla="*/ 47742234 h 593"/>
                <a:gd name="T82" fmla="*/ 0 w 3888"/>
                <a:gd name="T83" fmla="*/ 43238060 h 593"/>
                <a:gd name="T84" fmla="*/ 2204699 w 3888"/>
                <a:gd name="T85" fmla="*/ 35259617 h 593"/>
                <a:gd name="T86" fmla="*/ 5706577 w 3888"/>
                <a:gd name="T87" fmla="*/ 30755802 h 593"/>
                <a:gd name="T88" fmla="*/ 23993122 w 3888"/>
                <a:gd name="T89" fmla="*/ 19302731 h 593"/>
                <a:gd name="T90" fmla="*/ 45781185 w 3888"/>
                <a:gd name="T91" fmla="*/ 10294742 h 5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888" h="593">
                  <a:moveTo>
                    <a:pt x="353" y="80"/>
                  </a:moveTo>
                  <a:lnTo>
                    <a:pt x="353" y="80"/>
                  </a:lnTo>
                  <a:lnTo>
                    <a:pt x="442" y="53"/>
                  </a:lnTo>
                  <a:lnTo>
                    <a:pt x="539" y="27"/>
                  </a:lnTo>
                  <a:lnTo>
                    <a:pt x="636" y="9"/>
                  </a:lnTo>
                  <a:lnTo>
                    <a:pt x="733" y="0"/>
                  </a:lnTo>
                  <a:lnTo>
                    <a:pt x="813" y="0"/>
                  </a:lnTo>
                  <a:lnTo>
                    <a:pt x="857" y="9"/>
                  </a:lnTo>
                  <a:lnTo>
                    <a:pt x="892" y="27"/>
                  </a:lnTo>
                  <a:lnTo>
                    <a:pt x="769" y="44"/>
                  </a:lnTo>
                  <a:lnTo>
                    <a:pt x="654" y="62"/>
                  </a:lnTo>
                  <a:lnTo>
                    <a:pt x="539" y="106"/>
                  </a:lnTo>
                  <a:lnTo>
                    <a:pt x="433" y="150"/>
                  </a:lnTo>
                  <a:lnTo>
                    <a:pt x="389" y="177"/>
                  </a:lnTo>
                  <a:lnTo>
                    <a:pt x="362" y="203"/>
                  </a:lnTo>
                  <a:lnTo>
                    <a:pt x="353" y="221"/>
                  </a:lnTo>
                  <a:lnTo>
                    <a:pt x="362" y="256"/>
                  </a:lnTo>
                  <a:lnTo>
                    <a:pt x="380" y="274"/>
                  </a:lnTo>
                  <a:lnTo>
                    <a:pt x="433" y="292"/>
                  </a:lnTo>
                  <a:lnTo>
                    <a:pt x="583" y="345"/>
                  </a:lnTo>
                  <a:lnTo>
                    <a:pt x="733" y="371"/>
                  </a:lnTo>
                  <a:lnTo>
                    <a:pt x="892" y="398"/>
                  </a:lnTo>
                  <a:lnTo>
                    <a:pt x="1051" y="415"/>
                  </a:lnTo>
                  <a:lnTo>
                    <a:pt x="1281" y="433"/>
                  </a:lnTo>
                  <a:lnTo>
                    <a:pt x="1511" y="442"/>
                  </a:lnTo>
                  <a:lnTo>
                    <a:pt x="1749" y="442"/>
                  </a:lnTo>
                  <a:lnTo>
                    <a:pt x="1979" y="442"/>
                  </a:lnTo>
                  <a:lnTo>
                    <a:pt x="2438" y="433"/>
                  </a:lnTo>
                  <a:lnTo>
                    <a:pt x="2906" y="398"/>
                  </a:lnTo>
                  <a:lnTo>
                    <a:pt x="3259" y="354"/>
                  </a:lnTo>
                  <a:lnTo>
                    <a:pt x="3427" y="318"/>
                  </a:lnTo>
                  <a:lnTo>
                    <a:pt x="3604" y="283"/>
                  </a:lnTo>
                  <a:lnTo>
                    <a:pt x="3710" y="239"/>
                  </a:lnTo>
                  <a:lnTo>
                    <a:pt x="3763" y="212"/>
                  </a:lnTo>
                  <a:lnTo>
                    <a:pt x="3798" y="168"/>
                  </a:lnTo>
                  <a:lnTo>
                    <a:pt x="3816" y="133"/>
                  </a:lnTo>
                  <a:lnTo>
                    <a:pt x="3816" y="106"/>
                  </a:lnTo>
                  <a:lnTo>
                    <a:pt x="3798" y="71"/>
                  </a:lnTo>
                  <a:lnTo>
                    <a:pt x="3781" y="44"/>
                  </a:lnTo>
                  <a:lnTo>
                    <a:pt x="3816" y="71"/>
                  </a:lnTo>
                  <a:lnTo>
                    <a:pt x="3852" y="97"/>
                  </a:lnTo>
                  <a:lnTo>
                    <a:pt x="3878" y="124"/>
                  </a:lnTo>
                  <a:lnTo>
                    <a:pt x="3887" y="150"/>
                  </a:lnTo>
                  <a:lnTo>
                    <a:pt x="3887" y="168"/>
                  </a:lnTo>
                  <a:lnTo>
                    <a:pt x="3860" y="212"/>
                  </a:lnTo>
                  <a:lnTo>
                    <a:pt x="3825" y="248"/>
                  </a:lnTo>
                  <a:lnTo>
                    <a:pt x="3790" y="274"/>
                  </a:lnTo>
                  <a:lnTo>
                    <a:pt x="3745" y="301"/>
                  </a:lnTo>
                  <a:lnTo>
                    <a:pt x="3613" y="362"/>
                  </a:lnTo>
                  <a:lnTo>
                    <a:pt x="3472" y="406"/>
                  </a:lnTo>
                  <a:lnTo>
                    <a:pt x="3330" y="442"/>
                  </a:lnTo>
                  <a:lnTo>
                    <a:pt x="3189" y="477"/>
                  </a:lnTo>
                  <a:lnTo>
                    <a:pt x="2977" y="512"/>
                  </a:lnTo>
                  <a:lnTo>
                    <a:pt x="2773" y="539"/>
                  </a:lnTo>
                  <a:lnTo>
                    <a:pt x="2561" y="565"/>
                  </a:lnTo>
                  <a:lnTo>
                    <a:pt x="2349" y="583"/>
                  </a:lnTo>
                  <a:lnTo>
                    <a:pt x="2137" y="592"/>
                  </a:lnTo>
                  <a:lnTo>
                    <a:pt x="1926" y="592"/>
                  </a:lnTo>
                  <a:lnTo>
                    <a:pt x="1502" y="592"/>
                  </a:lnTo>
                  <a:lnTo>
                    <a:pt x="1184" y="574"/>
                  </a:lnTo>
                  <a:lnTo>
                    <a:pt x="866" y="548"/>
                  </a:lnTo>
                  <a:lnTo>
                    <a:pt x="548" y="512"/>
                  </a:lnTo>
                  <a:lnTo>
                    <a:pt x="229" y="459"/>
                  </a:lnTo>
                  <a:lnTo>
                    <a:pt x="115" y="433"/>
                  </a:lnTo>
                  <a:lnTo>
                    <a:pt x="62" y="406"/>
                  </a:lnTo>
                  <a:lnTo>
                    <a:pt x="17" y="371"/>
                  </a:lnTo>
                  <a:lnTo>
                    <a:pt x="9" y="354"/>
                  </a:lnTo>
                  <a:lnTo>
                    <a:pt x="0" y="336"/>
                  </a:lnTo>
                  <a:lnTo>
                    <a:pt x="0" y="301"/>
                  </a:lnTo>
                  <a:lnTo>
                    <a:pt x="17" y="274"/>
                  </a:lnTo>
                  <a:lnTo>
                    <a:pt x="44" y="239"/>
                  </a:lnTo>
                  <a:lnTo>
                    <a:pt x="115" y="186"/>
                  </a:lnTo>
                  <a:lnTo>
                    <a:pt x="185" y="150"/>
                  </a:lnTo>
                  <a:lnTo>
                    <a:pt x="265" y="115"/>
                  </a:lnTo>
                  <a:lnTo>
                    <a:pt x="353" y="80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Freeform 8"/>
            <p:cNvSpPr>
              <a:spLocks noChangeArrowheads="1"/>
            </p:cNvSpPr>
            <p:nvPr/>
          </p:nvSpPr>
          <p:spPr bwMode="gray">
            <a:xfrm>
              <a:off x="5002213" y="3263900"/>
              <a:ext cx="1217612" cy="190500"/>
            </a:xfrm>
            <a:custGeom>
              <a:avLst/>
              <a:gdLst>
                <a:gd name="T0" fmla="*/ 387622319 w 3384"/>
                <a:gd name="T1" fmla="*/ 27285627 h 531"/>
                <a:gd name="T2" fmla="*/ 387622319 w 3384"/>
                <a:gd name="T3" fmla="*/ 27285627 h 531"/>
                <a:gd name="T4" fmla="*/ 401475534 w 3384"/>
                <a:gd name="T5" fmla="*/ 22652280 h 531"/>
                <a:gd name="T6" fmla="*/ 415198856 w 3384"/>
                <a:gd name="T7" fmla="*/ 16989299 h 531"/>
                <a:gd name="T8" fmla="*/ 426592019 w 3384"/>
                <a:gd name="T9" fmla="*/ 10167893 h 531"/>
                <a:gd name="T10" fmla="*/ 432288241 w 3384"/>
                <a:gd name="T11" fmla="*/ 5662980 h 531"/>
                <a:gd name="T12" fmla="*/ 437984823 w 3384"/>
                <a:gd name="T13" fmla="*/ 0 h 531"/>
                <a:gd name="T14" fmla="*/ 437984823 w 3384"/>
                <a:gd name="T15" fmla="*/ 0 h 531"/>
                <a:gd name="T16" fmla="*/ 436819744 w 3384"/>
                <a:gd name="T17" fmla="*/ 5662980 h 531"/>
                <a:gd name="T18" fmla="*/ 434618759 w 3384"/>
                <a:gd name="T19" fmla="*/ 11326319 h 531"/>
                <a:gd name="T20" fmla="*/ 431123162 w 3384"/>
                <a:gd name="T21" fmla="*/ 15830873 h 531"/>
                <a:gd name="T22" fmla="*/ 427757098 w 3384"/>
                <a:gd name="T23" fmla="*/ 20464220 h 531"/>
                <a:gd name="T24" fmla="*/ 418564919 w 3384"/>
                <a:gd name="T25" fmla="*/ 27285627 h 531"/>
                <a:gd name="T26" fmla="*/ 409372740 w 3384"/>
                <a:gd name="T27" fmla="*/ 32948966 h 531"/>
                <a:gd name="T28" fmla="*/ 409372740 w 3384"/>
                <a:gd name="T29" fmla="*/ 32948966 h 531"/>
                <a:gd name="T30" fmla="*/ 389952837 w 3384"/>
                <a:gd name="T31" fmla="*/ 42087226 h 531"/>
                <a:gd name="T32" fmla="*/ 370532933 w 3384"/>
                <a:gd name="T33" fmla="*/ 47750206 h 531"/>
                <a:gd name="T34" fmla="*/ 348782511 w 3384"/>
                <a:gd name="T35" fmla="*/ 53413186 h 531"/>
                <a:gd name="T36" fmla="*/ 328197528 w 3384"/>
                <a:gd name="T37" fmla="*/ 56759672 h 531"/>
                <a:gd name="T38" fmla="*/ 328197528 w 3384"/>
                <a:gd name="T39" fmla="*/ 56759672 h 531"/>
                <a:gd name="T40" fmla="*/ 283531605 w 3384"/>
                <a:gd name="T41" fmla="*/ 62422653 h 531"/>
                <a:gd name="T42" fmla="*/ 238994855 w 3384"/>
                <a:gd name="T43" fmla="*/ 65897932 h 531"/>
                <a:gd name="T44" fmla="*/ 194328932 w 3384"/>
                <a:gd name="T45" fmla="*/ 68214427 h 531"/>
                <a:gd name="T46" fmla="*/ 149792542 w 3384"/>
                <a:gd name="T47" fmla="*/ 67056000 h 531"/>
                <a:gd name="T48" fmla="*/ 149792542 w 3384"/>
                <a:gd name="T49" fmla="*/ 67056000 h 531"/>
                <a:gd name="T50" fmla="*/ 118979475 w 3384"/>
                <a:gd name="T51" fmla="*/ 65897932 h 531"/>
                <a:gd name="T52" fmla="*/ 88037234 w 3384"/>
                <a:gd name="T53" fmla="*/ 64739506 h 531"/>
                <a:gd name="T54" fmla="*/ 58389245 w 3384"/>
                <a:gd name="T55" fmla="*/ 61393020 h 531"/>
                <a:gd name="T56" fmla="*/ 27447004 w 3384"/>
                <a:gd name="T57" fmla="*/ 56759672 h 531"/>
                <a:gd name="T58" fmla="*/ 27447004 w 3384"/>
                <a:gd name="T59" fmla="*/ 56759672 h 531"/>
                <a:gd name="T60" fmla="*/ 13723322 w 3384"/>
                <a:gd name="T61" fmla="*/ 52254760 h 531"/>
                <a:gd name="T62" fmla="*/ 5696582 w 3384"/>
                <a:gd name="T63" fmla="*/ 49938266 h 531"/>
                <a:gd name="T64" fmla="*/ 0 w 3384"/>
                <a:gd name="T65" fmla="*/ 46591780 h 531"/>
                <a:gd name="T66" fmla="*/ 0 w 3384"/>
                <a:gd name="T67" fmla="*/ 46591780 h 531"/>
                <a:gd name="T68" fmla="*/ 26281565 w 3384"/>
                <a:gd name="T69" fmla="*/ 49938266 h 531"/>
                <a:gd name="T70" fmla="*/ 53728569 w 3384"/>
                <a:gd name="T71" fmla="*/ 53413186 h 531"/>
                <a:gd name="T72" fmla="*/ 81175573 w 3384"/>
                <a:gd name="T73" fmla="*/ 54571613 h 531"/>
                <a:gd name="T74" fmla="*/ 107457138 w 3384"/>
                <a:gd name="T75" fmla="*/ 55601246 h 531"/>
                <a:gd name="T76" fmla="*/ 107457138 w 3384"/>
                <a:gd name="T77" fmla="*/ 55601246 h 531"/>
                <a:gd name="T78" fmla="*/ 152123060 w 3384"/>
                <a:gd name="T79" fmla="*/ 56759672 h 531"/>
                <a:gd name="T80" fmla="*/ 196659450 w 3384"/>
                <a:gd name="T81" fmla="*/ 55601246 h 531"/>
                <a:gd name="T82" fmla="*/ 241195840 w 3384"/>
                <a:gd name="T83" fmla="*/ 52254760 h 531"/>
                <a:gd name="T84" fmla="*/ 285861763 w 3384"/>
                <a:gd name="T85" fmla="*/ 47750206 h 531"/>
                <a:gd name="T86" fmla="*/ 285861763 w 3384"/>
                <a:gd name="T87" fmla="*/ 47750206 h 531"/>
                <a:gd name="T88" fmla="*/ 312143688 w 3384"/>
                <a:gd name="T89" fmla="*/ 44274927 h 531"/>
                <a:gd name="T90" fmla="*/ 337389347 w 3384"/>
                <a:gd name="T91" fmla="*/ 39770373 h 531"/>
                <a:gd name="T92" fmla="*/ 362505833 w 3384"/>
                <a:gd name="T93" fmla="*/ 34107393 h 531"/>
                <a:gd name="T94" fmla="*/ 387622319 w 3384"/>
                <a:gd name="T95" fmla="*/ 27285627 h 531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384" h="531">
                  <a:moveTo>
                    <a:pt x="2994" y="212"/>
                  </a:moveTo>
                  <a:lnTo>
                    <a:pt x="2994" y="212"/>
                  </a:lnTo>
                  <a:lnTo>
                    <a:pt x="3101" y="176"/>
                  </a:lnTo>
                  <a:lnTo>
                    <a:pt x="3207" y="132"/>
                  </a:lnTo>
                  <a:lnTo>
                    <a:pt x="3295" y="79"/>
                  </a:lnTo>
                  <a:lnTo>
                    <a:pt x="3339" y="44"/>
                  </a:lnTo>
                  <a:lnTo>
                    <a:pt x="3383" y="0"/>
                  </a:lnTo>
                  <a:lnTo>
                    <a:pt x="3374" y="44"/>
                  </a:lnTo>
                  <a:lnTo>
                    <a:pt x="3357" y="88"/>
                  </a:lnTo>
                  <a:lnTo>
                    <a:pt x="3330" y="123"/>
                  </a:lnTo>
                  <a:lnTo>
                    <a:pt x="3304" y="159"/>
                  </a:lnTo>
                  <a:lnTo>
                    <a:pt x="3233" y="212"/>
                  </a:lnTo>
                  <a:lnTo>
                    <a:pt x="3162" y="256"/>
                  </a:lnTo>
                  <a:lnTo>
                    <a:pt x="3012" y="327"/>
                  </a:lnTo>
                  <a:lnTo>
                    <a:pt x="2862" y="371"/>
                  </a:lnTo>
                  <a:lnTo>
                    <a:pt x="2694" y="415"/>
                  </a:lnTo>
                  <a:lnTo>
                    <a:pt x="2535" y="441"/>
                  </a:lnTo>
                  <a:lnTo>
                    <a:pt x="2190" y="485"/>
                  </a:lnTo>
                  <a:lnTo>
                    <a:pt x="1846" y="512"/>
                  </a:lnTo>
                  <a:lnTo>
                    <a:pt x="1501" y="530"/>
                  </a:lnTo>
                  <a:lnTo>
                    <a:pt x="1157" y="521"/>
                  </a:lnTo>
                  <a:lnTo>
                    <a:pt x="919" y="512"/>
                  </a:lnTo>
                  <a:lnTo>
                    <a:pt x="680" y="503"/>
                  </a:lnTo>
                  <a:lnTo>
                    <a:pt x="451" y="477"/>
                  </a:lnTo>
                  <a:lnTo>
                    <a:pt x="212" y="441"/>
                  </a:lnTo>
                  <a:lnTo>
                    <a:pt x="106" y="406"/>
                  </a:lnTo>
                  <a:lnTo>
                    <a:pt x="44" y="388"/>
                  </a:lnTo>
                  <a:lnTo>
                    <a:pt x="0" y="362"/>
                  </a:lnTo>
                  <a:lnTo>
                    <a:pt x="203" y="388"/>
                  </a:lnTo>
                  <a:lnTo>
                    <a:pt x="415" y="415"/>
                  </a:lnTo>
                  <a:lnTo>
                    <a:pt x="627" y="424"/>
                  </a:lnTo>
                  <a:lnTo>
                    <a:pt x="830" y="432"/>
                  </a:lnTo>
                  <a:lnTo>
                    <a:pt x="1175" y="441"/>
                  </a:lnTo>
                  <a:lnTo>
                    <a:pt x="1519" y="432"/>
                  </a:lnTo>
                  <a:lnTo>
                    <a:pt x="1863" y="406"/>
                  </a:lnTo>
                  <a:lnTo>
                    <a:pt x="2208" y="371"/>
                  </a:lnTo>
                  <a:lnTo>
                    <a:pt x="2411" y="344"/>
                  </a:lnTo>
                  <a:lnTo>
                    <a:pt x="2606" y="309"/>
                  </a:lnTo>
                  <a:lnTo>
                    <a:pt x="2800" y="265"/>
                  </a:lnTo>
                  <a:lnTo>
                    <a:pt x="2994" y="212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Freeform 9"/>
            <p:cNvSpPr>
              <a:spLocks noChangeArrowheads="1"/>
            </p:cNvSpPr>
            <p:nvPr/>
          </p:nvSpPr>
          <p:spPr bwMode="gray">
            <a:xfrm>
              <a:off x="4686300" y="3584575"/>
              <a:ext cx="201613" cy="792163"/>
            </a:xfrm>
            <a:custGeom>
              <a:avLst/>
              <a:gdLst>
                <a:gd name="T0" fmla="*/ 35770048 w 558"/>
                <a:gd name="T1" fmla="*/ 174153019 h 2199"/>
                <a:gd name="T2" fmla="*/ 35770048 w 558"/>
                <a:gd name="T3" fmla="*/ 174153019 h 2199"/>
                <a:gd name="T4" fmla="*/ 36945040 w 558"/>
                <a:gd name="T5" fmla="*/ 0 h 2199"/>
                <a:gd name="T6" fmla="*/ 36945040 w 558"/>
                <a:gd name="T7" fmla="*/ 0 h 2199"/>
                <a:gd name="T8" fmla="*/ 72715089 w 558"/>
                <a:gd name="T9" fmla="*/ 0 h 2199"/>
                <a:gd name="T10" fmla="*/ 72715089 w 558"/>
                <a:gd name="T11" fmla="*/ 0 h 2199"/>
                <a:gd name="T12" fmla="*/ 72715089 w 558"/>
                <a:gd name="T13" fmla="*/ 194786722 h 2199"/>
                <a:gd name="T14" fmla="*/ 72715089 w 558"/>
                <a:gd name="T15" fmla="*/ 194786722 h 2199"/>
                <a:gd name="T16" fmla="*/ 72715089 w 558"/>
                <a:gd name="T17" fmla="*/ 208412718 h 2199"/>
                <a:gd name="T18" fmla="*/ 71540097 w 558"/>
                <a:gd name="T19" fmla="*/ 222168400 h 2199"/>
                <a:gd name="T20" fmla="*/ 68015121 w 558"/>
                <a:gd name="T21" fmla="*/ 235924081 h 2199"/>
                <a:gd name="T22" fmla="*/ 65795933 w 558"/>
                <a:gd name="T23" fmla="*/ 242802102 h 2199"/>
                <a:gd name="T24" fmla="*/ 63445949 w 558"/>
                <a:gd name="T25" fmla="*/ 248511872 h 2199"/>
                <a:gd name="T26" fmla="*/ 63445949 w 558"/>
                <a:gd name="T27" fmla="*/ 248511872 h 2199"/>
                <a:gd name="T28" fmla="*/ 58876777 w 558"/>
                <a:gd name="T29" fmla="*/ 255389893 h 2199"/>
                <a:gd name="T30" fmla="*/ 54177171 w 558"/>
                <a:gd name="T31" fmla="*/ 261229708 h 2199"/>
                <a:gd name="T32" fmla="*/ 49607999 w 558"/>
                <a:gd name="T33" fmla="*/ 265771587 h 2199"/>
                <a:gd name="T34" fmla="*/ 43863835 w 558"/>
                <a:gd name="T35" fmla="*/ 270313466 h 2199"/>
                <a:gd name="T36" fmla="*/ 31200876 w 558"/>
                <a:gd name="T37" fmla="*/ 279527269 h 2199"/>
                <a:gd name="T38" fmla="*/ 17362926 w 558"/>
                <a:gd name="T39" fmla="*/ 285237399 h 2199"/>
                <a:gd name="T40" fmla="*/ 17362926 w 558"/>
                <a:gd name="T41" fmla="*/ 285237399 h 2199"/>
                <a:gd name="T42" fmla="*/ 0 w 558"/>
                <a:gd name="T43" fmla="*/ 265771587 h 2199"/>
                <a:gd name="T44" fmla="*/ 0 w 558"/>
                <a:gd name="T45" fmla="*/ 265771587 h 2199"/>
                <a:gd name="T46" fmla="*/ 0 w 558"/>
                <a:gd name="T47" fmla="*/ 265771587 h 2199"/>
                <a:gd name="T48" fmla="*/ 11488328 w 558"/>
                <a:gd name="T49" fmla="*/ 258893566 h 2199"/>
                <a:gd name="T50" fmla="*/ 20757106 w 558"/>
                <a:gd name="T51" fmla="*/ 249680123 h 2199"/>
                <a:gd name="T52" fmla="*/ 25326278 w 558"/>
                <a:gd name="T53" fmla="*/ 245137884 h 2199"/>
                <a:gd name="T54" fmla="*/ 28850893 w 558"/>
                <a:gd name="T55" fmla="*/ 239428115 h 2199"/>
                <a:gd name="T56" fmla="*/ 32245073 w 558"/>
                <a:gd name="T57" fmla="*/ 233717985 h 2199"/>
                <a:gd name="T58" fmla="*/ 33420065 w 558"/>
                <a:gd name="T59" fmla="*/ 226840324 h 2199"/>
                <a:gd name="T60" fmla="*/ 33420065 w 558"/>
                <a:gd name="T61" fmla="*/ 226840324 h 2199"/>
                <a:gd name="T62" fmla="*/ 35770048 w 558"/>
                <a:gd name="T63" fmla="*/ 214252533 h 2199"/>
                <a:gd name="T64" fmla="*/ 35770048 w 558"/>
                <a:gd name="T65" fmla="*/ 200496491 h 2199"/>
                <a:gd name="T66" fmla="*/ 35770048 w 558"/>
                <a:gd name="T67" fmla="*/ 174153019 h 219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8" h="2199">
                  <a:moveTo>
                    <a:pt x="274" y="1342"/>
                  </a:moveTo>
                  <a:lnTo>
                    <a:pt x="274" y="1342"/>
                  </a:lnTo>
                  <a:lnTo>
                    <a:pt x="283" y="0"/>
                  </a:lnTo>
                  <a:lnTo>
                    <a:pt x="557" y="0"/>
                  </a:lnTo>
                  <a:lnTo>
                    <a:pt x="557" y="1501"/>
                  </a:lnTo>
                  <a:lnTo>
                    <a:pt x="557" y="1606"/>
                  </a:lnTo>
                  <a:lnTo>
                    <a:pt x="548" y="1712"/>
                  </a:lnTo>
                  <a:lnTo>
                    <a:pt x="521" y="1818"/>
                  </a:lnTo>
                  <a:lnTo>
                    <a:pt x="504" y="1871"/>
                  </a:lnTo>
                  <a:lnTo>
                    <a:pt x="486" y="1915"/>
                  </a:lnTo>
                  <a:lnTo>
                    <a:pt x="451" y="1968"/>
                  </a:lnTo>
                  <a:lnTo>
                    <a:pt x="415" y="2013"/>
                  </a:lnTo>
                  <a:lnTo>
                    <a:pt x="380" y="2048"/>
                  </a:lnTo>
                  <a:lnTo>
                    <a:pt x="336" y="2083"/>
                  </a:lnTo>
                  <a:lnTo>
                    <a:pt x="239" y="2154"/>
                  </a:lnTo>
                  <a:lnTo>
                    <a:pt x="133" y="2198"/>
                  </a:lnTo>
                  <a:lnTo>
                    <a:pt x="0" y="2048"/>
                  </a:lnTo>
                  <a:lnTo>
                    <a:pt x="88" y="1995"/>
                  </a:lnTo>
                  <a:lnTo>
                    <a:pt x="159" y="1924"/>
                  </a:lnTo>
                  <a:lnTo>
                    <a:pt x="194" y="1889"/>
                  </a:lnTo>
                  <a:lnTo>
                    <a:pt x="221" y="1845"/>
                  </a:lnTo>
                  <a:lnTo>
                    <a:pt x="247" y="1801"/>
                  </a:lnTo>
                  <a:lnTo>
                    <a:pt x="256" y="1748"/>
                  </a:lnTo>
                  <a:lnTo>
                    <a:pt x="274" y="1651"/>
                  </a:lnTo>
                  <a:lnTo>
                    <a:pt x="274" y="1545"/>
                  </a:lnTo>
                  <a:lnTo>
                    <a:pt x="274" y="1342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Freeform 10"/>
            <p:cNvSpPr>
              <a:spLocks noChangeArrowheads="1"/>
            </p:cNvSpPr>
            <p:nvPr/>
          </p:nvSpPr>
          <p:spPr bwMode="gray">
            <a:xfrm>
              <a:off x="4956175" y="3740150"/>
              <a:ext cx="363538" cy="481013"/>
            </a:xfrm>
            <a:custGeom>
              <a:avLst/>
              <a:gdLst>
                <a:gd name="T0" fmla="*/ 8048277 w 1009"/>
                <a:gd name="T1" fmla="*/ 13781708 h 1334"/>
                <a:gd name="T2" fmla="*/ 45953869 w 1009"/>
                <a:gd name="T3" fmla="*/ 2340161 h 1334"/>
                <a:gd name="T4" fmla="*/ 74642386 w 1009"/>
                <a:gd name="T5" fmla="*/ 0 h 1334"/>
                <a:gd name="T6" fmla="*/ 84897472 w 1009"/>
                <a:gd name="T7" fmla="*/ 1170080 h 1334"/>
                <a:gd name="T8" fmla="*/ 104369274 w 1009"/>
                <a:gd name="T9" fmla="*/ 5720593 h 1334"/>
                <a:gd name="T10" fmla="*/ 116961236 w 1009"/>
                <a:gd name="T11" fmla="*/ 13781708 h 1334"/>
                <a:gd name="T12" fmla="*/ 120466189 w 1009"/>
                <a:gd name="T13" fmla="*/ 18332581 h 1334"/>
                <a:gd name="T14" fmla="*/ 128514466 w 1009"/>
                <a:gd name="T15" fmla="*/ 33284369 h 1334"/>
                <a:gd name="T16" fmla="*/ 130851342 w 1009"/>
                <a:gd name="T17" fmla="*/ 50576678 h 1334"/>
                <a:gd name="T18" fmla="*/ 130851342 w 1009"/>
                <a:gd name="T19" fmla="*/ 169932806 h 1334"/>
                <a:gd name="T20" fmla="*/ 104369274 w 1009"/>
                <a:gd name="T21" fmla="*/ 169932806 h 1334"/>
                <a:gd name="T22" fmla="*/ 100994387 w 1009"/>
                <a:gd name="T23" fmla="*/ 151600586 h 1334"/>
                <a:gd name="T24" fmla="*/ 94114187 w 1009"/>
                <a:gd name="T25" fmla="*/ 157321179 h 1334"/>
                <a:gd name="T26" fmla="*/ 76849195 w 1009"/>
                <a:gd name="T27" fmla="*/ 167592646 h 1334"/>
                <a:gd name="T28" fmla="*/ 67632480 w 1009"/>
                <a:gd name="T29" fmla="*/ 171103247 h 1334"/>
                <a:gd name="T30" fmla="*/ 45953869 w 1009"/>
                <a:gd name="T31" fmla="*/ 173313239 h 1334"/>
                <a:gd name="T32" fmla="*/ 24145192 w 1009"/>
                <a:gd name="T33" fmla="*/ 168762726 h 1334"/>
                <a:gd name="T34" fmla="*/ 16096915 w 1009"/>
                <a:gd name="T35" fmla="*/ 164212213 h 1334"/>
                <a:gd name="T36" fmla="*/ 4543324 w 1009"/>
                <a:gd name="T37" fmla="*/ 151600586 h 1334"/>
                <a:gd name="T38" fmla="*/ 1168438 w 1009"/>
                <a:gd name="T39" fmla="*/ 142369391 h 1334"/>
                <a:gd name="T40" fmla="*/ 0 w 1009"/>
                <a:gd name="T41" fmla="*/ 124036810 h 1334"/>
                <a:gd name="T42" fmla="*/ 2336515 w 1009"/>
                <a:gd name="T43" fmla="*/ 111425183 h 1334"/>
                <a:gd name="T44" fmla="*/ 6880200 w 1009"/>
                <a:gd name="T45" fmla="*/ 98683387 h 1334"/>
                <a:gd name="T46" fmla="*/ 11423524 w 1009"/>
                <a:gd name="T47" fmla="*/ 94132874 h 1334"/>
                <a:gd name="T48" fmla="*/ 19471801 w 1009"/>
                <a:gd name="T49" fmla="*/ 86071759 h 1334"/>
                <a:gd name="T50" fmla="*/ 41280479 w 1009"/>
                <a:gd name="T51" fmla="*/ 75800293 h 1334"/>
                <a:gd name="T52" fmla="*/ 52833709 w 1009"/>
                <a:gd name="T53" fmla="*/ 72289691 h 1334"/>
                <a:gd name="T54" fmla="*/ 74642386 w 1009"/>
                <a:gd name="T55" fmla="*/ 70079339 h 1334"/>
                <a:gd name="T56" fmla="*/ 96320996 w 1009"/>
                <a:gd name="T57" fmla="*/ 70079339 h 1334"/>
                <a:gd name="T58" fmla="*/ 95282625 w 1009"/>
                <a:gd name="T59" fmla="*/ 44856085 h 1334"/>
                <a:gd name="T60" fmla="*/ 91777672 w 1009"/>
                <a:gd name="T61" fmla="*/ 36794970 h 1334"/>
                <a:gd name="T62" fmla="*/ 87233988 w 1009"/>
                <a:gd name="T63" fmla="*/ 32114288 h 1334"/>
                <a:gd name="T64" fmla="*/ 75680757 w 1009"/>
                <a:gd name="T65" fmla="*/ 26393695 h 1334"/>
                <a:gd name="T66" fmla="*/ 68800918 w 1009"/>
                <a:gd name="T67" fmla="*/ 25223254 h 1334"/>
                <a:gd name="T68" fmla="*/ 40112041 w 1009"/>
                <a:gd name="T69" fmla="*/ 27563776 h 1334"/>
                <a:gd name="T70" fmla="*/ 13760039 w 1009"/>
                <a:gd name="T71" fmla="*/ 34454810 h 1334"/>
                <a:gd name="T72" fmla="*/ 8048277 w 1009"/>
                <a:gd name="T73" fmla="*/ 13781708 h 1334"/>
                <a:gd name="T74" fmla="*/ 52833709 w 1009"/>
                <a:gd name="T75" fmla="*/ 95302954 h 1334"/>
                <a:gd name="T76" fmla="*/ 41280479 w 1009"/>
                <a:gd name="T77" fmla="*/ 102193628 h 1334"/>
                <a:gd name="T78" fmla="*/ 35568716 w 1009"/>
                <a:gd name="T79" fmla="*/ 112465094 h 1334"/>
                <a:gd name="T80" fmla="*/ 34400279 w 1009"/>
                <a:gd name="T81" fmla="*/ 119356128 h 1334"/>
                <a:gd name="T82" fmla="*/ 35568716 w 1009"/>
                <a:gd name="T83" fmla="*/ 133137836 h 1334"/>
                <a:gd name="T84" fmla="*/ 39073670 w 1009"/>
                <a:gd name="T85" fmla="*/ 138988598 h 1334"/>
                <a:gd name="T86" fmla="*/ 50497194 w 1009"/>
                <a:gd name="T87" fmla="*/ 146919904 h 1334"/>
                <a:gd name="T88" fmla="*/ 64257233 w 1009"/>
                <a:gd name="T89" fmla="*/ 146919904 h 1334"/>
                <a:gd name="T90" fmla="*/ 73473948 w 1009"/>
                <a:gd name="T91" fmla="*/ 145749824 h 1334"/>
                <a:gd name="T92" fmla="*/ 89440797 w 1009"/>
                <a:gd name="T93" fmla="*/ 136648437 h 1334"/>
                <a:gd name="T94" fmla="*/ 96320996 w 1009"/>
                <a:gd name="T95" fmla="*/ 130927844 h 1334"/>
                <a:gd name="T96" fmla="*/ 96320996 w 1009"/>
                <a:gd name="T97" fmla="*/ 91922522 h 1334"/>
                <a:gd name="T98" fmla="*/ 63089156 w 1009"/>
                <a:gd name="T99" fmla="*/ 92962433 h 133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009" h="1334">
                  <a:moveTo>
                    <a:pt x="62" y="106"/>
                  </a:moveTo>
                  <a:lnTo>
                    <a:pt x="62" y="106"/>
                  </a:lnTo>
                  <a:lnTo>
                    <a:pt x="203" y="53"/>
                  </a:lnTo>
                  <a:lnTo>
                    <a:pt x="354" y="18"/>
                  </a:lnTo>
                  <a:lnTo>
                    <a:pt x="504" y="0"/>
                  </a:lnTo>
                  <a:lnTo>
                    <a:pt x="575" y="0"/>
                  </a:lnTo>
                  <a:lnTo>
                    <a:pt x="654" y="9"/>
                  </a:lnTo>
                  <a:lnTo>
                    <a:pt x="734" y="18"/>
                  </a:lnTo>
                  <a:lnTo>
                    <a:pt x="804" y="44"/>
                  </a:lnTo>
                  <a:lnTo>
                    <a:pt x="875" y="88"/>
                  </a:lnTo>
                  <a:lnTo>
                    <a:pt x="901" y="106"/>
                  </a:lnTo>
                  <a:lnTo>
                    <a:pt x="928" y="141"/>
                  </a:lnTo>
                  <a:lnTo>
                    <a:pt x="963" y="194"/>
                  </a:lnTo>
                  <a:lnTo>
                    <a:pt x="990" y="256"/>
                  </a:lnTo>
                  <a:lnTo>
                    <a:pt x="1008" y="327"/>
                  </a:lnTo>
                  <a:lnTo>
                    <a:pt x="1008" y="389"/>
                  </a:lnTo>
                  <a:lnTo>
                    <a:pt x="1008" y="1307"/>
                  </a:lnTo>
                  <a:lnTo>
                    <a:pt x="804" y="1307"/>
                  </a:lnTo>
                  <a:lnTo>
                    <a:pt x="778" y="1166"/>
                  </a:lnTo>
                  <a:lnTo>
                    <a:pt x="725" y="1210"/>
                  </a:lnTo>
                  <a:lnTo>
                    <a:pt x="663" y="1254"/>
                  </a:lnTo>
                  <a:lnTo>
                    <a:pt x="592" y="1289"/>
                  </a:lnTo>
                  <a:lnTo>
                    <a:pt x="521" y="1316"/>
                  </a:lnTo>
                  <a:lnTo>
                    <a:pt x="442" y="1325"/>
                  </a:lnTo>
                  <a:lnTo>
                    <a:pt x="354" y="1333"/>
                  </a:lnTo>
                  <a:lnTo>
                    <a:pt x="265" y="1316"/>
                  </a:lnTo>
                  <a:lnTo>
                    <a:pt x="186" y="1298"/>
                  </a:lnTo>
                  <a:lnTo>
                    <a:pt x="124" y="1263"/>
                  </a:lnTo>
                  <a:lnTo>
                    <a:pt x="80" y="1219"/>
                  </a:lnTo>
                  <a:lnTo>
                    <a:pt x="35" y="1166"/>
                  </a:lnTo>
                  <a:lnTo>
                    <a:pt x="9" y="1095"/>
                  </a:lnTo>
                  <a:lnTo>
                    <a:pt x="0" y="998"/>
                  </a:lnTo>
                  <a:lnTo>
                    <a:pt x="0" y="954"/>
                  </a:lnTo>
                  <a:lnTo>
                    <a:pt x="0" y="901"/>
                  </a:lnTo>
                  <a:lnTo>
                    <a:pt x="18" y="857"/>
                  </a:lnTo>
                  <a:lnTo>
                    <a:pt x="35" y="804"/>
                  </a:lnTo>
                  <a:lnTo>
                    <a:pt x="53" y="759"/>
                  </a:lnTo>
                  <a:lnTo>
                    <a:pt x="88" y="724"/>
                  </a:lnTo>
                  <a:lnTo>
                    <a:pt x="115" y="689"/>
                  </a:lnTo>
                  <a:lnTo>
                    <a:pt x="150" y="662"/>
                  </a:lnTo>
                  <a:lnTo>
                    <a:pt x="230" y="609"/>
                  </a:lnTo>
                  <a:lnTo>
                    <a:pt x="318" y="583"/>
                  </a:lnTo>
                  <a:lnTo>
                    <a:pt x="407" y="556"/>
                  </a:lnTo>
                  <a:lnTo>
                    <a:pt x="495" y="548"/>
                  </a:lnTo>
                  <a:lnTo>
                    <a:pt x="575" y="539"/>
                  </a:lnTo>
                  <a:lnTo>
                    <a:pt x="742" y="539"/>
                  </a:lnTo>
                  <a:lnTo>
                    <a:pt x="742" y="406"/>
                  </a:lnTo>
                  <a:lnTo>
                    <a:pt x="734" y="345"/>
                  </a:lnTo>
                  <a:lnTo>
                    <a:pt x="725" y="309"/>
                  </a:lnTo>
                  <a:lnTo>
                    <a:pt x="707" y="283"/>
                  </a:lnTo>
                  <a:lnTo>
                    <a:pt x="672" y="247"/>
                  </a:lnTo>
                  <a:lnTo>
                    <a:pt x="628" y="221"/>
                  </a:lnTo>
                  <a:lnTo>
                    <a:pt x="583" y="203"/>
                  </a:lnTo>
                  <a:lnTo>
                    <a:pt x="530" y="194"/>
                  </a:lnTo>
                  <a:lnTo>
                    <a:pt x="424" y="194"/>
                  </a:lnTo>
                  <a:lnTo>
                    <a:pt x="309" y="212"/>
                  </a:lnTo>
                  <a:lnTo>
                    <a:pt x="203" y="239"/>
                  </a:lnTo>
                  <a:lnTo>
                    <a:pt x="106" y="265"/>
                  </a:lnTo>
                  <a:lnTo>
                    <a:pt x="62" y="106"/>
                  </a:lnTo>
                  <a:close/>
                  <a:moveTo>
                    <a:pt x="407" y="733"/>
                  </a:moveTo>
                  <a:lnTo>
                    <a:pt x="407" y="733"/>
                  </a:lnTo>
                  <a:lnTo>
                    <a:pt x="362" y="759"/>
                  </a:lnTo>
                  <a:lnTo>
                    <a:pt x="318" y="786"/>
                  </a:lnTo>
                  <a:lnTo>
                    <a:pt x="292" y="821"/>
                  </a:lnTo>
                  <a:lnTo>
                    <a:pt x="274" y="865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1" y="1069"/>
                  </a:lnTo>
                  <a:lnTo>
                    <a:pt x="345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6" y="1121"/>
                  </a:lnTo>
                  <a:lnTo>
                    <a:pt x="628" y="1086"/>
                  </a:lnTo>
                  <a:lnTo>
                    <a:pt x="689" y="1051"/>
                  </a:lnTo>
                  <a:lnTo>
                    <a:pt x="742" y="1007"/>
                  </a:lnTo>
                  <a:lnTo>
                    <a:pt x="742" y="707"/>
                  </a:lnTo>
                  <a:lnTo>
                    <a:pt x="575" y="707"/>
                  </a:lnTo>
                  <a:lnTo>
                    <a:pt x="486" y="715"/>
                  </a:lnTo>
                  <a:lnTo>
                    <a:pt x="407" y="733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Freeform 11"/>
            <p:cNvSpPr>
              <a:spLocks noChangeArrowheads="1"/>
            </p:cNvSpPr>
            <p:nvPr/>
          </p:nvSpPr>
          <p:spPr bwMode="gray">
            <a:xfrm>
              <a:off x="5818188" y="3740150"/>
              <a:ext cx="363537" cy="481013"/>
            </a:xfrm>
            <a:custGeom>
              <a:avLst/>
              <a:gdLst>
                <a:gd name="T0" fmla="*/ 9234850 w 1008"/>
                <a:gd name="T1" fmla="*/ 13781708 h 1334"/>
                <a:gd name="T2" fmla="*/ 45914579 w 1008"/>
                <a:gd name="T3" fmla="*/ 2340161 h 1334"/>
                <a:gd name="T4" fmla="*/ 75830644 w 1008"/>
                <a:gd name="T5" fmla="*/ 0 h 1334"/>
                <a:gd name="T6" fmla="*/ 86236170 w 1008"/>
                <a:gd name="T7" fmla="*/ 1170080 h 1334"/>
                <a:gd name="T8" fmla="*/ 104576034 w 1008"/>
                <a:gd name="T9" fmla="*/ 5720593 h 1334"/>
                <a:gd name="T10" fmla="*/ 120704743 w 1008"/>
                <a:gd name="T11" fmla="*/ 17292309 h 1334"/>
                <a:gd name="T12" fmla="*/ 126427926 w 1008"/>
                <a:gd name="T13" fmla="*/ 25223254 h 1334"/>
                <a:gd name="T14" fmla="*/ 130980073 w 1008"/>
                <a:gd name="T15" fmla="*/ 43686005 h 1334"/>
                <a:gd name="T16" fmla="*/ 130980073 w 1008"/>
                <a:gd name="T17" fmla="*/ 52787030 h 1334"/>
                <a:gd name="T18" fmla="*/ 130980073 w 1008"/>
                <a:gd name="T19" fmla="*/ 169932806 h 1334"/>
                <a:gd name="T20" fmla="*/ 104576034 w 1008"/>
                <a:gd name="T21" fmla="*/ 169932806 h 1334"/>
                <a:gd name="T22" fmla="*/ 102234683 w 1008"/>
                <a:gd name="T23" fmla="*/ 151600586 h 1334"/>
                <a:gd name="T24" fmla="*/ 81553828 w 1008"/>
                <a:gd name="T25" fmla="*/ 165382294 h 1334"/>
                <a:gd name="T26" fmla="*/ 57490780 w 1008"/>
                <a:gd name="T27" fmla="*/ 172273328 h 1334"/>
                <a:gd name="T28" fmla="*/ 45914579 w 1008"/>
                <a:gd name="T29" fmla="*/ 173313239 h 1334"/>
                <a:gd name="T30" fmla="*/ 28745390 w 1008"/>
                <a:gd name="T31" fmla="*/ 169932806 h 1334"/>
                <a:gd name="T32" fmla="*/ 17169189 w 1008"/>
                <a:gd name="T33" fmla="*/ 164212213 h 1334"/>
                <a:gd name="T34" fmla="*/ 12616681 w 1008"/>
                <a:gd name="T35" fmla="*/ 160701612 h 1334"/>
                <a:gd name="T36" fmla="*/ 5723183 w 1008"/>
                <a:gd name="T37" fmla="*/ 150430145 h 1334"/>
                <a:gd name="T38" fmla="*/ 1170676 w 1008"/>
                <a:gd name="T39" fmla="*/ 138988598 h 1334"/>
                <a:gd name="T40" fmla="*/ 0 w 1008"/>
                <a:gd name="T41" fmla="*/ 126247162 h 1334"/>
                <a:gd name="T42" fmla="*/ 1170676 w 1008"/>
                <a:gd name="T43" fmla="*/ 113635175 h 1334"/>
                <a:gd name="T44" fmla="*/ 4552507 w 1008"/>
                <a:gd name="T45" fmla="*/ 103364069 h 1334"/>
                <a:gd name="T46" fmla="*/ 19510540 w 1008"/>
                <a:gd name="T47" fmla="*/ 86071759 h 1334"/>
                <a:gd name="T48" fmla="*/ 28745390 w 1008"/>
                <a:gd name="T49" fmla="*/ 80350806 h 1334"/>
                <a:gd name="T50" fmla="*/ 44743903 w 1008"/>
                <a:gd name="T51" fmla="*/ 74630213 h 1334"/>
                <a:gd name="T52" fmla="*/ 80383152 w 1008"/>
                <a:gd name="T53" fmla="*/ 70079339 h 1334"/>
                <a:gd name="T54" fmla="*/ 97682176 w 1008"/>
                <a:gd name="T55" fmla="*/ 70079339 h 1334"/>
                <a:gd name="T56" fmla="*/ 96511860 w 1008"/>
                <a:gd name="T57" fmla="*/ 45896357 h 1334"/>
                <a:gd name="T58" fmla="*/ 93130029 w 1008"/>
                <a:gd name="T59" fmla="*/ 37965051 h 1334"/>
                <a:gd name="T60" fmla="*/ 83894818 w 1008"/>
                <a:gd name="T61" fmla="*/ 28733856 h 1334"/>
                <a:gd name="T62" fmla="*/ 71278137 w 1008"/>
                <a:gd name="T63" fmla="*/ 25223254 h 1334"/>
                <a:gd name="T64" fmla="*/ 56320104 w 1008"/>
                <a:gd name="T65" fmla="*/ 25223254 h 1334"/>
                <a:gd name="T66" fmla="*/ 27574714 w 1008"/>
                <a:gd name="T67" fmla="*/ 29903936 h 1334"/>
                <a:gd name="T68" fmla="*/ 13787357 w 1008"/>
                <a:gd name="T69" fmla="*/ 34454810 h 1334"/>
                <a:gd name="T70" fmla="*/ 51767597 w 1008"/>
                <a:gd name="T71" fmla="*/ 96473035 h 1334"/>
                <a:gd name="T72" fmla="*/ 47085255 w 1008"/>
                <a:gd name="T73" fmla="*/ 98683387 h 1334"/>
                <a:gd name="T74" fmla="*/ 37850405 w 1008"/>
                <a:gd name="T75" fmla="*/ 106744501 h 1334"/>
                <a:gd name="T76" fmla="*/ 35639249 w 1008"/>
                <a:gd name="T77" fmla="*/ 111425183 h 1334"/>
                <a:gd name="T78" fmla="*/ 34468573 w 1008"/>
                <a:gd name="T79" fmla="*/ 126247162 h 1334"/>
                <a:gd name="T80" fmla="*/ 39021081 w 1008"/>
                <a:gd name="T81" fmla="*/ 138988598 h 1334"/>
                <a:gd name="T82" fmla="*/ 44743903 w 1008"/>
                <a:gd name="T83" fmla="*/ 143539472 h 1334"/>
                <a:gd name="T84" fmla="*/ 57490780 w 1008"/>
                <a:gd name="T85" fmla="*/ 148089984 h 1334"/>
                <a:gd name="T86" fmla="*/ 64384639 w 1008"/>
                <a:gd name="T87" fmla="*/ 146919904 h 1334"/>
                <a:gd name="T88" fmla="*/ 82724503 w 1008"/>
                <a:gd name="T89" fmla="*/ 141198950 h 1334"/>
                <a:gd name="T90" fmla="*/ 97682176 w 1008"/>
                <a:gd name="T91" fmla="*/ 130927844 h 1334"/>
                <a:gd name="T92" fmla="*/ 97682176 w 1008"/>
                <a:gd name="T93" fmla="*/ 91922522 h 1334"/>
                <a:gd name="T94" fmla="*/ 74659969 w 1008"/>
                <a:gd name="T95" fmla="*/ 91922522 h 1334"/>
                <a:gd name="T96" fmla="*/ 51767597 w 1008"/>
                <a:gd name="T97" fmla="*/ 96473035 h 133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008" h="1334">
                  <a:moveTo>
                    <a:pt x="71" y="106"/>
                  </a:moveTo>
                  <a:lnTo>
                    <a:pt x="71" y="106"/>
                  </a:lnTo>
                  <a:lnTo>
                    <a:pt x="212" y="53"/>
                  </a:lnTo>
                  <a:lnTo>
                    <a:pt x="353" y="18"/>
                  </a:lnTo>
                  <a:lnTo>
                    <a:pt x="504" y="0"/>
                  </a:lnTo>
                  <a:lnTo>
                    <a:pt x="583" y="0"/>
                  </a:lnTo>
                  <a:lnTo>
                    <a:pt x="663" y="9"/>
                  </a:lnTo>
                  <a:lnTo>
                    <a:pt x="733" y="18"/>
                  </a:lnTo>
                  <a:lnTo>
                    <a:pt x="804" y="44"/>
                  </a:lnTo>
                  <a:lnTo>
                    <a:pt x="875" y="80"/>
                  </a:lnTo>
                  <a:lnTo>
                    <a:pt x="928" y="133"/>
                  </a:lnTo>
                  <a:lnTo>
                    <a:pt x="972" y="194"/>
                  </a:lnTo>
                  <a:lnTo>
                    <a:pt x="998" y="265"/>
                  </a:lnTo>
                  <a:lnTo>
                    <a:pt x="1007" y="336"/>
                  </a:lnTo>
                  <a:lnTo>
                    <a:pt x="1007" y="406"/>
                  </a:lnTo>
                  <a:lnTo>
                    <a:pt x="1007" y="1307"/>
                  </a:lnTo>
                  <a:lnTo>
                    <a:pt x="804" y="1307"/>
                  </a:lnTo>
                  <a:lnTo>
                    <a:pt x="786" y="1166"/>
                  </a:lnTo>
                  <a:lnTo>
                    <a:pt x="707" y="1227"/>
                  </a:lnTo>
                  <a:lnTo>
                    <a:pt x="627" y="1272"/>
                  </a:lnTo>
                  <a:lnTo>
                    <a:pt x="539" y="1307"/>
                  </a:lnTo>
                  <a:lnTo>
                    <a:pt x="442" y="1325"/>
                  </a:lnTo>
                  <a:lnTo>
                    <a:pt x="353" y="1333"/>
                  </a:lnTo>
                  <a:lnTo>
                    <a:pt x="265" y="1316"/>
                  </a:lnTo>
                  <a:lnTo>
                    <a:pt x="221" y="1307"/>
                  </a:lnTo>
                  <a:lnTo>
                    <a:pt x="177" y="1289"/>
                  </a:lnTo>
                  <a:lnTo>
                    <a:pt x="132" y="1263"/>
                  </a:lnTo>
                  <a:lnTo>
                    <a:pt x="97" y="1236"/>
                  </a:lnTo>
                  <a:lnTo>
                    <a:pt x="71" y="1201"/>
                  </a:lnTo>
                  <a:lnTo>
                    <a:pt x="44" y="1157"/>
                  </a:lnTo>
                  <a:lnTo>
                    <a:pt x="18" y="1121"/>
                  </a:lnTo>
                  <a:lnTo>
                    <a:pt x="9" y="1069"/>
                  </a:lnTo>
                  <a:lnTo>
                    <a:pt x="0" y="1024"/>
                  </a:lnTo>
                  <a:lnTo>
                    <a:pt x="0" y="971"/>
                  </a:lnTo>
                  <a:lnTo>
                    <a:pt x="9" y="874"/>
                  </a:lnTo>
                  <a:lnTo>
                    <a:pt x="18" y="839"/>
                  </a:lnTo>
                  <a:lnTo>
                    <a:pt x="35" y="795"/>
                  </a:lnTo>
                  <a:lnTo>
                    <a:pt x="88" y="724"/>
                  </a:lnTo>
                  <a:lnTo>
                    <a:pt x="150" y="662"/>
                  </a:lnTo>
                  <a:lnTo>
                    <a:pt x="221" y="618"/>
                  </a:lnTo>
                  <a:lnTo>
                    <a:pt x="283" y="592"/>
                  </a:lnTo>
                  <a:lnTo>
                    <a:pt x="344" y="574"/>
                  </a:lnTo>
                  <a:lnTo>
                    <a:pt x="477" y="548"/>
                  </a:lnTo>
                  <a:lnTo>
                    <a:pt x="618" y="539"/>
                  </a:lnTo>
                  <a:lnTo>
                    <a:pt x="751" y="539"/>
                  </a:lnTo>
                  <a:lnTo>
                    <a:pt x="751" y="415"/>
                  </a:lnTo>
                  <a:lnTo>
                    <a:pt x="742" y="353"/>
                  </a:lnTo>
                  <a:lnTo>
                    <a:pt x="716" y="292"/>
                  </a:lnTo>
                  <a:lnTo>
                    <a:pt x="689" y="247"/>
                  </a:lnTo>
                  <a:lnTo>
                    <a:pt x="645" y="221"/>
                  </a:lnTo>
                  <a:lnTo>
                    <a:pt x="601" y="203"/>
                  </a:lnTo>
                  <a:lnTo>
                    <a:pt x="548" y="194"/>
                  </a:lnTo>
                  <a:lnTo>
                    <a:pt x="433" y="194"/>
                  </a:lnTo>
                  <a:lnTo>
                    <a:pt x="327" y="203"/>
                  </a:lnTo>
                  <a:lnTo>
                    <a:pt x="212" y="230"/>
                  </a:lnTo>
                  <a:lnTo>
                    <a:pt x="106" y="265"/>
                  </a:lnTo>
                  <a:lnTo>
                    <a:pt x="71" y="106"/>
                  </a:lnTo>
                  <a:close/>
                  <a:moveTo>
                    <a:pt x="398" y="742"/>
                  </a:moveTo>
                  <a:lnTo>
                    <a:pt x="398" y="742"/>
                  </a:lnTo>
                  <a:lnTo>
                    <a:pt x="362" y="759"/>
                  </a:lnTo>
                  <a:lnTo>
                    <a:pt x="327" y="786"/>
                  </a:lnTo>
                  <a:lnTo>
                    <a:pt x="291" y="821"/>
                  </a:lnTo>
                  <a:lnTo>
                    <a:pt x="274" y="857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0" y="1069"/>
                  </a:lnTo>
                  <a:lnTo>
                    <a:pt x="344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5" y="1121"/>
                  </a:lnTo>
                  <a:lnTo>
                    <a:pt x="636" y="1086"/>
                  </a:lnTo>
                  <a:lnTo>
                    <a:pt x="698" y="1051"/>
                  </a:lnTo>
                  <a:lnTo>
                    <a:pt x="751" y="1007"/>
                  </a:lnTo>
                  <a:lnTo>
                    <a:pt x="751" y="707"/>
                  </a:lnTo>
                  <a:lnTo>
                    <a:pt x="574" y="707"/>
                  </a:lnTo>
                  <a:lnTo>
                    <a:pt x="486" y="715"/>
                  </a:lnTo>
                  <a:lnTo>
                    <a:pt x="398" y="742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Freeform 12"/>
            <p:cNvSpPr>
              <a:spLocks noChangeArrowheads="1"/>
            </p:cNvSpPr>
            <p:nvPr/>
          </p:nvSpPr>
          <p:spPr bwMode="gray">
            <a:xfrm>
              <a:off x="5376863" y="3746500"/>
              <a:ext cx="400050" cy="465138"/>
            </a:xfrm>
            <a:custGeom>
              <a:avLst/>
              <a:gdLst>
                <a:gd name="T0" fmla="*/ 0 w 1113"/>
                <a:gd name="T1" fmla="*/ 0 h 1290"/>
                <a:gd name="T2" fmla="*/ 0 w 1113"/>
                <a:gd name="T3" fmla="*/ 0 h 1290"/>
                <a:gd name="T4" fmla="*/ 36303190 w 1113"/>
                <a:gd name="T5" fmla="*/ 0 h 1290"/>
                <a:gd name="T6" fmla="*/ 36303190 w 1113"/>
                <a:gd name="T7" fmla="*/ 0 h 1290"/>
                <a:gd name="T8" fmla="*/ 58007609 w 1113"/>
                <a:gd name="T9" fmla="*/ 69946659 h 1290"/>
                <a:gd name="T10" fmla="*/ 58007609 w 1113"/>
                <a:gd name="T11" fmla="*/ 69946659 h 1290"/>
                <a:gd name="T12" fmla="*/ 64854826 w 1113"/>
                <a:gd name="T13" fmla="*/ 91788674 h 1290"/>
                <a:gd name="T14" fmla="*/ 70539275 w 1113"/>
                <a:gd name="T15" fmla="*/ 113630689 h 1290"/>
                <a:gd name="T16" fmla="*/ 70539275 w 1113"/>
                <a:gd name="T17" fmla="*/ 113630689 h 1290"/>
                <a:gd name="T18" fmla="*/ 75190350 w 1113"/>
                <a:gd name="T19" fmla="*/ 133132592 h 1290"/>
                <a:gd name="T20" fmla="*/ 75190350 w 1113"/>
                <a:gd name="T21" fmla="*/ 133132592 h 1290"/>
                <a:gd name="T22" fmla="*/ 85396477 w 1113"/>
                <a:gd name="T23" fmla="*/ 101019680 h 1290"/>
                <a:gd name="T24" fmla="*/ 94569232 w 1113"/>
                <a:gd name="T25" fmla="*/ 67736352 h 1290"/>
                <a:gd name="T26" fmla="*/ 102579218 w 1113"/>
                <a:gd name="T27" fmla="*/ 34453385 h 1290"/>
                <a:gd name="T28" fmla="*/ 108263666 w 1113"/>
                <a:gd name="T29" fmla="*/ 0 h 1290"/>
                <a:gd name="T30" fmla="*/ 108263666 w 1113"/>
                <a:gd name="T31" fmla="*/ 0 h 1290"/>
                <a:gd name="T32" fmla="*/ 143662520 w 1113"/>
                <a:gd name="T33" fmla="*/ 0 h 1290"/>
                <a:gd name="T34" fmla="*/ 143662520 w 1113"/>
                <a:gd name="T35" fmla="*/ 0 h 1290"/>
                <a:gd name="T36" fmla="*/ 134489765 w 1113"/>
                <a:gd name="T37" fmla="*/ 43554224 h 1290"/>
                <a:gd name="T38" fmla="*/ 123120869 w 1113"/>
                <a:gd name="T39" fmla="*/ 86068198 h 1290"/>
                <a:gd name="T40" fmla="*/ 117436061 w 1113"/>
                <a:gd name="T41" fmla="*/ 106740157 h 1290"/>
                <a:gd name="T42" fmla="*/ 109426435 w 1113"/>
                <a:gd name="T43" fmla="*/ 127412115 h 1290"/>
                <a:gd name="T44" fmla="*/ 101416449 w 1113"/>
                <a:gd name="T45" fmla="*/ 146913657 h 1290"/>
                <a:gd name="T46" fmla="*/ 92243694 w 1113"/>
                <a:gd name="T47" fmla="*/ 167585616 h 1290"/>
                <a:gd name="T48" fmla="*/ 92243694 w 1113"/>
                <a:gd name="T49" fmla="*/ 167585616 h 1290"/>
                <a:gd name="T50" fmla="*/ 49997624 w 1113"/>
                <a:gd name="T51" fmla="*/ 167585616 h 1290"/>
                <a:gd name="T52" fmla="*/ 49997624 w 1113"/>
                <a:gd name="T53" fmla="*/ 167585616 h 1290"/>
                <a:gd name="T54" fmla="*/ 0 w 1113"/>
                <a:gd name="T55" fmla="*/ 0 h 129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13" h="1290">
                  <a:moveTo>
                    <a:pt x="0" y="0"/>
                  </a:moveTo>
                  <a:lnTo>
                    <a:pt x="0" y="0"/>
                  </a:lnTo>
                  <a:lnTo>
                    <a:pt x="281" y="0"/>
                  </a:lnTo>
                  <a:lnTo>
                    <a:pt x="449" y="538"/>
                  </a:lnTo>
                  <a:lnTo>
                    <a:pt x="502" y="706"/>
                  </a:lnTo>
                  <a:lnTo>
                    <a:pt x="546" y="874"/>
                  </a:lnTo>
                  <a:lnTo>
                    <a:pt x="582" y="1024"/>
                  </a:lnTo>
                  <a:lnTo>
                    <a:pt x="661" y="777"/>
                  </a:lnTo>
                  <a:lnTo>
                    <a:pt x="732" y="521"/>
                  </a:lnTo>
                  <a:lnTo>
                    <a:pt x="794" y="265"/>
                  </a:lnTo>
                  <a:lnTo>
                    <a:pt x="838" y="0"/>
                  </a:lnTo>
                  <a:lnTo>
                    <a:pt x="1112" y="0"/>
                  </a:lnTo>
                  <a:lnTo>
                    <a:pt x="1041" y="335"/>
                  </a:lnTo>
                  <a:lnTo>
                    <a:pt x="953" y="662"/>
                  </a:lnTo>
                  <a:lnTo>
                    <a:pt x="909" y="821"/>
                  </a:lnTo>
                  <a:lnTo>
                    <a:pt x="847" y="980"/>
                  </a:lnTo>
                  <a:lnTo>
                    <a:pt x="785" y="1130"/>
                  </a:lnTo>
                  <a:lnTo>
                    <a:pt x="714" y="1289"/>
                  </a:lnTo>
                  <a:lnTo>
                    <a:pt x="387" y="1289"/>
                  </a:lnTo>
                  <a:lnTo>
                    <a:pt x="0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13"/>
            <p:cNvSpPr>
              <a:spLocks noChangeArrowheads="1"/>
            </p:cNvSpPr>
            <p:nvPr/>
          </p:nvSpPr>
          <p:spPr bwMode="gray">
            <a:xfrm>
              <a:off x="6191250" y="3735388"/>
              <a:ext cx="28575" cy="41275"/>
            </a:xfrm>
            <a:custGeom>
              <a:avLst/>
              <a:gdLst>
                <a:gd name="T0" fmla="*/ 4465558 w 80"/>
                <a:gd name="T1" fmla="*/ 2190087 h 115"/>
                <a:gd name="T2" fmla="*/ 0 w 80"/>
                <a:gd name="T3" fmla="*/ 2190087 h 115"/>
                <a:gd name="T4" fmla="*/ 0 w 80"/>
                <a:gd name="T5" fmla="*/ 0 h 115"/>
                <a:gd name="T6" fmla="*/ 10079117 w 80"/>
                <a:gd name="T7" fmla="*/ 0 h 115"/>
                <a:gd name="T8" fmla="*/ 10079117 w 80"/>
                <a:gd name="T9" fmla="*/ 2190087 h 115"/>
                <a:gd name="T10" fmla="*/ 5613559 w 80"/>
                <a:gd name="T11" fmla="*/ 2190087 h 115"/>
                <a:gd name="T12" fmla="*/ 5613559 w 80"/>
                <a:gd name="T13" fmla="*/ 14685286 h 115"/>
                <a:gd name="T14" fmla="*/ 4465558 w 80"/>
                <a:gd name="T15" fmla="*/ 14685286 h 115"/>
                <a:gd name="T16" fmla="*/ 4465558 w 80"/>
                <a:gd name="T17" fmla="*/ 2190087 h 1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0" h="115">
                  <a:moveTo>
                    <a:pt x="35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79" y="0"/>
                  </a:lnTo>
                  <a:lnTo>
                    <a:pt x="79" y="17"/>
                  </a:lnTo>
                  <a:lnTo>
                    <a:pt x="44" y="17"/>
                  </a:lnTo>
                  <a:lnTo>
                    <a:pt x="44" y="114"/>
                  </a:lnTo>
                  <a:lnTo>
                    <a:pt x="35" y="114"/>
                  </a:lnTo>
                  <a:lnTo>
                    <a:pt x="35" y="17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Freeform 14"/>
            <p:cNvSpPr>
              <a:spLocks noChangeArrowheads="1"/>
            </p:cNvSpPr>
            <p:nvPr/>
          </p:nvSpPr>
          <p:spPr bwMode="gray">
            <a:xfrm>
              <a:off x="6223000" y="3735388"/>
              <a:ext cx="41275" cy="41275"/>
            </a:xfrm>
            <a:custGeom>
              <a:avLst/>
              <a:gdLst>
                <a:gd name="T0" fmla="*/ 12280736 w 116"/>
                <a:gd name="T1" fmla="*/ 7858042 h 115"/>
                <a:gd name="T2" fmla="*/ 12280736 w 116"/>
                <a:gd name="T3" fmla="*/ 7858042 h 115"/>
                <a:gd name="T4" fmla="*/ 12280736 w 116"/>
                <a:gd name="T5" fmla="*/ 2190087 h 115"/>
                <a:gd name="T6" fmla="*/ 12280736 w 116"/>
                <a:gd name="T7" fmla="*/ 2190087 h 115"/>
                <a:gd name="T8" fmla="*/ 12280736 w 116"/>
                <a:gd name="T9" fmla="*/ 2190087 h 115"/>
                <a:gd name="T10" fmla="*/ 10128743 w 116"/>
                <a:gd name="T11" fmla="*/ 7858042 h 115"/>
                <a:gd name="T12" fmla="*/ 7849722 w 116"/>
                <a:gd name="T13" fmla="*/ 14685286 h 115"/>
                <a:gd name="T14" fmla="*/ 6710034 w 116"/>
                <a:gd name="T15" fmla="*/ 14685286 h 115"/>
                <a:gd name="T16" fmla="*/ 4431369 w 116"/>
                <a:gd name="T17" fmla="*/ 7858042 h 115"/>
                <a:gd name="T18" fmla="*/ 4431369 w 116"/>
                <a:gd name="T19" fmla="*/ 7858042 h 115"/>
                <a:gd name="T20" fmla="*/ 2279020 w 116"/>
                <a:gd name="T21" fmla="*/ 2190087 h 115"/>
                <a:gd name="T22" fmla="*/ 2279020 w 116"/>
                <a:gd name="T23" fmla="*/ 2190087 h 115"/>
                <a:gd name="T24" fmla="*/ 2279020 w 116"/>
                <a:gd name="T25" fmla="*/ 2190087 h 115"/>
                <a:gd name="T26" fmla="*/ 2279020 w 116"/>
                <a:gd name="T27" fmla="*/ 7858042 h 115"/>
                <a:gd name="T28" fmla="*/ 2279020 w 116"/>
                <a:gd name="T29" fmla="*/ 14685286 h 115"/>
                <a:gd name="T30" fmla="*/ 0 w 116"/>
                <a:gd name="T31" fmla="*/ 14685286 h 115"/>
                <a:gd name="T32" fmla="*/ 1139332 w 116"/>
                <a:gd name="T33" fmla="*/ 0 h 115"/>
                <a:gd name="T34" fmla="*/ 3418353 w 116"/>
                <a:gd name="T35" fmla="*/ 0 h 115"/>
                <a:gd name="T36" fmla="*/ 5570702 w 116"/>
                <a:gd name="T37" fmla="*/ 6827244 h 115"/>
                <a:gd name="T38" fmla="*/ 5570702 w 116"/>
                <a:gd name="T39" fmla="*/ 6827244 h 115"/>
                <a:gd name="T40" fmla="*/ 6710034 w 116"/>
                <a:gd name="T41" fmla="*/ 12495558 h 115"/>
                <a:gd name="T42" fmla="*/ 6710034 w 116"/>
                <a:gd name="T43" fmla="*/ 12495558 h 115"/>
                <a:gd name="T44" fmla="*/ 6710034 w 116"/>
                <a:gd name="T45" fmla="*/ 12495558 h 115"/>
                <a:gd name="T46" fmla="*/ 8989055 w 116"/>
                <a:gd name="T47" fmla="*/ 6827244 h 115"/>
                <a:gd name="T48" fmla="*/ 11141403 w 116"/>
                <a:gd name="T49" fmla="*/ 0 h 115"/>
                <a:gd name="T50" fmla="*/ 13420424 w 116"/>
                <a:gd name="T51" fmla="*/ 0 h 115"/>
                <a:gd name="T52" fmla="*/ 14559756 w 116"/>
                <a:gd name="T53" fmla="*/ 14685286 h 115"/>
                <a:gd name="T54" fmla="*/ 12280736 w 116"/>
                <a:gd name="T55" fmla="*/ 14685286 h 115"/>
                <a:gd name="T56" fmla="*/ 12280736 w 116"/>
                <a:gd name="T57" fmla="*/ 7858042 h 11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6" h="115">
                  <a:moveTo>
                    <a:pt x="97" y="61"/>
                  </a:moveTo>
                  <a:lnTo>
                    <a:pt x="97" y="61"/>
                  </a:lnTo>
                  <a:lnTo>
                    <a:pt x="97" y="17"/>
                  </a:lnTo>
                  <a:lnTo>
                    <a:pt x="80" y="61"/>
                  </a:lnTo>
                  <a:lnTo>
                    <a:pt x="62" y="114"/>
                  </a:lnTo>
                  <a:lnTo>
                    <a:pt x="53" y="114"/>
                  </a:lnTo>
                  <a:lnTo>
                    <a:pt x="35" y="61"/>
                  </a:lnTo>
                  <a:lnTo>
                    <a:pt x="18" y="17"/>
                  </a:lnTo>
                  <a:lnTo>
                    <a:pt x="18" y="61"/>
                  </a:lnTo>
                  <a:lnTo>
                    <a:pt x="18" y="114"/>
                  </a:lnTo>
                  <a:lnTo>
                    <a:pt x="0" y="114"/>
                  </a:lnTo>
                  <a:lnTo>
                    <a:pt x="9" y="0"/>
                  </a:lnTo>
                  <a:lnTo>
                    <a:pt x="27" y="0"/>
                  </a:lnTo>
                  <a:lnTo>
                    <a:pt x="44" y="53"/>
                  </a:lnTo>
                  <a:lnTo>
                    <a:pt x="53" y="97"/>
                  </a:lnTo>
                  <a:lnTo>
                    <a:pt x="71" y="53"/>
                  </a:lnTo>
                  <a:lnTo>
                    <a:pt x="88" y="0"/>
                  </a:lnTo>
                  <a:lnTo>
                    <a:pt x="106" y="0"/>
                  </a:lnTo>
                  <a:lnTo>
                    <a:pt x="115" y="114"/>
                  </a:lnTo>
                  <a:lnTo>
                    <a:pt x="97" y="114"/>
                  </a:lnTo>
                  <a:lnTo>
                    <a:pt x="97" y="61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78" name="Picture 77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26146" y="3212239"/>
            <a:ext cx="227780" cy="281563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78311" y="2188044"/>
            <a:ext cx="383665" cy="362110"/>
          </a:xfrm>
          <a:prstGeom prst="rect">
            <a:avLst/>
          </a:prstGeom>
        </p:spPr>
      </p:pic>
      <p:pic>
        <p:nvPicPr>
          <p:cNvPr id="80" name="Picture 2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794" y="2306183"/>
            <a:ext cx="298314" cy="35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ysql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176" y="3157071"/>
            <a:ext cx="516046" cy="34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Cloud 81"/>
          <p:cNvSpPr/>
          <p:nvPr/>
        </p:nvSpPr>
        <p:spPr>
          <a:xfrm>
            <a:off x="5715334" y="115368"/>
            <a:ext cx="3257335" cy="828692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Docker Hub</a:t>
            </a:r>
            <a:endParaRPr lang="en-US" dirty="0"/>
          </a:p>
        </p:txBody>
      </p:sp>
      <p:pic>
        <p:nvPicPr>
          <p:cNvPr id="83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733" y="331391"/>
            <a:ext cx="511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3088095" y="2239338"/>
            <a:ext cx="694905" cy="50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5094570" y="2232352"/>
            <a:ext cx="694905" cy="50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3290911" y="3260443"/>
            <a:ext cx="694905" cy="50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5421880" y="3268200"/>
            <a:ext cx="694905" cy="50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116580" y="3846540"/>
            <a:ext cx="3696773" cy="351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 Engine</a:t>
            </a:r>
            <a:endParaRPr lang="nl-NL" dirty="0"/>
          </a:p>
        </p:txBody>
      </p:sp>
      <p:pic>
        <p:nvPicPr>
          <p:cNvPr id="92" name="Picture 4" descr="http://siliconangle.com/files/2013/09/homepage-docker-logo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632" y="3876621"/>
            <a:ext cx="867382" cy="71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08" b="32411"/>
          <a:stretch/>
        </p:blipFill>
        <p:spPr bwMode="auto">
          <a:xfrm>
            <a:off x="6181559" y="3815689"/>
            <a:ext cx="873162" cy="64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758711" y="384353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633650" y="483456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695148" y="193729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693857" y="-95998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11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4235569" y="730608"/>
            <a:ext cx="4451231" cy="31325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tangle 13"/>
          <p:cNvSpPr/>
          <p:nvPr/>
        </p:nvSpPr>
        <p:spPr>
          <a:xfrm>
            <a:off x="4576193" y="1082200"/>
            <a:ext cx="3520809" cy="21410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Containers using Docker on Windows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Docker is a Linux mechanism</a:t>
            </a:r>
          </a:p>
          <a:p>
            <a:r>
              <a:rPr lang="en-US" dirty="0" smtClean="0"/>
              <a:t>In order to run on a Windows server,</a:t>
            </a:r>
            <a:br>
              <a:rPr lang="en-US" dirty="0" smtClean="0"/>
            </a:br>
            <a:r>
              <a:rPr lang="en-US" dirty="0" smtClean="0"/>
              <a:t>we use a Linux VM</a:t>
            </a:r>
          </a:p>
          <a:p>
            <a:pPr lvl="1"/>
            <a:r>
              <a:rPr lang="en-US" dirty="0" err="1" smtClean="0"/>
              <a:t>VirtualBox</a:t>
            </a:r>
            <a:endParaRPr lang="en-US" dirty="0" smtClean="0"/>
          </a:p>
          <a:p>
            <a:pPr lvl="1"/>
            <a:r>
              <a:rPr lang="en-US" dirty="0" smtClean="0"/>
              <a:t>Hyper-V</a:t>
            </a:r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smtClean="0"/>
              <a:t>Docker Toolbox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It is possible to run the Docker Engine inside a Docker Container</a:t>
            </a:r>
          </a:p>
          <a:p>
            <a:pPr lvl="1"/>
            <a:r>
              <a:rPr lang="en-US" dirty="0" smtClean="0"/>
              <a:t>Docker Container inside Docker Container [inside VM]</a:t>
            </a:r>
          </a:p>
          <a:p>
            <a:pPr lvl="1"/>
            <a:endParaRPr lang="nl-NL" dirty="0"/>
          </a:p>
        </p:txBody>
      </p:sp>
      <p:grpSp>
        <p:nvGrpSpPr>
          <p:cNvPr id="81" name="Group 80"/>
          <p:cNvGrpSpPr/>
          <p:nvPr/>
        </p:nvGrpSpPr>
        <p:grpSpPr>
          <a:xfrm>
            <a:off x="4694823" y="1199579"/>
            <a:ext cx="3311774" cy="1906587"/>
            <a:chOff x="1143000" y="1028700"/>
            <a:chExt cx="7209000" cy="3753621"/>
          </a:xfrm>
        </p:grpSpPr>
        <p:sp>
          <p:nvSpPr>
            <p:cNvPr id="86" name="Rectangle 85"/>
            <p:cNvSpPr/>
            <p:nvPr/>
          </p:nvSpPr>
          <p:spPr>
            <a:xfrm>
              <a:off x="2545080" y="1232400"/>
              <a:ext cx="5014809" cy="282906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pic>
          <p:nvPicPr>
            <p:cNvPr id="87" name="Picture 6" descr="http://blog.vtc.com/wp-content/uploads/2012/09/windows-mac-os-linux.jpg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004"/>
            <a:stretch/>
          </p:blipFill>
          <p:spPr bwMode="auto">
            <a:xfrm>
              <a:off x="1441526" y="3747999"/>
              <a:ext cx="2097550" cy="1034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" name="Can 87"/>
            <p:cNvSpPr/>
            <p:nvPr/>
          </p:nvSpPr>
          <p:spPr>
            <a:xfrm>
              <a:off x="4260599" y="3846978"/>
              <a:ext cx="1752600" cy="638862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500" dirty="0" smtClean="0"/>
                <a:t>Disk </a:t>
              </a:r>
              <a:br>
                <a:rPr lang="en-US" sz="500" dirty="0" smtClean="0"/>
              </a:br>
              <a:r>
                <a:rPr lang="en-US" sz="500" dirty="0" smtClean="0"/>
                <a:t>Storage</a:t>
              </a:r>
              <a:endParaRPr lang="en-US" sz="500" dirty="0"/>
            </a:p>
          </p:txBody>
        </p:sp>
        <p:sp>
          <p:nvSpPr>
            <p:cNvPr id="97" name="Cube 96"/>
            <p:cNvSpPr/>
            <p:nvPr/>
          </p:nvSpPr>
          <p:spPr>
            <a:xfrm>
              <a:off x="4183380" y="1028700"/>
              <a:ext cx="2339340" cy="57150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500" dirty="0" smtClean="0"/>
                <a:t>Memory</a:t>
              </a:r>
              <a:endParaRPr lang="nl-NL" sz="500" dirty="0"/>
            </a:p>
          </p:txBody>
        </p:sp>
        <p:sp>
          <p:nvSpPr>
            <p:cNvPr id="98" name="Rounded Rectangle 97"/>
            <p:cNvSpPr/>
            <p:nvPr/>
          </p:nvSpPr>
          <p:spPr>
            <a:xfrm>
              <a:off x="7052700" y="2057400"/>
              <a:ext cx="1299300" cy="13118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 smtClean="0"/>
                <a:t>CPUs</a:t>
              </a:r>
              <a:endParaRPr lang="en-US" sz="500" dirty="0" smtClean="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1143000" y="2369820"/>
              <a:ext cx="1615440" cy="13118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nl-NL" sz="200" dirty="0" smtClean="0"/>
                <a:t>Network interface</a:t>
              </a:r>
            </a:p>
            <a:p>
              <a:pPr marL="514350" lvl="1" indent="-171450">
                <a:buFont typeface="Arial" panose="020B0604020202020204" pitchFamily="34" charset="0"/>
                <a:buChar char="•"/>
              </a:pPr>
              <a:r>
                <a:rPr lang="nl-NL" sz="200" dirty="0" smtClean="0"/>
                <a:t>IP </a:t>
              </a:r>
              <a:r>
                <a:rPr lang="nl-NL" sz="200" dirty="0" err="1"/>
                <a:t>address</a:t>
              </a:r>
              <a:endParaRPr lang="nl-NL" sz="200" dirty="0"/>
            </a:p>
            <a:p>
              <a:pPr marL="514350" lvl="1" indent="-171450">
                <a:buFont typeface="Arial" panose="020B0604020202020204" pitchFamily="34" charset="0"/>
                <a:buChar char="•"/>
              </a:pPr>
              <a:r>
                <a:rPr lang="nl-NL" sz="200" dirty="0" smtClean="0"/>
                <a:t>Ports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200" dirty="0" smtClean="0"/>
                <a:t>Users &amp; groups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200" dirty="0" smtClean="0"/>
                <a:t>Environment Variables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200" dirty="0" smtClean="0"/>
                <a:t>Packages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200" dirty="0" smtClean="0"/>
                <a:t>Services</a:t>
              </a:r>
              <a:endParaRPr lang="en-US" sz="200" dirty="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116580" y="1752600"/>
              <a:ext cx="1600200" cy="93726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3097617" y="2799570"/>
              <a:ext cx="1600200" cy="93726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5220763" y="1752600"/>
              <a:ext cx="1600200" cy="9372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5213153" y="2799570"/>
              <a:ext cx="1600200" cy="93726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2821098" y="1862481"/>
              <a:ext cx="590963" cy="3898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l-NL" sz="100" dirty="0" smtClean="0"/>
                <a:t>Network interface</a:t>
              </a:r>
            </a:p>
            <a:p>
              <a:r>
                <a:rPr lang="nl-NL" sz="100" dirty="0" smtClean="0"/>
                <a:t>IP </a:t>
              </a:r>
              <a:r>
                <a:rPr lang="nl-NL" sz="100" dirty="0" err="1"/>
                <a:t>address</a:t>
              </a:r>
              <a:endParaRPr lang="nl-NL" sz="100" dirty="0"/>
            </a:p>
            <a:p>
              <a:r>
                <a:rPr lang="nl-NL" sz="100" dirty="0" smtClean="0"/>
                <a:t>Ports</a:t>
              </a:r>
            </a:p>
            <a:p>
              <a:r>
                <a:rPr lang="en-US" sz="100" dirty="0" smtClean="0"/>
                <a:t>Users &amp; groups</a:t>
              </a:r>
            </a:p>
            <a:p>
              <a:r>
                <a:rPr lang="en-US" sz="100" dirty="0" smtClean="0"/>
                <a:t>Environment Variables</a:t>
              </a:r>
            </a:p>
            <a:p>
              <a:r>
                <a:rPr lang="en-US" sz="100" dirty="0" smtClean="0"/>
                <a:t>Packages</a:t>
              </a:r>
            </a:p>
            <a:p>
              <a:r>
                <a:rPr lang="en-US" sz="100" dirty="0" smtClean="0"/>
                <a:t>Services</a:t>
              </a:r>
              <a:endParaRPr lang="en-US" sz="100" dirty="0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4917671" y="1857030"/>
              <a:ext cx="590963" cy="3898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l-NL" sz="100" dirty="0" smtClean="0"/>
                <a:t>Network interface</a:t>
              </a:r>
            </a:p>
            <a:p>
              <a:r>
                <a:rPr lang="nl-NL" sz="100" dirty="0" smtClean="0"/>
                <a:t>IP </a:t>
              </a:r>
              <a:r>
                <a:rPr lang="nl-NL" sz="100" dirty="0" err="1"/>
                <a:t>address</a:t>
              </a:r>
              <a:endParaRPr lang="nl-NL" sz="100" dirty="0"/>
            </a:p>
            <a:p>
              <a:r>
                <a:rPr lang="nl-NL" sz="100" dirty="0" smtClean="0"/>
                <a:t>Ports</a:t>
              </a:r>
            </a:p>
            <a:p>
              <a:r>
                <a:rPr lang="en-US" sz="100" dirty="0" smtClean="0"/>
                <a:t>Users &amp; groups</a:t>
              </a:r>
            </a:p>
            <a:p>
              <a:r>
                <a:rPr lang="en-US" sz="100" dirty="0" smtClean="0"/>
                <a:t>Environment Variables</a:t>
              </a:r>
            </a:p>
            <a:p>
              <a:r>
                <a:rPr lang="en-US" sz="100" dirty="0" smtClean="0"/>
                <a:t>Packages</a:t>
              </a:r>
            </a:p>
            <a:p>
              <a:r>
                <a:rPr lang="en-US" sz="100" dirty="0" smtClean="0"/>
                <a:t>Services</a:t>
              </a:r>
              <a:endParaRPr lang="en-US" sz="100" dirty="0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2821098" y="3204422"/>
              <a:ext cx="590963" cy="3898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l-NL" sz="100" dirty="0" smtClean="0"/>
                <a:t>Network interface</a:t>
              </a:r>
            </a:p>
            <a:p>
              <a:r>
                <a:rPr lang="nl-NL" sz="100" dirty="0" smtClean="0"/>
                <a:t>IP </a:t>
              </a:r>
              <a:r>
                <a:rPr lang="nl-NL" sz="100" dirty="0" err="1"/>
                <a:t>address</a:t>
              </a:r>
              <a:endParaRPr lang="nl-NL" sz="100" dirty="0"/>
            </a:p>
            <a:p>
              <a:r>
                <a:rPr lang="nl-NL" sz="100" dirty="0" smtClean="0"/>
                <a:t>Ports</a:t>
              </a:r>
            </a:p>
            <a:p>
              <a:r>
                <a:rPr lang="en-US" sz="100" dirty="0" smtClean="0"/>
                <a:t>Users &amp; groups</a:t>
              </a:r>
            </a:p>
            <a:p>
              <a:r>
                <a:rPr lang="en-US" sz="100" dirty="0" smtClean="0"/>
                <a:t>Environment Variables</a:t>
              </a:r>
            </a:p>
            <a:p>
              <a:r>
                <a:rPr lang="en-US" sz="100" dirty="0" smtClean="0"/>
                <a:t>Packages</a:t>
              </a:r>
            </a:p>
            <a:p>
              <a:r>
                <a:rPr lang="en-US" sz="100" dirty="0" smtClean="0"/>
                <a:t>Services</a:t>
              </a:r>
              <a:endParaRPr lang="en-US" sz="100" dirty="0"/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4917671" y="3198971"/>
              <a:ext cx="590963" cy="3898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l-NL" sz="100" dirty="0" smtClean="0"/>
                <a:t>Network interface</a:t>
              </a:r>
            </a:p>
            <a:p>
              <a:r>
                <a:rPr lang="nl-NL" sz="100" dirty="0" smtClean="0"/>
                <a:t>IP </a:t>
              </a:r>
              <a:r>
                <a:rPr lang="nl-NL" sz="100" dirty="0" err="1"/>
                <a:t>address</a:t>
              </a:r>
              <a:endParaRPr lang="nl-NL" sz="100" dirty="0"/>
            </a:p>
            <a:p>
              <a:r>
                <a:rPr lang="nl-NL" sz="100" dirty="0" smtClean="0"/>
                <a:t>Ports</a:t>
              </a:r>
            </a:p>
            <a:p>
              <a:r>
                <a:rPr lang="en-US" sz="100" dirty="0" smtClean="0"/>
                <a:t>Users &amp; groups</a:t>
              </a:r>
            </a:p>
            <a:p>
              <a:r>
                <a:rPr lang="en-US" sz="100" dirty="0" smtClean="0"/>
                <a:t>Environment Variables</a:t>
              </a:r>
            </a:p>
            <a:p>
              <a:r>
                <a:rPr lang="en-US" sz="100" dirty="0" smtClean="0"/>
                <a:t>Packages</a:t>
              </a:r>
            </a:p>
            <a:p>
              <a:r>
                <a:rPr lang="en-US" sz="100" dirty="0" smtClean="0"/>
                <a:t>Services</a:t>
              </a:r>
              <a:endParaRPr lang="en-US" sz="100" dirty="0"/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4235657" y="1220339"/>
              <a:ext cx="135471" cy="28995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4435336" y="1220339"/>
              <a:ext cx="135471" cy="28995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4635015" y="1220339"/>
              <a:ext cx="135471" cy="28995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4834695" y="1220339"/>
              <a:ext cx="135471" cy="28995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5246403" y="4098772"/>
              <a:ext cx="135471" cy="28995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5446082" y="4098772"/>
              <a:ext cx="135471" cy="28995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5645761" y="4098772"/>
              <a:ext cx="135471" cy="28995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845441" y="4098772"/>
              <a:ext cx="135471" cy="28995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7340716" y="2909014"/>
              <a:ext cx="135471" cy="28995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7540395" y="2909014"/>
              <a:ext cx="135471" cy="28995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7740074" y="2909014"/>
              <a:ext cx="135471" cy="28995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7939754" y="2909014"/>
              <a:ext cx="135471" cy="28995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20" name="Flowchart: Direct Access Storage 119"/>
            <p:cNvSpPr/>
            <p:nvPr/>
          </p:nvSpPr>
          <p:spPr>
            <a:xfrm flipH="1">
              <a:off x="3051897" y="2893562"/>
              <a:ext cx="133263" cy="161846"/>
            </a:xfrm>
            <a:prstGeom prst="flowChartMagneticDrum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21" name="Flowchart: Direct Access Storage 120"/>
            <p:cNvSpPr/>
            <p:nvPr/>
          </p:nvSpPr>
          <p:spPr>
            <a:xfrm flipH="1">
              <a:off x="3051897" y="2353070"/>
              <a:ext cx="133263" cy="161846"/>
            </a:xfrm>
            <a:prstGeom prst="flowChartMagneticDrum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22" name="Flowchart: Direct Access Storage 121"/>
            <p:cNvSpPr/>
            <p:nvPr/>
          </p:nvSpPr>
          <p:spPr>
            <a:xfrm flipH="1">
              <a:off x="5146521" y="2885288"/>
              <a:ext cx="133263" cy="161846"/>
            </a:xfrm>
            <a:prstGeom prst="flowChartMagneticDrum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23" name="Right Arrow 122"/>
            <p:cNvSpPr/>
            <p:nvPr/>
          </p:nvSpPr>
          <p:spPr>
            <a:xfrm>
              <a:off x="4985679" y="2918348"/>
              <a:ext cx="155645" cy="978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24" name="Right Arrow 123"/>
            <p:cNvSpPr/>
            <p:nvPr/>
          </p:nvSpPr>
          <p:spPr>
            <a:xfrm>
              <a:off x="2921028" y="2392717"/>
              <a:ext cx="155645" cy="978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25" name="Right Arrow 124"/>
            <p:cNvSpPr/>
            <p:nvPr/>
          </p:nvSpPr>
          <p:spPr>
            <a:xfrm>
              <a:off x="2954291" y="2918348"/>
              <a:ext cx="155645" cy="978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3450138" y="1838460"/>
              <a:ext cx="1207087" cy="31242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500" dirty="0" smtClean="0"/>
                <a:t>Application A</a:t>
              </a:r>
              <a:endParaRPr lang="nl-NL" sz="500" dirty="0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5563149" y="1838460"/>
              <a:ext cx="1207087" cy="31242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500" dirty="0" smtClean="0"/>
                <a:t>Application B</a:t>
              </a:r>
              <a:endParaRPr lang="nl-NL" sz="500" dirty="0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3444649" y="2872636"/>
              <a:ext cx="1201088" cy="312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500" dirty="0" smtClean="0"/>
                <a:t>Application C</a:t>
              </a:r>
              <a:endParaRPr lang="nl-NL" sz="500" dirty="0"/>
            </a:p>
          </p:txBody>
        </p:sp>
        <p:pic>
          <p:nvPicPr>
            <p:cNvPr id="129" name="Picture 2" descr="Image result for fedora log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4104" y="3337560"/>
              <a:ext cx="429249" cy="401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0" name="Picture 4" descr="Image result for ubuntu logo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1280" y="3322387"/>
              <a:ext cx="450993" cy="359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1" name="Picture 2" descr="Related imag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7423" y="2299047"/>
              <a:ext cx="298314" cy="351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2" name="Group 102"/>
            <p:cNvGrpSpPr>
              <a:grpSpLocks noChangeAspect="1"/>
            </p:cNvGrpSpPr>
            <p:nvPr/>
          </p:nvGrpSpPr>
          <p:grpSpPr bwMode="auto">
            <a:xfrm>
              <a:off x="4104036" y="2199156"/>
              <a:ext cx="172344" cy="352852"/>
              <a:chOff x="4686300" y="1439863"/>
              <a:chExt cx="1577975" cy="2936875"/>
            </a:xfrm>
          </p:grpSpPr>
          <p:sp>
            <p:nvSpPr>
              <p:cNvPr id="137" name="Freeform 1"/>
              <p:cNvSpPr>
                <a:spLocks noChangeArrowheads="1"/>
              </p:cNvSpPr>
              <p:nvPr/>
            </p:nvSpPr>
            <p:spPr bwMode="gray">
              <a:xfrm>
                <a:off x="5211763" y="1439863"/>
                <a:ext cx="519112" cy="1103312"/>
              </a:xfrm>
              <a:custGeom>
                <a:avLst/>
                <a:gdLst>
                  <a:gd name="T0" fmla="*/ 168683281 w 1440"/>
                  <a:gd name="T1" fmla="*/ 0 h 3065"/>
                  <a:gd name="T2" fmla="*/ 179079581 w 1440"/>
                  <a:gd name="T3" fmla="*/ 16067678 h 3065"/>
                  <a:gd name="T4" fmla="*/ 184797744 w 1440"/>
                  <a:gd name="T5" fmla="*/ 33172434 h 3065"/>
                  <a:gd name="T6" fmla="*/ 187007214 w 1440"/>
                  <a:gd name="T7" fmla="*/ 51443137 h 3065"/>
                  <a:gd name="T8" fmla="*/ 185967548 w 1440"/>
                  <a:gd name="T9" fmla="*/ 69843429 h 3065"/>
                  <a:gd name="T10" fmla="*/ 183628300 w 1440"/>
                  <a:gd name="T11" fmla="*/ 80079933 h 3065"/>
                  <a:gd name="T12" fmla="*/ 176740332 w 1440"/>
                  <a:gd name="T13" fmla="*/ 99516943 h 3065"/>
                  <a:gd name="T14" fmla="*/ 160625870 w 1440"/>
                  <a:gd name="T15" fmla="*/ 125821484 h 3065"/>
                  <a:gd name="T16" fmla="*/ 148020100 w 1440"/>
                  <a:gd name="T17" fmla="*/ 143055470 h 3065"/>
                  <a:gd name="T18" fmla="*/ 125018031 w 1440"/>
                  <a:gd name="T19" fmla="*/ 165861451 h 3065"/>
                  <a:gd name="T20" fmla="*/ 99806492 w 1440"/>
                  <a:gd name="T21" fmla="*/ 187630715 h 3065"/>
                  <a:gd name="T22" fmla="*/ 71216038 w 1440"/>
                  <a:gd name="T23" fmla="*/ 213935617 h 3065"/>
                  <a:gd name="T24" fmla="*/ 52892105 w 1440"/>
                  <a:gd name="T25" fmla="*/ 235704880 h 3065"/>
                  <a:gd name="T26" fmla="*/ 47044165 w 1440"/>
                  <a:gd name="T27" fmla="*/ 243738719 h 3065"/>
                  <a:gd name="T28" fmla="*/ 41326002 w 1440"/>
                  <a:gd name="T29" fmla="*/ 258510861 h 3065"/>
                  <a:gd name="T30" fmla="*/ 37947087 w 1440"/>
                  <a:gd name="T31" fmla="*/ 273412233 h 3065"/>
                  <a:gd name="T32" fmla="*/ 37947087 w 1440"/>
                  <a:gd name="T33" fmla="*/ 289480271 h 3065"/>
                  <a:gd name="T34" fmla="*/ 41326002 w 1440"/>
                  <a:gd name="T35" fmla="*/ 305418360 h 3065"/>
                  <a:gd name="T36" fmla="*/ 47044165 w 1440"/>
                  <a:gd name="T37" fmla="*/ 316951120 h 3065"/>
                  <a:gd name="T38" fmla="*/ 67707346 w 1440"/>
                  <a:gd name="T39" fmla="*/ 351289501 h 3065"/>
                  <a:gd name="T40" fmla="*/ 89539971 w 1440"/>
                  <a:gd name="T41" fmla="*/ 385498653 h 3065"/>
                  <a:gd name="T42" fmla="*/ 96297439 w 1440"/>
                  <a:gd name="T43" fmla="*/ 397031053 h 3065"/>
                  <a:gd name="T44" fmla="*/ 48213608 w 1440"/>
                  <a:gd name="T45" fmla="*/ 351289501 h 3065"/>
                  <a:gd name="T46" fmla="*/ 35607839 w 1440"/>
                  <a:gd name="T47" fmla="*/ 337554077 h 3065"/>
                  <a:gd name="T48" fmla="*/ 14945018 w 1440"/>
                  <a:gd name="T49" fmla="*/ 310083228 h 3065"/>
                  <a:gd name="T50" fmla="*/ 6887607 w 1440"/>
                  <a:gd name="T51" fmla="*/ 295181856 h 3065"/>
                  <a:gd name="T52" fmla="*/ 0 w 1440"/>
                  <a:gd name="T53" fmla="*/ 271079979 h 3065"/>
                  <a:gd name="T54" fmla="*/ 1169444 w 1440"/>
                  <a:gd name="T55" fmla="*/ 252809276 h 3065"/>
                  <a:gd name="T56" fmla="*/ 2339248 w 1440"/>
                  <a:gd name="T57" fmla="*/ 247107691 h 3065"/>
                  <a:gd name="T58" fmla="*/ 13775214 w 1440"/>
                  <a:gd name="T59" fmla="*/ 225338427 h 3065"/>
                  <a:gd name="T60" fmla="*/ 31059480 w 1440"/>
                  <a:gd name="T61" fmla="*/ 205901417 h 3065"/>
                  <a:gd name="T62" fmla="*/ 42495806 w 1440"/>
                  <a:gd name="T63" fmla="*/ 194498607 h 3065"/>
                  <a:gd name="T64" fmla="*/ 82652003 w 1440"/>
                  <a:gd name="T65" fmla="*/ 162492480 h 3065"/>
                  <a:gd name="T66" fmla="*/ 121639117 w 1440"/>
                  <a:gd name="T67" fmla="*/ 130486352 h 3065"/>
                  <a:gd name="T68" fmla="*/ 133075082 w 1440"/>
                  <a:gd name="T69" fmla="*/ 117787645 h 3065"/>
                  <a:gd name="T70" fmla="*/ 156077512 w 1440"/>
                  <a:gd name="T71" fmla="*/ 89280079 h 3065"/>
                  <a:gd name="T72" fmla="*/ 164134563 w 1440"/>
                  <a:gd name="T73" fmla="*/ 72046094 h 3065"/>
                  <a:gd name="T74" fmla="*/ 169852725 w 1440"/>
                  <a:gd name="T75" fmla="*/ 53775391 h 3065"/>
                  <a:gd name="T76" fmla="*/ 172191974 w 1440"/>
                  <a:gd name="T77" fmla="*/ 41206273 h 3065"/>
                  <a:gd name="T78" fmla="*/ 171022530 w 1440"/>
                  <a:gd name="T79" fmla="*/ 13735424 h 3065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440" h="3065">
                    <a:moveTo>
                      <a:pt x="1298" y="0"/>
                    </a:moveTo>
                    <a:lnTo>
                      <a:pt x="1298" y="0"/>
                    </a:lnTo>
                    <a:lnTo>
                      <a:pt x="1342" y="53"/>
                    </a:lnTo>
                    <a:lnTo>
                      <a:pt x="1378" y="124"/>
                    </a:lnTo>
                    <a:lnTo>
                      <a:pt x="1404" y="185"/>
                    </a:lnTo>
                    <a:lnTo>
                      <a:pt x="1422" y="256"/>
                    </a:lnTo>
                    <a:lnTo>
                      <a:pt x="1439" y="327"/>
                    </a:lnTo>
                    <a:lnTo>
                      <a:pt x="1439" y="397"/>
                    </a:lnTo>
                    <a:lnTo>
                      <a:pt x="1439" y="468"/>
                    </a:lnTo>
                    <a:lnTo>
                      <a:pt x="1431" y="539"/>
                    </a:lnTo>
                    <a:lnTo>
                      <a:pt x="1413" y="618"/>
                    </a:lnTo>
                    <a:lnTo>
                      <a:pt x="1386" y="697"/>
                    </a:lnTo>
                    <a:lnTo>
                      <a:pt x="1360" y="768"/>
                    </a:lnTo>
                    <a:lnTo>
                      <a:pt x="1316" y="839"/>
                    </a:lnTo>
                    <a:lnTo>
                      <a:pt x="1236" y="971"/>
                    </a:lnTo>
                    <a:lnTo>
                      <a:pt x="1139" y="1104"/>
                    </a:lnTo>
                    <a:lnTo>
                      <a:pt x="1051" y="1192"/>
                    </a:lnTo>
                    <a:lnTo>
                      <a:pt x="962" y="1280"/>
                    </a:lnTo>
                    <a:lnTo>
                      <a:pt x="768" y="1448"/>
                    </a:lnTo>
                    <a:lnTo>
                      <a:pt x="654" y="1545"/>
                    </a:lnTo>
                    <a:lnTo>
                      <a:pt x="548" y="1651"/>
                    </a:lnTo>
                    <a:lnTo>
                      <a:pt x="442" y="1757"/>
                    </a:lnTo>
                    <a:lnTo>
                      <a:pt x="407" y="1819"/>
                    </a:lnTo>
                    <a:lnTo>
                      <a:pt x="362" y="1881"/>
                    </a:lnTo>
                    <a:lnTo>
                      <a:pt x="336" y="1934"/>
                    </a:lnTo>
                    <a:lnTo>
                      <a:pt x="318" y="1995"/>
                    </a:lnTo>
                    <a:lnTo>
                      <a:pt x="301" y="2057"/>
                    </a:lnTo>
                    <a:lnTo>
                      <a:pt x="292" y="2110"/>
                    </a:lnTo>
                    <a:lnTo>
                      <a:pt x="292" y="2172"/>
                    </a:lnTo>
                    <a:lnTo>
                      <a:pt x="292" y="2234"/>
                    </a:lnTo>
                    <a:lnTo>
                      <a:pt x="301" y="2296"/>
                    </a:lnTo>
                    <a:lnTo>
                      <a:pt x="318" y="2357"/>
                    </a:lnTo>
                    <a:lnTo>
                      <a:pt x="362" y="2446"/>
                    </a:lnTo>
                    <a:lnTo>
                      <a:pt x="407" y="2543"/>
                    </a:lnTo>
                    <a:lnTo>
                      <a:pt x="521" y="2711"/>
                    </a:lnTo>
                    <a:lnTo>
                      <a:pt x="636" y="2887"/>
                    </a:lnTo>
                    <a:lnTo>
                      <a:pt x="689" y="2975"/>
                    </a:lnTo>
                    <a:lnTo>
                      <a:pt x="741" y="3064"/>
                    </a:lnTo>
                    <a:lnTo>
                      <a:pt x="548" y="2887"/>
                    </a:lnTo>
                    <a:lnTo>
                      <a:pt x="371" y="2711"/>
                    </a:lnTo>
                    <a:lnTo>
                      <a:pt x="274" y="2605"/>
                    </a:lnTo>
                    <a:lnTo>
                      <a:pt x="194" y="2507"/>
                    </a:lnTo>
                    <a:lnTo>
                      <a:pt x="115" y="2393"/>
                    </a:lnTo>
                    <a:lnTo>
                      <a:pt x="53" y="2278"/>
                    </a:lnTo>
                    <a:lnTo>
                      <a:pt x="18" y="2190"/>
                    </a:lnTo>
                    <a:lnTo>
                      <a:pt x="0" y="2092"/>
                    </a:lnTo>
                    <a:lnTo>
                      <a:pt x="0" y="1995"/>
                    </a:lnTo>
                    <a:lnTo>
                      <a:pt x="9" y="1951"/>
                    </a:lnTo>
                    <a:lnTo>
                      <a:pt x="18" y="1907"/>
                    </a:lnTo>
                    <a:lnTo>
                      <a:pt x="53" y="1819"/>
                    </a:lnTo>
                    <a:lnTo>
                      <a:pt x="106" y="1739"/>
                    </a:lnTo>
                    <a:lnTo>
                      <a:pt x="168" y="1660"/>
                    </a:lnTo>
                    <a:lnTo>
                      <a:pt x="239" y="1589"/>
                    </a:lnTo>
                    <a:lnTo>
                      <a:pt x="327" y="1501"/>
                    </a:lnTo>
                    <a:lnTo>
                      <a:pt x="424" y="1413"/>
                    </a:lnTo>
                    <a:lnTo>
                      <a:pt x="636" y="1254"/>
                    </a:lnTo>
                    <a:lnTo>
                      <a:pt x="839" y="1086"/>
                    </a:lnTo>
                    <a:lnTo>
                      <a:pt x="936" y="1007"/>
                    </a:lnTo>
                    <a:lnTo>
                      <a:pt x="1024" y="909"/>
                    </a:lnTo>
                    <a:lnTo>
                      <a:pt x="1121" y="803"/>
                    </a:lnTo>
                    <a:lnTo>
                      <a:pt x="1201" y="689"/>
                    </a:lnTo>
                    <a:lnTo>
                      <a:pt x="1236" y="618"/>
                    </a:lnTo>
                    <a:lnTo>
                      <a:pt x="1263" y="556"/>
                    </a:lnTo>
                    <a:lnTo>
                      <a:pt x="1289" y="486"/>
                    </a:lnTo>
                    <a:lnTo>
                      <a:pt x="1307" y="415"/>
                    </a:lnTo>
                    <a:lnTo>
                      <a:pt x="1325" y="318"/>
                    </a:lnTo>
                    <a:lnTo>
                      <a:pt x="1325" y="212"/>
                    </a:lnTo>
                    <a:lnTo>
                      <a:pt x="1316" y="106"/>
                    </a:lnTo>
                    <a:lnTo>
                      <a:pt x="1298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38" name="Freeform 2"/>
              <p:cNvSpPr>
                <a:spLocks noChangeArrowheads="1"/>
              </p:cNvSpPr>
              <p:nvPr/>
            </p:nvSpPr>
            <p:spPr bwMode="gray">
              <a:xfrm>
                <a:off x="5478463" y="1849438"/>
                <a:ext cx="446087" cy="763587"/>
              </a:xfrm>
              <a:custGeom>
                <a:avLst/>
                <a:gdLst>
                  <a:gd name="T0" fmla="*/ 45962095 w 1238"/>
                  <a:gd name="T1" fmla="*/ 53838646 h 2120"/>
                  <a:gd name="T2" fmla="*/ 72319062 w 1238"/>
                  <a:gd name="T3" fmla="*/ 36584101 h 2120"/>
                  <a:gd name="T4" fmla="*/ 101013122 w 1238"/>
                  <a:gd name="T5" fmla="*/ 21795006 h 2120"/>
                  <a:gd name="T6" fmla="*/ 160608255 w 1238"/>
                  <a:gd name="T7" fmla="*/ 0 h 2120"/>
                  <a:gd name="T8" fmla="*/ 112438787 w 1238"/>
                  <a:gd name="T9" fmla="*/ 30875928 h 2120"/>
                  <a:gd name="T10" fmla="*/ 78032075 w 1238"/>
                  <a:gd name="T11" fmla="*/ 56173710 h 2120"/>
                  <a:gd name="T12" fmla="*/ 67774956 w 1238"/>
                  <a:gd name="T13" fmla="*/ 66422344 h 2120"/>
                  <a:gd name="T14" fmla="*/ 52843653 w 1238"/>
                  <a:gd name="T15" fmla="*/ 81341465 h 2120"/>
                  <a:gd name="T16" fmla="*/ 43625002 w 1238"/>
                  <a:gd name="T17" fmla="*/ 100801408 h 2120"/>
                  <a:gd name="T18" fmla="*/ 41288271 w 1238"/>
                  <a:gd name="T19" fmla="*/ 108844644 h 2120"/>
                  <a:gd name="T20" fmla="*/ 42456817 w 1238"/>
                  <a:gd name="T21" fmla="*/ 123634100 h 2120"/>
                  <a:gd name="T22" fmla="*/ 45962095 w 1238"/>
                  <a:gd name="T23" fmla="*/ 131677337 h 2120"/>
                  <a:gd name="T24" fmla="*/ 59724852 w 1238"/>
                  <a:gd name="T25" fmla="*/ 154640054 h 2120"/>
                  <a:gd name="T26" fmla="*/ 74656155 w 1238"/>
                  <a:gd name="T27" fmla="*/ 177472746 h 2120"/>
                  <a:gd name="T28" fmla="*/ 78032075 w 1238"/>
                  <a:gd name="T29" fmla="*/ 183310585 h 2120"/>
                  <a:gd name="T30" fmla="*/ 82705899 w 1238"/>
                  <a:gd name="T31" fmla="*/ 199267392 h 2120"/>
                  <a:gd name="T32" fmla="*/ 80369167 w 1238"/>
                  <a:gd name="T33" fmla="*/ 216521937 h 2120"/>
                  <a:gd name="T34" fmla="*/ 78032075 w 1238"/>
                  <a:gd name="T35" fmla="*/ 222230110 h 2120"/>
                  <a:gd name="T36" fmla="*/ 69981970 w 1238"/>
                  <a:gd name="T37" fmla="*/ 237149232 h 2120"/>
                  <a:gd name="T38" fmla="*/ 58556305 w 1238"/>
                  <a:gd name="T39" fmla="*/ 249732929 h 2120"/>
                  <a:gd name="T40" fmla="*/ 31031152 w 1238"/>
                  <a:gd name="T41" fmla="*/ 270360224 h 2120"/>
                  <a:gd name="T42" fmla="*/ 27525514 w 1238"/>
                  <a:gd name="T43" fmla="*/ 273733333 h 2120"/>
                  <a:gd name="T44" fmla="*/ 24149594 w 1238"/>
                  <a:gd name="T45" fmla="*/ 274901045 h 2120"/>
                  <a:gd name="T46" fmla="*/ 33367884 w 1238"/>
                  <a:gd name="T47" fmla="*/ 265690097 h 2120"/>
                  <a:gd name="T48" fmla="*/ 42456817 w 1238"/>
                  <a:gd name="T49" fmla="*/ 248565578 h 2120"/>
                  <a:gd name="T50" fmla="*/ 45962095 w 1238"/>
                  <a:gd name="T51" fmla="*/ 235981520 h 2120"/>
                  <a:gd name="T52" fmla="*/ 45962095 w 1238"/>
                  <a:gd name="T53" fmla="*/ 230273347 h 2120"/>
                  <a:gd name="T54" fmla="*/ 41288271 w 1238"/>
                  <a:gd name="T55" fmla="*/ 211851450 h 2120"/>
                  <a:gd name="T56" fmla="*/ 29862606 w 1238"/>
                  <a:gd name="T57" fmla="*/ 195894643 h 2120"/>
                  <a:gd name="T58" fmla="*/ 17268395 w 1238"/>
                  <a:gd name="T59" fmla="*/ 179807810 h 2120"/>
                  <a:gd name="T60" fmla="*/ 8049744 w 1238"/>
                  <a:gd name="T61" fmla="*/ 161515579 h 2120"/>
                  <a:gd name="T62" fmla="*/ 1168546 w 1238"/>
                  <a:gd name="T63" fmla="*/ 140888285 h 2120"/>
                  <a:gd name="T64" fmla="*/ 1168546 w 1238"/>
                  <a:gd name="T65" fmla="*/ 120260990 h 2120"/>
                  <a:gd name="T66" fmla="*/ 2337092 w 1238"/>
                  <a:gd name="T67" fmla="*/ 110012356 h 2120"/>
                  <a:gd name="T68" fmla="*/ 10386837 w 1238"/>
                  <a:gd name="T69" fmla="*/ 91590460 h 2120"/>
                  <a:gd name="T70" fmla="*/ 22981047 w 1238"/>
                  <a:gd name="T71" fmla="*/ 74465941 h 2120"/>
                  <a:gd name="T72" fmla="*/ 37912350 w 1238"/>
                  <a:gd name="T73" fmla="*/ 59546819 h 212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238" h="2120">
                    <a:moveTo>
                      <a:pt x="354" y="415"/>
                    </a:moveTo>
                    <a:lnTo>
                      <a:pt x="354" y="415"/>
                    </a:lnTo>
                    <a:lnTo>
                      <a:pt x="451" y="344"/>
                    </a:lnTo>
                    <a:lnTo>
                      <a:pt x="557" y="282"/>
                    </a:lnTo>
                    <a:lnTo>
                      <a:pt x="672" y="221"/>
                    </a:lnTo>
                    <a:lnTo>
                      <a:pt x="778" y="168"/>
                    </a:lnTo>
                    <a:lnTo>
                      <a:pt x="1008" y="79"/>
                    </a:lnTo>
                    <a:lnTo>
                      <a:pt x="1237" y="0"/>
                    </a:lnTo>
                    <a:lnTo>
                      <a:pt x="866" y="238"/>
                    </a:lnTo>
                    <a:lnTo>
                      <a:pt x="690" y="371"/>
                    </a:lnTo>
                    <a:lnTo>
                      <a:pt x="601" y="433"/>
                    </a:lnTo>
                    <a:lnTo>
                      <a:pt x="522" y="512"/>
                    </a:lnTo>
                    <a:lnTo>
                      <a:pt x="460" y="565"/>
                    </a:lnTo>
                    <a:lnTo>
                      <a:pt x="407" y="627"/>
                    </a:lnTo>
                    <a:lnTo>
                      <a:pt x="363" y="697"/>
                    </a:lnTo>
                    <a:lnTo>
                      <a:pt x="336" y="777"/>
                    </a:lnTo>
                    <a:lnTo>
                      <a:pt x="318" y="839"/>
                    </a:lnTo>
                    <a:lnTo>
                      <a:pt x="318" y="892"/>
                    </a:lnTo>
                    <a:lnTo>
                      <a:pt x="327" y="953"/>
                    </a:lnTo>
                    <a:lnTo>
                      <a:pt x="354" y="1015"/>
                    </a:lnTo>
                    <a:lnTo>
                      <a:pt x="398" y="1104"/>
                    </a:lnTo>
                    <a:lnTo>
                      <a:pt x="460" y="1192"/>
                    </a:lnTo>
                    <a:lnTo>
                      <a:pt x="522" y="1280"/>
                    </a:lnTo>
                    <a:lnTo>
                      <a:pt x="575" y="1368"/>
                    </a:lnTo>
                    <a:lnTo>
                      <a:pt x="601" y="1413"/>
                    </a:lnTo>
                    <a:lnTo>
                      <a:pt x="619" y="1448"/>
                    </a:lnTo>
                    <a:lnTo>
                      <a:pt x="637" y="1536"/>
                    </a:lnTo>
                    <a:lnTo>
                      <a:pt x="628" y="1624"/>
                    </a:lnTo>
                    <a:lnTo>
                      <a:pt x="619" y="1669"/>
                    </a:lnTo>
                    <a:lnTo>
                      <a:pt x="601" y="1713"/>
                    </a:lnTo>
                    <a:lnTo>
                      <a:pt x="575" y="1775"/>
                    </a:lnTo>
                    <a:lnTo>
                      <a:pt x="539" y="1828"/>
                    </a:lnTo>
                    <a:lnTo>
                      <a:pt x="495" y="1881"/>
                    </a:lnTo>
                    <a:lnTo>
                      <a:pt x="451" y="1925"/>
                    </a:lnTo>
                    <a:lnTo>
                      <a:pt x="354" y="2013"/>
                    </a:lnTo>
                    <a:lnTo>
                      <a:pt x="239" y="2084"/>
                    </a:lnTo>
                    <a:lnTo>
                      <a:pt x="212" y="2110"/>
                    </a:lnTo>
                    <a:lnTo>
                      <a:pt x="204" y="2119"/>
                    </a:lnTo>
                    <a:lnTo>
                      <a:pt x="186" y="2119"/>
                    </a:lnTo>
                    <a:lnTo>
                      <a:pt x="257" y="2048"/>
                    </a:lnTo>
                    <a:lnTo>
                      <a:pt x="310" y="1969"/>
                    </a:lnTo>
                    <a:lnTo>
                      <a:pt x="327" y="1916"/>
                    </a:lnTo>
                    <a:lnTo>
                      <a:pt x="345" y="1872"/>
                    </a:lnTo>
                    <a:lnTo>
                      <a:pt x="354" y="1819"/>
                    </a:lnTo>
                    <a:lnTo>
                      <a:pt x="354" y="1775"/>
                    </a:lnTo>
                    <a:lnTo>
                      <a:pt x="345" y="1695"/>
                    </a:lnTo>
                    <a:lnTo>
                      <a:pt x="318" y="1633"/>
                    </a:lnTo>
                    <a:lnTo>
                      <a:pt x="274" y="1572"/>
                    </a:lnTo>
                    <a:lnTo>
                      <a:pt x="230" y="1510"/>
                    </a:lnTo>
                    <a:lnTo>
                      <a:pt x="133" y="1386"/>
                    </a:lnTo>
                    <a:lnTo>
                      <a:pt x="98" y="1315"/>
                    </a:lnTo>
                    <a:lnTo>
                      <a:pt x="62" y="1245"/>
                    </a:lnTo>
                    <a:lnTo>
                      <a:pt x="36" y="1165"/>
                    </a:lnTo>
                    <a:lnTo>
                      <a:pt x="9" y="1086"/>
                    </a:lnTo>
                    <a:lnTo>
                      <a:pt x="0" y="1006"/>
                    </a:lnTo>
                    <a:lnTo>
                      <a:pt x="9" y="927"/>
                    </a:lnTo>
                    <a:lnTo>
                      <a:pt x="18" y="848"/>
                    </a:lnTo>
                    <a:lnTo>
                      <a:pt x="45" y="777"/>
                    </a:lnTo>
                    <a:lnTo>
                      <a:pt x="80" y="706"/>
                    </a:lnTo>
                    <a:lnTo>
                      <a:pt x="124" y="636"/>
                    </a:lnTo>
                    <a:lnTo>
                      <a:pt x="177" y="574"/>
                    </a:lnTo>
                    <a:lnTo>
                      <a:pt x="230" y="512"/>
                    </a:lnTo>
                    <a:lnTo>
                      <a:pt x="292" y="459"/>
                    </a:lnTo>
                    <a:lnTo>
                      <a:pt x="354" y="415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39" name="Freeform 3"/>
              <p:cNvSpPr>
                <a:spLocks noChangeArrowheads="1"/>
              </p:cNvSpPr>
              <p:nvPr/>
            </p:nvSpPr>
            <p:spPr bwMode="gray">
              <a:xfrm>
                <a:off x="5897563" y="2530475"/>
                <a:ext cx="322262" cy="393700"/>
              </a:xfrm>
              <a:custGeom>
                <a:avLst/>
                <a:gdLst>
                  <a:gd name="T0" fmla="*/ 16018551 w 893"/>
                  <a:gd name="T1" fmla="*/ 12539435 h 1095"/>
                  <a:gd name="T2" fmla="*/ 29953044 w 893"/>
                  <a:gd name="T3" fmla="*/ 3490447 h 1095"/>
                  <a:gd name="T4" fmla="*/ 45971595 w 893"/>
                  <a:gd name="T5" fmla="*/ 0 h 1095"/>
                  <a:gd name="T6" fmla="*/ 54045827 w 893"/>
                  <a:gd name="T7" fmla="*/ 0 h 1095"/>
                  <a:gd name="T8" fmla="*/ 67850406 w 893"/>
                  <a:gd name="T9" fmla="*/ 0 h 1095"/>
                  <a:gd name="T10" fmla="*/ 81654984 w 893"/>
                  <a:gd name="T11" fmla="*/ 4653929 h 1095"/>
                  <a:gd name="T12" fmla="*/ 94287438 w 893"/>
                  <a:gd name="T13" fmla="*/ 10341546 h 1095"/>
                  <a:gd name="T14" fmla="*/ 100147698 w 893"/>
                  <a:gd name="T15" fmla="*/ 14866040 h 1095"/>
                  <a:gd name="T16" fmla="*/ 107050168 w 893"/>
                  <a:gd name="T17" fmla="*/ 24044463 h 1095"/>
                  <a:gd name="T18" fmla="*/ 112780152 w 893"/>
                  <a:gd name="T19" fmla="*/ 34256934 h 1095"/>
                  <a:gd name="T20" fmla="*/ 114994124 w 893"/>
                  <a:gd name="T21" fmla="*/ 45761962 h 1095"/>
                  <a:gd name="T22" fmla="*/ 114994124 w 893"/>
                  <a:gd name="T23" fmla="*/ 57137915 h 1095"/>
                  <a:gd name="T24" fmla="*/ 113952276 w 893"/>
                  <a:gd name="T25" fmla="*/ 63989373 h 1095"/>
                  <a:gd name="T26" fmla="*/ 109264140 w 893"/>
                  <a:gd name="T27" fmla="*/ 76528808 h 1095"/>
                  <a:gd name="T28" fmla="*/ 96631686 w 893"/>
                  <a:gd name="T29" fmla="*/ 92429255 h 1095"/>
                  <a:gd name="T30" fmla="*/ 86343481 w 893"/>
                  <a:gd name="T31" fmla="*/ 102770801 h 1095"/>
                  <a:gd name="T32" fmla="*/ 66678281 w 893"/>
                  <a:gd name="T33" fmla="*/ 115310236 h 1095"/>
                  <a:gd name="T34" fmla="*/ 44799470 w 893"/>
                  <a:gd name="T35" fmla="*/ 126686188 h 1095"/>
                  <a:gd name="T36" fmla="*/ 0 w 893"/>
                  <a:gd name="T37" fmla="*/ 141422793 h 1095"/>
                  <a:gd name="T38" fmla="*/ 5730345 w 893"/>
                  <a:gd name="T39" fmla="*/ 136898299 h 1095"/>
                  <a:gd name="T40" fmla="*/ 23050935 w 893"/>
                  <a:gd name="T41" fmla="*/ 126686188 h 1095"/>
                  <a:gd name="T42" fmla="*/ 55217952 w 893"/>
                  <a:gd name="T43" fmla="*/ 102770801 h 1095"/>
                  <a:gd name="T44" fmla="*/ 70194654 w 893"/>
                  <a:gd name="T45" fmla="*/ 89067884 h 1095"/>
                  <a:gd name="T46" fmla="*/ 77096763 w 893"/>
                  <a:gd name="T47" fmla="*/ 78855413 h 1095"/>
                  <a:gd name="T48" fmla="*/ 83999232 w 893"/>
                  <a:gd name="T49" fmla="*/ 61662409 h 1095"/>
                  <a:gd name="T50" fmla="*/ 86343481 w 893"/>
                  <a:gd name="T51" fmla="*/ 49122974 h 1095"/>
                  <a:gd name="T52" fmla="*/ 85171357 w 893"/>
                  <a:gd name="T53" fmla="*/ 43435357 h 1095"/>
                  <a:gd name="T54" fmla="*/ 79441011 w 893"/>
                  <a:gd name="T55" fmla="*/ 29732440 h 1095"/>
                  <a:gd name="T56" fmla="*/ 70194654 w 893"/>
                  <a:gd name="T57" fmla="*/ 18356487 h 1095"/>
                  <a:gd name="T58" fmla="*/ 57562200 w 893"/>
                  <a:gd name="T59" fmla="*/ 11505029 h 1095"/>
                  <a:gd name="T60" fmla="*/ 42585498 w 893"/>
                  <a:gd name="T61" fmla="*/ 8014941 h 1095"/>
                  <a:gd name="T62" fmla="*/ 36855513 w 893"/>
                  <a:gd name="T63" fmla="*/ 8014941 h 1095"/>
                  <a:gd name="T64" fmla="*/ 16018551 w 893"/>
                  <a:gd name="T65" fmla="*/ 12539435 h 109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893" h="1095">
                    <a:moveTo>
                      <a:pt x="123" y="97"/>
                    </a:moveTo>
                    <a:lnTo>
                      <a:pt x="123" y="97"/>
                    </a:lnTo>
                    <a:lnTo>
                      <a:pt x="177" y="53"/>
                    </a:lnTo>
                    <a:lnTo>
                      <a:pt x="230" y="27"/>
                    </a:lnTo>
                    <a:lnTo>
                      <a:pt x="291" y="9"/>
                    </a:lnTo>
                    <a:lnTo>
                      <a:pt x="353" y="0"/>
                    </a:lnTo>
                    <a:lnTo>
                      <a:pt x="415" y="0"/>
                    </a:lnTo>
                    <a:lnTo>
                      <a:pt x="468" y="0"/>
                    </a:lnTo>
                    <a:lnTo>
                      <a:pt x="521" y="0"/>
                    </a:lnTo>
                    <a:lnTo>
                      <a:pt x="574" y="18"/>
                    </a:lnTo>
                    <a:lnTo>
                      <a:pt x="627" y="36"/>
                    </a:lnTo>
                    <a:lnTo>
                      <a:pt x="671" y="53"/>
                    </a:lnTo>
                    <a:lnTo>
                      <a:pt x="724" y="80"/>
                    </a:lnTo>
                    <a:lnTo>
                      <a:pt x="769" y="115"/>
                    </a:lnTo>
                    <a:lnTo>
                      <a:pt x="795" y="150"/>
                    </a:lnTo>
                    <a:lnTo>
                      <a:pt x="822" y="186"/>
                    </a:lnTo>
                    <a:lnTo>
                      <a:pt x="848" y="221"/>
                    </a:lnTo>
                    <a:lnTo>
                      <a:pt x="866" y="265"/>
                    </a:lnTo>
                    <a:lnTo>
                      <a:pt x="883" y="309"/>
                    </a:lnTo>
                    <a:lnTo>
                      <a:pt x="883" y="354"/>
                    </a:lnTo>
                    <a:lnTo>
                      <a:pt x="892" y="398"/>
                    </a:lnTo>
                    <a:lnTo>
                      <a:pt x="883" y="442"/>
                    </a:lnTo>
                    <a:lnTo>
                      <a:pt x="875" y="495"/>
                    </a:lnTo>
                    <a:lnTo>
                      <a:pt x="857" y="548"/>
                    </a:lnTo>
                    <a:lnTo>
                      <a:pt x="839" y="592"/>
                    </a:lnTo>
                    <a:lnTo>
                      <a:pt x="804" y="636"/>
                    </a:lnTo>
                    <a:lnTo>
                      <a:pt x="742" y="715"/>
                    </a:lnTo>
                    <a:lnTo>
                      <a:pt x="663" y="795"/>
                    </a:lnTo>
                    <a:lnTo>
                      <a:pt x="592" y="848"/>
                    </a:lnTo>
                    <a:lnTo>
                      <a:pt x="512" y="892"/>
                    </a:lnTo>
                    <a:lnTo>
                      <a:pt x="433" y="936"/>
                    </a:lnTo>
                    <a:lnTo>
                      <a:pt x="344" y="980"/>
                    </a:lnTo>
                    <a:lnTo>
                      <a:pt x="177" y="1042"/>
                    </a:lnTo>
                    <a:lnTo>
                      <a:pt x="0" y="1094"/>
                    </a:lnTo>
                    <a:lnTo>
                      <a:pt x="44" y="1059"/>
                    </a:lnTo>
                    <a:lnTo>
                      <a:pt x="177" y="980"/>
                    </a:lnTo>
                    <a:lnTo>
                      <a:pt x="309" y="892"/>
                    </a:lnTo>
                    <a:lnTo>
                      <a:pt x="424" y="795"/>
                    </a:lnTo>
                    <a:lnTo>
                      <a:pt x="486" y="742"/>
                    </a:lnTo>
                    <a:lnTo>
                      <a:pt x="539" y="689"/>
                    </a:lnTo>
                    <a:lnTo>
                      <a:pt x="592" y="610"/>
                    </a:lnTo>
                    <a:lnTo>
                      <a:pt x="636" y="521"/>
                    </a:lnTo>
                    <a:lnTo>
                      <a:pt x="645" y="477"/>
                    </a:lnTo>
                    <a:lnTo>
                      <a:pt x="654" y="424"/>
                    </a:lnTo>
                    <a:lnTo>
                      <a:pt x="663" y="380"/>
                    </a:lnTo>
                    <a:lnTo>
                      <a:pt x="654" y="336"/>
                    </a:lnTo>
                    <a:lnTo>
                      <a:pt x="636" y="274"/>
                    </a:lnTo>
                    <a:lnTo>
                      <a:pt x="610" y="230"/>
                    </a:lnTo>
                    <a:lnTo>
                      <a:pt x="574" y="186"/>
                    </a:lnTo>
                    <a:lnTo>
                      <a:pt x="539" y="142"/>
                    </a:lnTo>
                    <a:lnTo>
                      <a:pt x="495" y="115"/>
                    </a:lnTo>
                    <a:lnTo>
                      <a:pt x="442" y="89"/>
                    </a:lnTo>
                    <a:lnTo>
                      <a:pt x="389" y="71"/>
                    </a:lnTo>
                    <a:lnTo>
                      <a:pt x="327" y="62"/>
                    </a:lnTo>
                    <a:lnTo>
                      <a:pt x="283" y="62"/>
                    </a:lnTo>
                    <a:lnTo>
                      <a:pt x="230" y="71"/>
                    </a:lnTo>
                    <a:lnTo>
                      <a:pt x="123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40" name="Freeform 4"/>
              <p:cNvSpPr>
                <a:spLocks noChangeArrowheads="1"/>
              </p:cNvSpPr>
              <p:nvPr/>
            </p:nvSpPr>
            <p:spPr bwMode="gray">
              <a:xfrm>
                <a:off x="4892675" y="2549525"/>
                <a:ext cx="1011238" cy="174625"/>
              </a:xfrm>
              <a:custGeom>
                <a:avLst/>
                <a:gdLst>
                  <a:gd name="T0" fmla="*/ 22922714 w 2810"/>
                  <a:gd name="T1" fmla="*/ 21600431 h 487"/>
                  <a:gd name="T2" fmla="*/ 73301080 w 2810"/>
                  <a:gd name="T3" fmla="*/ 5657205 h 487"/>
                  <a:gd name="T4" fmla="*/ 99591109 w 2810"/>
                  <a:gd name="T5" fmla="*/ 1157115 h 487"/>
                  <a:gd name="T6" fmla="*/ 125881137 w 2810"/>
                  <a:gd name="T7" fmla="*/ 0 h 487"/>
                  <a:gd name="T8" fmla="*/ 95058171 w 2810"/>
                  <a:gd name="T9" fmla="*/ 7971793 h 487"/>
                  <a:gd name="T10" fmla="*/ 65271634 w 2810"/>
                  <a:gd name="T11" fmla="*/ 19286202 h 487"/>
                  <a:gd name="T12" fmla="*/ 58407811 w 2810"/>
                  <a:gd name="T13" fmla="*/ 23915019 h 487"/>
                  <a:gd name="T14" fmla="*/ 52709611 w 2810"/>
                  <a:gd name="T15" fmla="*/ 29572224 h 487"/>
                  <a:gd name="T16" fmla="*/ 52709611 w 2810"/>
                  <a:gd name="T17" fmla="*/ 31886453 h 487"/>
                  <a:gd name="T18" fmla="*/ 57242189 w 2810"/>
                  <a:gd name="T19" fmla="*/ 36386543 h 487"/>
                  <a:gd name="T20" fmla="*/ 66437257 w 2810"/>
                  <a:gd name="T21" fmla="*/ 39729518 h 487"/>
                  <a:gd name="T22" fmla="*/ 96223794 w 2810"/>
                  <a:gd name="T23" fmla="*/ 43200862 h 487"/>
                  <a:gd name="T24" fmla="*/ 129377646 w 2810"/>
                  <a:gd name="T25" fmla="*/ 44358336 h 487"/>
                  <a:gd name="T26" fmla="*/ 198016595 w 2810"/>
                  <a:gd name="T27" fmla="*/ 43200862 h 487"/>
                  <a:gd name="T28" fmla="*/ 231040893 w 2810"/>
                  <a:gd name="T29" fmla="*/ 42043748 h 487"/>
                  <a:gd name="T30" fmla="*/ 297478150 w 2810"/>
                  <a:gd name="T31" fmla="*/ 35229428 h 487"/>
                  <a:gd name="T32" fmla="*/ 363785853 w 2810"/>
                  <a:gd name="T33" fmla="*/ 26100521 h 487"/>
                  <a:gd name="T34" fmla="*/ 335294132 w 2810"/>
                  <a:gd name="T35" fmla="*/ 40886633 h 487"/>
                  <a:gd name="T36" fmla="*/ 331797624 w 2810"/>
                  <a:gd name="T37" fmla="*/ 43200862 h 487"/>
                  <a:gd name="T38" fmla="*/ 320400864 w 2810"/>
                  <a:gd name="T39" fmla="*/ 46543838 h 487"/>
                  <a:gd name="T40" fmla="*/ 299809395 w 2810"/>
                  <a:gd name="T41" fmla="*/ 50015540 h 487"/>
                  <a:gd name="T42" fmla="*/ 237904716 w 2810"/>
                  <a:gd name="T43" fmla="*/ 59015720 h 487"/>
                  <a:gd name="T44" fmla="*/ 155667675 w 2810"/>
                  <a:gd name="T45" fmla="*/ 62487064 h 487"/>
                  <a:gd name="T46" fmla="*/ 123679446 w 2810"/>
                  <a:gd name="T47" fmla="*/ 62487064 h 487"/>
                  <a:gd name="T48" fmla="*/ 91561663 w 2810"/>
                  <a:gd name="T49" fmla="*/ 61329949 h 487"/>
                  <a:gd name="T50" fmla="*/ 38981605 w 2810"/>
                  <a:gd name="T51" fmla="*/ 55672745 h 487"/>
                  <a:gd name="T52" fmla="*/ 20591829 w 2810"/>
                  <a:gd name="T53" fmla="*/ 51172655 h 487"/>
                  <a:gd name="T54" fmla="*/ 5827754 w 2810"/>
                  <a:gd name="T55" fmla="*/ 45386723 h 487"/>
                  <a:gd name="T56" fmla="*/ 2331245 w 2810"/>
                  <a:gd name="T57" fmla="*/ 43200862 h 487"/>
                  <a:gd name="T58" fmla="*/ 0 w 2810"/>
                  <a:gd name="T59" fmla="*/ 38700773 h 487"/>
                  <a:gd name="T60" fmla="*/ 1165623 w 2810"/>
                  <a:gd name="T61" fmla="*/ 34072314 h 487"/>
                  <a:gd name="T62" fmla="*/ 6863823 w 2810"/>
                  <a:gd name="T63" fmla="*/ 30729339 h 487"/>
                  <a:gd name="T64" fmla="*/ 22922714 w 2810"/>
                  <a:gd name="T65" fmla="*/ 21600431 h 48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810" h="487">
                    <a:moveTo>
                      <a:pt x="177" y="168"/>
                    </a:moveTo>
                    <a:lnTo>
                      <a:pt x="177" y="168"/>
                    </a:lnTo>
                    <a:lnTo>
                      <a:pt x="372" y="97"/>
                    </a:lnTo>
                    <a:lnTo>
                      <a:pt x="566" y="44"/>
                    </a:lnTo>
                    <a:lnTo>
                      <a:pt x="663" y="18"/>
                    </a:lnTo>
                    <a:lnTo>
                      <a:pt x="769" y="9"/>
                    </a:lnTo>
                    <a:lnTo>
                      <a:pt x="875" y="0"/>
                    </a:lnTo>
                    <a:lnTo>
                      <a:pt x="972" y="0"/>
                    </a:lnTo>
                    <a:lnTo>
                      <a:pt x="734" y="62"/>
                    </a:lnTo>
                    <a:lnTo>
                      <a:pt x="619" y="106"/>
                    </a:lnTo>
                    <a:lnTo>
                      <a:pt x="504" y="150"/>
                    </a:lnTo>
                    <a:lnTo>
                      <a:pt x="451" y="186"/>
                    </a:lnTo>
                    <a:lnTo>
                      <a:pt x="425" y="203"/>
                    </a:lnTo>
                    <a:lnTo>
                      <a:pt x="407" y="230"/>
                    </a:lnTo>
                    <a:lnTo>
                      <a:pt x="407" y="248"/>
                    </a:lnTo>
                    <a:lnTo>
                      <a:pt x="416" y="265"/>
                    </a:lnTo>
                    <a:lnTo>
                      <a:pt x="442" y="283"/>
                    </a:lnTo>
                    <a:lnTo>
                      <a:pt x="513" y="309"/>
                    </a:lnTo>
                    <a:lnTo>
                      <a:pt x="592" y="318"/>
                    </a:lnTo>
                    <a:lnTo>
                      <a:pt x="743" y="336"/>
                    </a:lnTo>
                    <a:lnTo>
                      <a:pt x="999" y="345"/>
                    </a:lnTo>
                    <a:lnTo>
                      <a:pt x="1264" y="345"/>
                    </a:lnTo>
                    <a:lnTo>
                      <a:pt x="1529" y="336"/>
                    </a:lnTo>
                    <a:lnTo>
                      <a:pt x="1784" y="327"/>
                    </a:lnTo>
                    <a:lnTo>
                      <a:pt x="2041" y="301"/>
                    </a:lnTo>
                    <a:lnTo>
                      <a:pt x="2297" y="274"/>
                    </a:lnTo>
                    <a:lnTo>
                      <a:pt x="2809" y="203"/>
                    </a:lnTo>
                    <a:lnTo>
                      <a:pt x="2695" y="256"/>
                    </a:lnTo>
                    <a:lnTo>
                      <a:pt x="2589" y="318"/>
                    </a:lnTo>
                    <a:lnTo>
                      <a:pt x="2562" y="336"/>
                    </a:lnTo>
                    <a:lnTo>
                      <a:pt x="2536" y="345"/>
                    </a:lnTo>
                    <a:lnTo>
                      <a:pt x="2474" y="362"/>
                    </a:lnTo>
                    <a:lnTo>
                      <a:pt x="2315" y="389"/>
                    </a:lnTo>
                    <a:lnTo>
                      <a:pt x="2156" y="415"/>
                    </a:lnTo>
                    <a:lnTo>
                      <a:pt x="1837" y="459"/>
                    </a:lnTo>
                    <a:lnTo>
                      <a:pt x="1520" y="477"/>
                    </a:lnTo>
                    <a:lnTo>
                      <a:pt x="1202" y="486"/>
                    </a:lnTo>
                    <a:lnTo>
                      <a:pt x="955" y="486"/>
                    </a:lnTo>
                    <a:lnTo>
                      <a:pt x="707" y="477"/>
                    </a:lnTo>
                    <a:lnTo>
                      <a:pt x="433" y="451"/>
                    </a:lnTo>
                    <a:lnTo>
                      <a:pt x="301" y="433"/>
                    </a:lnTo>
                    <a:lnTo>
                      <a:pt x="159" y="398"/>
                    </a:lnTo>
                    <a:lnTo>
                      <a:pt x="89" y="380"/>
                    </a:lnTo>
                    <a:lnTo>
                      <a:pt x="45" y="353"/>
                    </a:lnTo>
                    <a:lnTo>
                      <a:pt x="18" y="336"/>
                    </a:lnTo>
                    <a:lnTo>
                      <a:pt x="0" y="318"/>
                    </a:lnTo>
                    <a:lnTo>
                      <a:pt x="0" y="301"/>
                    </a:lnTo>
                    <a:lnTo>
                      <a:pt x="0" y="283"/>
                    </a:lnTo>
                    <a:lnTo>
                      <a:pt x="9" y="265"/>
                    </a:lnTo>
                    <a:lnTo>
                      <a:pt x="53" y="239"/>
                    </a:lnTo>
                    <a:lnTo>
                      <a:pt x="89" y="212"/>
                    </a:lnTo>
                    <a:lnTo>
                      <a:pt x="177" y="168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41" name="Freeform 5"/>
              <p:cNvSpPr>
                <a:spLocks noChangeArrowheads="1"/>
              </p:cNvSpPr>
              <p:nvPr/>
            </p:nvSpPr>
            <p:spPr bwMode="gray">
              <a:xfrm>
                <a:off x="5053013" y="2778125"/>
                <a:ext cx="776287" cy="161925"/>
              </a:xfrm>
              <a:custGeom>
                <a:avLst/>
                <a:gdLst>
                  <a:gd name="T0" fmla="*/ 6871004 w 2156"/>
                  <a:gd name="T1" fmla="*/ 14890263 h 450"/>
                  <a:gd name="T2" fmla="*/ 6871004 w 2156"/>
                  <a:gd name="T3" fmla="*/ 14890263 h 450"/>
                  <a:gd name="T4" fmla="*/ 14908959 w 2156"/>
                  <a:gd name="T5" fmla="*/ 10228982 h 450"/>
                  <a:gd name="T6" fmla="*/ 21779963 w 2156"/>
                  <a:gd name="T7" fmla="*/ 5697241 h 450"/>
                  <a:gd name="T8" fmla="*/ 37855513 w 2156"/>
                  <a:gd name="T9" fmla="*/ 0 h 450"/>
                  <a:gd name="T10" fmla="*/ 37855513 w 2156"/>
                  <a:gd name="T11" fmla="*/ 0 h 450"/>
                  <a:gd name="T12" fmla="*/ 33188430 w 2156"/>
                  <a:gd name="T13" fmla="*/ 6862382 h 450"/>
                  <a:gd name="T14" fmla="*/ 30984509 w 2156"/>
                  <a:gd name="T15" fmla="*/ 10228982 h 450"/>
                  <a:gd name="T16" fmla="*/ 29817918 w 2156"/>
                  <a:gd name="T17" fmla="*/ 13724763 h 450"/>
                  <a:gd name="T18" fmla="*/ 29817918 w 2156"/>
                  <a:gd name="T19" fmla="*/ 13724763 h 450"/>
                  <a:gd name="T20" fmla="*/ 29817918 w 2156"/>
                  <a:gd name="T21" fmla="*/ 16055404 h 450"/>
                  <a:gd name="T22" fmla="*/ 30984509 w 2156"/>
                  <a:gd name="T23" fmla="*/ 18256864 h 450"/>
                  <a:gd name="T24" fmla="*/ 35521971 w 2156"/>
                  <a:gd name="T25" fmla="*/ 21752645 h 450"/>
                  <a:gd name="T26" fmla="*/ 35521971 w 2156"/>
                  <a:gd name="T27" fmla="*/ 21752645 h 450"/>
                  <a:gd name="T28" fmla="*/ 44726517 w 2156"/>
                  <a:gd name="T29" fmla="*/ 25119245 h 450"/>
                  <a:gd name="T30" fmla="*/ 53931423 w 2156"/>
                  <a:gd name="T31" fmla="*/ 27449886 h 450"/>
                  <a:gd name="T32" fmla="*/ 53931423 w 2156"/>
                  <a:gd name="T33" fmla="*/ 27449886 h 450"/>
                  <a:gd name="T34" fmla="*/ 80248489 w 2156"/>
                  <a:gd name="T35" fmla="*/ 29780526 h 450"/>
                  <a:gd name="T36" fmla="*/ 105399323 w 2156"/>
                  <a:gd name="T37" fmla="*/ 30816127 h 450"/>
                  <a:gd name="T38" fmla="*/ 130679419 w 2156"/>
                  <a:gd name="T39" fmla="*/ 30816127 h 450"/>
                  <a:gd name="T40" fmla="*/ 156867223 w 2156"/>
                  <a:gd name="T41" fmla="*/ 30816127 h 450"/>
                  <a:gd name="T42" fmla="*/ 156867223 w 2156"/>
                  <a:gd name="T43" fmla="*/ 30816127 h 450"/>
                  <a:gd name="T44" fmla="*/ 179814137 w 2156"/>
                  <a:gd name="T45" fmla="*/ 28615026 h 450"/>
                  <a:gd name="T46" fmla="*/ 203798021 w 2156"/>
                  <a:gd name="T47" fmla="*/ 26284386 h 450"/>
                  <a:gd name="T48" fmla="*/ 249691129 w 2156"/>
                  <a:gd name="T49" fmla="*/ 18256864 h 450"/>
                  <a:gd name="T50" fmla="*/ 249691129 w 2156"/>
                  <a:gd name="T51" fmla="*/ 18256864 h 450"/>
                  <a:gd name="T52" fmla="*/ 256562493 w 2156"/>
                  <a:gd name="T53" fmla="*/ 23953745 h 450"/>
                  <a:gd name="T54" fmla="*/ 263433498 w 2156"/>
                  <a:gd name="T55" fmla="*/ 28615026 h 450"/>
                  <a:gd name="T56" fmla="*/ 279379426 w 2156"/>
                  <a:gd name="T57" fmla="*/ 36642908 h 450"/>
                  <a:gd name="T58" fmla="*/ 279379426 w 2156"/>
                  <a:gd name="T59" fmla="*/ 36642908 h 450"/>
                  <a:gd name="T60" fmla="*/ 250728459 w 2156"/>
                  <a:gd name="T61" fmla="*/ 43505289 h 450"/>
                  <a:gd name="T62" fmla="*/ 222207113 w 2156"/>
                  <a:gd name="T63" fmla="*/ 49072991 h 450"/>
                  <a:gd name="T64" fmla="*/ 193556146 w 2156"/>
                  <a:gd name="T65" fmla="*/ 53604732 h 450"/>
                  <a:gd name="T66" fmla="*/ 164905178 w 2156"/>
                  <a:gd name="T67" fmla="*/ 56971332 h 450"/>
                  <a:gd name="T68" fmla="*/ 164905178 w 2156"/>
                  <a:gd name="T69" fmla="*/ 56971332 h 450"/>
                  <a:gd name="T70" fmla="*/ 137550423 w 2156"/>
                  <a:gd name="T71" fmla="*/ 58136473 h 450"/>
                  <a:gd name="T72" fmla="*/ 110066407 w 2156"/>
                  <a:gd name="T73" fmla="*/ 58136473 h 450"/>
                  <a:gd name="T74" fmla="*/ 82452409 w 2156"/>
                  <a:gd name="T75" fmla="*/ 55935372 h 450"/>
                  <a:gd name="T76" fmla="*/ 54968393 w 2156"/>
                  <a:gd name="T77" fmla="*/ 52439591 h 450"/>
                  <a:gd name="T78" fmla="*/ 54968393 w 2156"/>
                  <a:gd name="T79" fmla="*/ 52439591 h 450"/>
                  <a:gd name="T80" fmla="*/ 34355381 w 2156"/>
                  <a:gd name="T81" fmla="*/ 47907490 h 450"/>
                  <a:gd name="T82" fmla="*/ 24113505 w 2156"/>
                  <a:gd name="T83" fmla="*/ 45706390 h 450"/>
                  <a:gd name="T84" fmla="*/ 13742008 w 2156"/>
                  <a:gd name="T85" fmla="*/ 41174649 h 450"/>
                  <a:gd name="T86" fmla="*/ 13742008 w 2156"/>
                  <a:gd name="T87" fmla="*/ 41174649 h 450"/>
                  <a:gd name="T88" fmla="*/ 5704413 w 2156"/>
                  <a:gd name="T89" fmla="*/ 35477408 h 450"/>
                  <a:gd name="T90" fmla="*/ 2333542 w 2156"/>
                  <a:gd name="T91" fmla="*/ 31981627 h 450"/>
                  <a:gd name="T92" fmla="*/ 0 w 2156"/>
                  <a:gd name="T93" fmla="*/ 28615026 h 450"/>
                  <a:gd name="T94" fmla="*/ 0 w 2156"/>
                  <a:gd name="T95" fmla="*/ 28615026 h 450"/>
                  <a:gd name="T96" fmla="*/ 0 w 2156"/>
                  <a:gd name="T97" fmla="*/ 23953745 h 450"/>
                  <a:gd name="T98" fmla="*/ 2333542 w 2156"/>
                  <a:gd name="T99" fmla="*/ 20587504 h 450"/>
                  <a:gd name="T100" fmla="*/ 4667084 w 2156"/>
                  <a:gd name="T101" fmla="*/ 17091364 h 450"/>
                  <a:gd name="T102" fmla="*/ 6871004 w 2156"/>
                  <a:gd name="T103" fmla="*/ 14890263 h 45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2156" h="450">
                    <a:moveTo>
                      <a:pt x="53" y="115"/>
                    </a:moveTo>
                    <a:lnTo>
                      <a:pt x="53" y="115"/>
                    </a:lnTo>
                    <a:lnTo>
                      <a:pt x="115" y="79"/>
                    </a:lnTo>
                    <a:lnTo>
                      <a:pt x="168" y="44"/>
                    </a:lnTo>
                    <a:lnTo>
                      <a:pt x="292" y="0"/>
                    </a:lnTo>
                    <a:lnTo>
                      <a:pt x="256" y="53"/>
                    </a:lnTo>
                    <a:lnTo>
                      <a:pt x="239" y="79"/>
                    </a:lnTo>
                    <a:lnTo>
                      <a:pt x="230" y="106"/>
                    </a:lnTo>
                    <a:lnTo>
                      <a:pt x="230" y="124"/>
                    </a:lnTo>
                    <a:lnTo>
                      <a:pt x="239" y="141"/>
                    </a:lnTo>
                    <a:lnTo>
                      <a:pt x="274" y="168"/>
                    </a:lnTo>
                    <a:lnTo>
                      <a:pt x="345" y="194"/>
                    </a:lnTo>
                    <a:lnTo>
                      <a:pt x="416" y="212"/>
                    </a:lnTo>
                    <a:lnTo>
                      <a:pt x="619" y="230"/>
                    </a:lnTo>
                    <a:lnTo>
                      <a:pt x="813" y="238"/>
                    </a:lnTo>
                    <a:lnTo>
                      <a:pt x="1008" y="238"/>
                    </a:lnTo>
                    <a:lnTo>
                      <a:pt x="1210" y="238"/>
                    </a:lnTo>
                    <a:lnTo>
                      <a:pt x="1387" y="221"/>
                    </a:lnTo>
                    <a:lnTo>
                      <a:pt x="1572" y="203"/>
                    </a:lnTo>
                    <a:lnTo>
                      <a:pt x="1926" y="141"/>
                    </a:lnTo>
                    <a:lnTo>
                      <a:pt x="1979" y="185"/>
                    </a:lnTo>
                    <a:lnTo>
                      <a:pt x="2032" y="221"/>
                    </a:lnTo>
                    <a:lnTo>
                      <a:pt x="2155" y="283"/>
                    </a:lnTo>
                    <a:lnTo>
                      <a:pt x="1934" y="336"/>
                    </a:lnTo>
                    <a:lnTo>
                      <a:pt x="1714" y="379"/>
                    </a:lnTo>
                    <a:lnTo>
                      <a:pt x="1493" y="414"/>
                    </a:lnTo>
                    <a:lnTo>
                      <a:pt x="1272" y="440"/>
                    </a:lnTo>
                    <a:lnTo>
                      <a:pt x="1061" y="449"/>
                    </a:lnTo>
                    <a:lnTo>
                      <a:pt x="849" y="449"/>
                    </a:lnTo>
                    <a:lnTo>
                      <a:pt x="636" y="432"/>
                    </a:lnTo>
                    <a:lnTo>
                      <a:pt x="424" y="405"/>
                    </a:lnTo>
                    <a:lnTo>
                      <a:pt x="265" y="370"/>
                    </a:lnTo>
                    <a:lnTo>
                      <a:pt x="186" y="353"/>
                    </a:lnTo>
                    <a:lnTo>
                      <a:pt x="106" y="318"/>
                    </a:lnTo>
                    <a:lnTo>
                      <a:pt x="44" y="274"/>
                    </a:lnTo>
                    <a:lnTo>
                      <a:pt x="18" y="247"/>
                    </a:lnTo>
                    <a:lnTo>
                      <a:pt x="0" y="221"/>
                    </a:lnTo>
                    <a:lnTo>
                      <a:pt x="0" y="185"/>
                    </a:lnTo>
                    <a:lnTo>
                      <a:pt x="18" y="159"/>
                    </a:lnTo>
                    <a:lnTo>
                      <a:pt x="36" y="132"/>
                    </a:lnTo>
                    <a:lnTo>
                      <a:pt x="53" y="115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42" name="Freeform 6"/>
              <p:cNvSpPr>
                <a:spLocks noChangeArrowheads="1"/>
              </p:cNvSpPr>
              <p:nvPr/>
            </p:nvSpPr>
            <p:spPr bwMode="gray">
              <a:xfrm>
                <a:off x="5113338" y="2997200"/>
                <a:ext cx="681037" cy="165100"/>
              </a:xfrm>
              <a:custGeom>
                <a:avLst/>
                <a:gdLst>
                  <a:gd name="T0" fmla="*/ 5706881 w 1891"/>
                  <a:gd name="T1" fmla="*/ 12495558 h 460"/>
                  <a:gd name="T2" fmla="*/ 5706881 w 1891"/>
                  <a:gd name="T3" fmla="*/ 12495558 h 460"/>
                  <a:gd name="T4" fmla="*/ 12581357 w 1891"/>
                  <a:gd name="T5" fmla="*/ 9146181 h 460"/>
                  <a:gd name="T6" fmla="*/ 19455833 w 1891"/>
                  <a:gd name="T7" fmla="*/ 5667955 h 460"/>
                  <a:gd name="T8" fmla="*/ 34372020 w 1891"/>
                  <a:gd name="T9" fmla="*/ 0 h 460"/>
                  <a:gd name="T10" fmla="*/ 34372020 w 1891"/>
                  <a:gd name="T11" fmla="*/ 0 h 460"/>
                  <a:gd name="T12" fmla="*/ 28664779 w 1891"/>
                  <a:gd name="T13" fmla="*/ 5667955 h 460"/>
                  <a:gd name="T14" fmla="*/ 27497544 w 1891"/>
                  <a:gd name="T15" fmla="*/ 9146181 h 460"/>
                  <a:gd name="T16" fmla="*/ 27497544 w 1891"/>
                  <a:gd name="T17" fmla="*/ 12495558 h 460"/>
                  <a:gd name="T18" fmla="*/ 27497544 w 1891"/>
                  <a:gd name="T19" fmla="*/ 12495558 h 460"/>
                  <a:gd name="T20" fmla="*/ 32166843 w 1891"/>
                  <a:gd name="T21" fmla="*/ 15973425 h 460"/>
                  <a:gd name="T22" fmla="*/ 36706490 w 1891"/>
                  <a:gd name="T23" fmla="*/ 18163512 h 460"/>
                  <a:gd name="T24" fmla="*/ 48120612 w 1891"/>
                  <a:gd name="T25" fmla="*/ 20482091 h 460"/>
                  <a:gd name="T26" fmla="*/ 48120612 w 1891"/>
                  <a:gd name="T27" fmla="*/ 20482091 h 460"/>
                  <a:gd name="T28" fmla="*/ 71078510 w 1891"/>
                  <a:gd name="T29" fmla="*/ 22801028 h 460"/>
                  <a:gd name="T30" fmla="*/ 94036408 w 1891"/>
                  <a:gd name="T31" fmla="*/ 24990756 h 460"/>
                  <a:gd name="T32" fmla="*/ 115827071 w 1891"/>
                  <a:gd name="T33" fmla="*/ 24990756 h 460"/>
                  <a:gd name="T34" fmla="*/ 138525303 w 1891"/>
                  <a:gd name="T35" fmla="*/ 23960317 h 460"/>
                  <a:gd name="T36" fmla="*/ 138525303 w 1891"/>
                  <a:gd name="T37" fmla="*/ 23960317 h 460"/>
                  <a:gd name="T38" fmla="*/ 155776319 w 1891"/>
                  <a:gd name="T39" fmla="*/ 22801028 h 460"/>
                  <a:gd name="T40" fmla="*/ 171859741 w 1891"/>
                  <a:gd name="T41" fmla="*/ 20482091 h 460"/>
                  <a:gd name="T42" fmla="*/ 205064526 w 1891"/>
                  <a:gd name="T43" fmla="*/ 14814136 h 460"/>
                  <a:gd name="T44" fmla="*/ 205064526 w 1891"/>
                  <a:gd name="T45" fmla="*/ 14814136 h 460"/>
                  <a:gd name="T46" fmla="*/ 224520360 w 1891"/>
                  <a:gd name="T47" fmla="*/ 24990756 h 460"/>
                  <a:gd name="T48" fmla="*/ 245143428 w 1891"/>
                  <a:gd name="T49" fmla="*/ 34136937 h 460"/>
                  <a:gd name="T50" fmla="*/ 245143428 w 1891"/>
                  <a:gd name="T51" fmla="*/ 34136937 h 460"/>
                  <a:gd name="T52" fmla="*/ 229060006 w 1891"/>
                  <a:gd name="T53" fmla="*/ 40964181 h 460"/>
                  <a:gd name="T54" fmla="*/ 213106237 w 1891"/>
                  <a:gd name="T55" fmla="*/ 46632495 h 460"/>
                  <a:gd name="T56" fmla="*/ 195855221 w 1891"/>
                  <a:gd name="T57" fmla="*/ 50110362 h 460"/>
                  <a:gd name="T58" fmla="*/ 178734217 w 1891"/>
                  <a:gd name="T59" fmla="*/ 53459739 h 460"/>
                  <a:gd name="T60" fmla="*/ 178734217 w 1891"/>
                  <a:gd name="T61" fmla="*/ 53459739 h 460"/>
                  <a:gd name="T62" fmla="*/ 151236673 w 1891"/>
                  <a:gd name="T63" fmla="*/ 57968405 h 460"/>
                  <a:gd name="T64" fmla="*/ 121533952 w 1891"/>
                  <a:gd name="T65" fmla="*/ 59127694 h 460"/>
                  <a:gd name="T66" fmla="*/ 92869173 w 1891"/>
                  <a:gd name="T67" fmla="*/ 59127694 h 460"/>
                  <a:gd name="T68" fmla="*/ 64204394 w 1891"/>
                  <a:gd name="T69" fmla="*/ 55778317 h 460"/>
                  <a:gd name="T70" fmla="*/ 64204394 w 1891"/>
                  <a:gd name="T71" fmla="*/ 55778317 h 460"/>
                  <a:gd name="T72" fmla="*/ 51622677 w 1891"/>
                  <a:gd name="T73" fmla="*/ 53459739 h 460"/>
                  <a:gd name="T74" fmla="*/ 39041319 w 1891"/>
                  <a:gd name="T75" fmla="*/ 50110362 h 460"/>
                  <a:gd name="T76" fmla="*/ 26330309 w 1891"/>
                  <a:gd name="T77" fmla="*/ 45472847 h 460"/>
                  <a:gd name="T78" fmla="*/ 14916187 w 1891"/>
                  <a:gd name="T79" fmla="*/ 40964181 h 460"/>
                  <a:gd name="T80" fmla="*/ 14916187 w 1891"/>
                  <a:gd name="T81" fmla="*/ 40964181 h 460"/>
                  <a:gd name="T82" fmla="*/ 6874476 w 1891"/>
                  <a:gd name="T83" fmla="*/ 35296227 h 460"/>
                  <a:gd name="T84" fmla="*/ 3502064 w 1891"/>
                  <a:gd name="T85" fmla="*/ 30787561 h 460"/>
                  <a:gd name="T86" fmla="*/ 1167235 w 1891"/>
                  <a:gd name="T87" fmla="*/ 26150045 h 460"/>
                  <a:gd name="T88" fmla="*/ 1167235 w 1891"/>
                  <a:gd name="T89" fmla="*/ 26150045 h 460"/>
                  <a:gd name="T90" fmla="*/ 0 w 1891"/>
                  <a:gd name="T91" fmla="*/ 22801028 h 460"/>
                  <a:gd name="T92" fmla="*/ 1167235 w 1891"/>
                  <a:gd name="T93" fmla="*/ 19322802 h 460"/>
                  <a:gd name="T94" fmla="*/ 3502064 w 1891"/>
                  <a:gd name="T95" fmla="*/ 15973425 h 460"/>
                  <a:gd name="T96" fmla="*/ 5706881 w 1891"/>
                  <a:gd name="T97" fmla="*/ 12495558 h 46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891" h="460">
                    <a:moveTo>
                      <a:pt x="44" y="97"/>
                    </a:moveTo>
                    <a:lnTo>
                      <a:pt x="44" y="97"/>
                    </a:lnTo>
                    <a:lnTo>
                      <a:pt x="97" y="71"/>
                    </a:lnTo>
                    <a:lnTo>
                      <a:pt x="150" y="44"/>
                    </a:lnTo>
                    <a:lnTo>
                      <a:pt x="265" y="0"/>
                    </a:lnTo>
                    <a:lnTo>
                      <a:pt x="221" y="44"/>
                    </a:lnTo>
                    <a:lnTo>
                      <a:pt x="212" y="71"/>
                    </a:lnTo>
                    <a:lnTo>
                      <a:pt x="212" y="97"/>
                    </a:lnTo>
                    <a:lnTo>
                      <a:pt x="248" y="124"/>
                    </a:lnTo>
                    <a:lnTo>
                      <a:pt x="283" y="141"/>
                    </a:lnTo>
                    <a:lnTo>
                      <a:pt x="371" y="159"/>
                    </a:lnTo>
                    <a:lnTo>
                      <a:pt x="548" y="177"/>
                    </a:lnTo>
                    <a:lnTo>
                      <a:pt x="725" y="194"/>
                    </a:lnTo>
                    <a:lnTo>
                      <a:pt x="893" y="194"/>
                    </a:lnTo>
                    <a:lnTo>
                      <a:pt x="1068" y="186"/>
                    </a:lnTo>
                    <a:lnTo>
                      <a:pt x="1201" y="177"/>
                    </a:lnTo>
                    <a:lnTo>
                      <a:pt x="1325" y="159"/>
                    </a:lnTo>
                    <a:lnTo>
                      <a:pt x="1581" y="115"/>
                    </a:lnTo>
                    <a:lnTo>
                      <a:pt x="1731" y="194"/>
                    </a:lnTo>
                    <a:lnTo>
                      <a:pt x="1890" y="265"/>
                    </a:lnTo>
                    <a:lnTo>
                      <a:pt x="1766" y="318"/>
                    </a:lnTo>
                    <a:lnTo>
                      <a:pt x="1643" y="362"/>
                    </a:lnTo>
                    <a:lnTo>
                      <a:pt x="1510" y="389"/>
                    </a:lnTo>
                    <a:lnTo>
                      <a:pt x="1378" y="415"/>
                    </a:lnTo>
                    <a:lnTo>
                      <a:pt x="1166" y="450"/>
                    </a:lnTo>
                    <a:lnTo>
                      <a:pt x="937" y="459"/>
                    </a:lnTo>
                    <a:lnTo>
                      <a:pt x="716" y="459"/>
                    </a:lnTo>
                    <a:lnTo>
                      <a:pt x="495" y="433"/>
                    </a:lnTo>
                    <a:lnTo>
                      <a:pt x="398" y="415"/>
                    </a:lnTo>
                    <a:lnTo>
                      <a:pt x="301" y="389"/>
                    </a:lnTo>
                    <a:lnTo>
                      <a:pt x="203" y="353"/>
                    </a:lnTo>
                    <a:lnTo>
                      <a:pt x="115" y="318"/>
                    </a:lnTo>
                    <a:lnTo>
                      <a:pt x="53" y="274"/>
                    </a:lnTo>
                    <a:lnTo>
                      <a:pt x="27" y="239"/>
                    </a:lnTo>
                    <a:lnTo>
                      <a:pt x="9" y="203"/>
                    </a:lnTo>
                    <a:lnTo>
                      <a:pt x="0" y="177"/>
                    </a:lnTo>
                    <a:lnTo>
                      <a:pt x="9" y="150"/>
                    </a:lnTo>
                    <a:lnTo>
                      <a:pt x="27" y="124"/>
                    </a:lnTo>
                    <a:lnTo>
                      <a:pt x="44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43" name="Freeform 7"/>
              <p:cNvSpPr>
                <a:spLocks noChangeArrowheads="1"/>
              </p:cNvSpPr>
              <p:nvPr/>
            </p:nvSpPr>
            <p:spPr bwMode="gray">
              <a:xfrm>
                <a:off x="4730750" y="3143250"/>
                <a:ext cx="1400175" cy="212725"/>
              </a:xfrm>
              <a:custGeom>
                <a:avLst/>
                <a:gdLst>
                  <a:gd name="T0" fmla="*/ 45781185 w 3888"/>
                  <a:gd name="T1" fmla="*/ 10294742 h 593"/>
                  <a:gd name="T2" fmla="*/ 69903953 w 3888"/>
                  <a:gd name="T3" fmla="*/ 3474628 h 593"/>
                  <a:gd name="T4" fmla="*/ 95063888 w 3888"/>
                  <a:gd name="T5" fmla="*/ 0 h 593"/>
                  <a:gd name="T6" fmla="*/ 105439516 w 3888"/>
                  <a:gd name="T7" fmla="*/ 0 h 593"/>
                  <a:gd name="T8" fmla="*/ 115685138 w 3888"/>
                  <a:gd name="T9" fmla="*/ 3474628 h 593"/>
                  <a:gd name="T10" fmla="*/ 99732938 w 3888"/>
                  <a:gd name="T11" fmla="*/ 5662144 h 593"/>
                  <a:gd name="T12" fmla="*/ 69903953 w 3888"/>
                  <a:gd name="T13" fmla="*/ 13640587 h 593"/>
                  <a:gd name="T14" fmla="*/ 56156453 w 3888"/>
                  <a:gd name="T15" fmla="*/ 19302731 h 593"/>
                  <a:gd name="T16" fmla="*/ 46948358 w 3888"/>
                  <a:gd name="T17" fmla="*/ 26123204 h 593"/>
                  <a:gd name="T18" fmla="*/ 45781185 w 3888"/>
                  <a:gd name="T19" fmla="*/ 28439503 h 593"/>
                  <a:gd name="T20" fmla="*/ 49282703 w 3888"/>
                  <a:gd name="T21" fmla="*/ 35259617 h 593"/>
                  <a:gd name="T22" fmla="*/ 56156453 w 3888"/>
                  <a:gd name="T23" fmla="*/ 37575916 h 593"/>
                  <a:gd name="T24" fmla="*/ 95063888 w 3888"/>
                  <a:gd name="T25" fmla="*/ 47742234 h 593"/>
                  <a:gd name="T26" fmla="*/ 136306028 w 3888"/>
                  <a:gd name="T27" fmla="*/ 53404378 h 593"/>
                  <a:gd name="T28" fmla="*/ 166135013 w 3888"/>
                  <a:gd name="T29" fmla="*/ 55720677 h 593"/>
                  <a:gd name="T30" fmla="*/ 226830871 w 3888"/>
                  <a:gd name="T31" fmla="*/ 56878647 h 593"/>
                  <a:gd name="T32" fmla="*/ 316188181 w 3888"/>
                  <a:gd name="T33" fmla="*/ 55720677 h 593"/>
                  <a:gd name="T34" fmla="*/ 376884039 w 3888"/>
                  <a:gd name="T35" fmla="*/ 51216503 h 593"/>
                  <a:gd name="T36" fmla="*/ 444453286 w 3888"/>
                  <a:gd name="T37" fmla="*/ 40921761 h 593"/>
                  <a:gd name="T38" fmla="*/ 467408882 w 3888"/>
                  <a:gd name="T39" fmla="*/ 36417946 h 593"/>
                  <a:gd name="T40" fmla="*/ 488029772 w 3888"/>
                  <a:gd name="T41" fmla="*/ 27281174 h 593"/>
                  <a:gd name="T42" fmla="*/ 492569177 w 3888"/>
                  <a:gd name="T43" fmla="*/ 21619030 h 593"/>
                  <a:gd name="T44" fmla="*/ 494903522 w 3888"/>
                  <a:gd name="T45" fmla="*/ 13640587 h 593"/>
                  <a:gd name="T46" fmla="*/ 490364117 w 3888"/>
                  <a:gd name="T47" fmla="*/ 5662144 h 593"/>
                  <a:gd name="T48" fmla="*/ 494903522 w 3888"/>
                  <a:gd name="T49" fmla="*/ 9136772 h 593"/>
                  <a:gd name="T50" fmla="*/ 502944445 w 3888"/>
                  <a:gd name="T51" fmla="*/ 15956886 h 593"/>
                  <a:gd name="T52" fmla="*/ 504111617 w 3888"/>
                  <a:gd name="T53" fmla="*/ 21619030 h 593"/>
                  <a:gd name="T54" fmla="*/ 500609739 w 3888"/>
                  <a:gd name="T55" fmla="*/ 27281174 h 593"/>
                  <a:gd name="T56" fmla="*/ 491531650 w 3888"/>
                  <a:gd name="T57" fmla="*/ 35259617 h 593"/>
                  <a:gd name="T58" fmla="*/ 485695427 w 3888"/>
                  <a:gd name="T59" fmla="*/ 38734245 h 593"/>
                  <a:gd name="T60" fmla="*/ 450289510 w 3888"/>
                  <a:gd name="T61" fmla="*/ 52246049 h 593"/>
                  <a:gd name="T62" fmla="*/ 413586774 w 3888"/>
                  <a:gd name="T63" fmla="*/ 61382821 h 593"/>
                  <a:gd name="T64" fmla="*/ 386092134 w 3888"/>
                  <a:gd name="T65" fmla="*/ 65886636 h 593"/>
                  <a:gd name="T66" fmla="*/ 332140381 w 3888"/>
                  <a:gd name="T67" fmla="*/ 72707109 h 593"/>
                  <a:gd name="T68" fmla="*/ 277151100 w 3888"/>
                  <a:gd name="T69" fmla="*/ 76181378 h 593"/>
                  <a:gd name="T70" fmla="*/ 194796826 w 3888"/>
                  <a:gd name="T71" fmla="*/ 76181378 h 593"/>
                  <a:gd name="T72" fmla="*/ 153555046 w 3888"/>
                  <a:gd name="T73" fmla="*/ 73865079 h 593"/>
                  <a:gd name="T74" fmla="*/ 71071126 w 3888"/>
                  <a:gd name="T75" fmla="*/ 65886636 h 593"/>
                  <a:gd name="T76" fmla="*/ 29699340 w 3888"/>
                  <a:gd name="T77" fmla="*/ 59066522 h 593"/>
                  <a:gd name="T78" fmla="*/ 8040923 w 3888"/>
                  <a:gd name="T79" fmla="*/ 52246049 h 593"/>
                  <a:gd name="T80" fmla="*/ 2204699 w 3888"/>
                  <a:gd name="T81" fmla="*/ 47742234 h 593"/>
                  <a:gd name="T82" fmla="*/ 0 w 3888"/>
                  <a:gd name="T83" fmla="*/ 43238060 h 593"/>
                  <a:gd name="T84" fmla="*/ 2204699 w 3888"/>
                  <a:gd name="T85" fmla="*/ 35259617 h 593"/>
                  <a:gd name="T86" fmla="*/ 5706577 w 3888"/>
                  <a:gd name="T87" fmla="*/ 30755802 h 593"/>
                  <a:gd name="T88" fmla="*/ 23993122 w 3888"/>
                  <a:gd name="T89" fmla="*/ 19302731 h 593"/>
                  <a:gd name="T90" fmla="*/ 45781185 w 3888"/>
                  <a:gd name="T91" fmla="*/ 10294742 h 593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3888" h="593">
                    <a:moveTo>
                      <a:pt x="353" y="80"/>
                    </a:moveTo>
                    <a:lnTo>
                      <a:pt x="353" y="80"/>
                    </a:lnTo>
                    <a:lnTo>
                      <a:pt x="442" y="53"/>
                    </a:lnTo>
                    <a:lnTo>
                      <a:pt x="539" y="27"/>
                    </a:lnTo>
                    <a:lnTo>
                      <a:pt x="636" y="9"/>
                    </a:lnTo>
                    <a:lnTo>
                      <a:pt x="733" y="0"/>
                    </a:lnTo>
                    <a:lnTo>
                      <a:pt x="813" y="0"/>
                    </a:lnTo>
                    <a:lnTo>
                      <a:pt x="857" y="9"/>
                    </a:lnTo>
                    <a:lnTo>
                      <a:pt x="892" y="27"/>
                    </a:lnTo>
                    <a:lnTo>
                      <a:pt x="769" y="44"/>
                    </a:lnTo>
                    <a:lnTo>
                      <a:pt x="654" y="62"/>
                    </a:lnTo>
                    <a:lnTo>
                      <a:pt x="539" y="106"/>
                    </a:lnTo>
                    <a:lnTo>
                      <a:pt x="433" y="150"/>
                    </a:lnTo>
                    <a:lnTo>
                      <a:pt x="389" y="177"/>
                    </a:lnTo>
                    <a:lnTo>
                      <a:pt x="362" y="203"/>
                    </a:lnTo>
                    <a:lnTo>
                      <a:pt x="353" y="221"/>
                    </a:lnTo>
                    <a:lnTo>
                      <a:pt x="362" y="256"/>
                    </a:lnTo>
                    <a:lnTo>
                      <a:pt x="380" y="274"/>
                    </a:lnTo>
                    <a:lnTo>
                      <a:pt x="433" y="292"/>
                    </a:lnTo>
                    <a:lnTo>
                      <a:pt x="583" y="345"/>
                    </a:lnTo>
                    <a:lnTo>
                      <a:pt x="733" y="371"/>
                    </a:lnTo>
                    <a:lnTo>
                      <a:pt x="892" y="398"/>
                    </a:lnTo>
                    <a:lnTo>
                      <a:pt x="1051" y="415"/>
                    </a:lnTo>
                    <a:lnTo>
                      <a:pt x="1281" y="433"/>
                    </a:lnTo>
                    <a:lnTo>
                      <a:pt x="1511" y="442"/>
                    </a:lnTo>
                    <a:lnTo>
                      <a:pt x="1749" y="442"/>
                    </a:lnTo>
                    <a:lnTo>
                      <a:pt x="1979" y="442"/>
                    </a:lnTo>
                    <a:lnTo>
                      <a:pt x="2438" y="433"/>
                    </a:lnTo>
                    <a:lnTo>
                      <a:pt x="2906" y="398"/>
                    </a:lnTo>
                    <a:lnTo>
                      <a:pt x="3259" y="354"/>
                    </a:lnTo>
                    <a:lnTo>
                      <a:pt x="3427" y="318"/>
                    </a:lnTo>
                    <a:lnTo>
                      <a:pt x="3604" y="283"/>
                    </a:lnTo>
                    <a:lnTo>
                      <a:pt x="3710" y="239"/>
                    </a:lnTo>
                    <a:lnTo>
                      <a:pt x="3763" y="212"/>
                    </a:lnTo>
                    <a:lnTo>
                      <a:pt x="3798" y="168"/>
                    </a:lnTo>
                    <a:lnTo>
                      <a:pt x="3816" y="133"/>
                    </a:lnTo>
                    <a:lnTo>
                      <a:pt x="3816" y="106"/>
                    </a:lnTo>
                    <a:lnTo>
                      <a:pt x="3798" y="71"/>
                    </a:lnTo>
                    <a:lnTo>
                      <a:pt x="3781" y="44"/>
                    </a:lnTo>
                    <a:lnTo>
                      <a:pt x="3816" y="71"/>
                    </a:lnTo>
                    <a:lnTo>
                      <a:pt x="3852" y="97"/>
                    </a:lnTo>
                    <a:lnTo>
                      <a:pt x="3878" y="124"/>
                    </a:lnTo>
                    <a:lnTo>
                      <a:pt x="3887" y="150"/>
                    </a:lnTo>
                    <a:lnTo>
                      <a:pt x="3887" y="168"/>
                    </a:lnTo>
                    <a:lnTo>
                      <a:pt x="3860" y="212"/>
                    </a:lnTo>
                    <a:lnTo>
                      <a:pt x="3825" y="248"/>
                    </a:lnTo>
                    <a:lnTo>
                      <a:pt x="3790" y="274"/>
                    </a:lnTo>
                    <a:lnTo>
                      <a:pt x="3745" y="301"/>
                    </a:lnTo>
                    <a:lnTo>
                      <a:pt x="3613" y="362"/>
                    </a:lnTo>
                    <a:lnTo>
                      <a:pt x="3472" y="406"/>
                    </a:lnTo>
                    <a:lnTo>
                      <a:pt x="3330" y="442"/>
                    </a:lnTo>
                    <a:lnTo>
                      <a:pt x="3189" y="477"/>
                    </a:lnTo>
                    <a:lnTo>
                      <a:pt x="2977" y="512"/>
                    </a:lnTo>
                    <a:lnTo>
                      <a:pt x="2773" y="539"/>
                    </a:lnTo>
                    <a:lnTo>
                      <a:pt x="2561" y="565"/>
                    </a:lnTo>
                    <a:lnTo>
                      <a:pt x="2349" y="583"/>
                    </a:lnTo>
                    <a:lnTo>
                      <a:pt x="2137" y="592"/>
                    </a:lnTo>
                    <a:lnTo>
                      <a:pt x="1926" y="592"/>
                    </a:lnTo>
                    <a:lnTo>
                      <a:pt x="1502" y="592"/>
                    </a:lnTo>
                    <a:lnTo>
                      <a:pt x="1184" y="574"/>
                    </a:lnTo>
                    <a:lnTo>
                      <a:pt x="866" y="548"/>
                    </a:lnTo>
                    <a:lnTo>
                      <a:pt x="548" y="512"/>
                    </a:lnTo>
                    <a:lnTo>
                      <a:pt x="229" y="459"/>
                    </a:lnTo>
                    <a:lnTo>
                      <a:pt x="115" y="433"/>
                    </a:lnTo>
                    <a:lnTo>
                      <a:pt x="62" y="406"/>
                    </a:lnTo>
                    <a:lnTo>
                      <a:pt x="17" y="371"/>
                    </a:lnTo>
                    <a:lnTo>
                      <a:pt x="9" y="354"/>
                    </a:lnTo>
                    <a:lnTo>
                      <a:pt x="0" y="336"/>
                    </a:lnTo>
                    <a:lnTo>
                      <a:pt x="0" y="301"/>
                    </a:lnTo>
                    <a:lnTo>
                      <a:pt x="17" y="274"/>
                    </a:lnTo>
                    <a:lnTo>
                      <a:pt x="44" y="239"/>
                    </a:lnTo>
                    <a:lnTo>
                      <a:pt x="115" y="186"/>
                    </a:lnTo>
                    <a:lnTo>
                      <a:pt x="185" y="150"/>
                    </a:lnTo>
                    <a:lnTo>
                      <a:pt x="265" y="115"/>
                    </a:lnTo>
                    <a:lnTo>
                      <a:pt x="353" y="80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44" name="Freeform 8"/>
              <p:cNvSpPr>
                <a:spLocks noChangeArrowheads="1"/>
              </p:cNvSpPr>
              <p:nvPr/>
            </p:nvSpPr>
            <p:spPr bwMode="gray">
              <a:xfrm>
                <a:off x="5002213" y="3263900"/>
                <a:ext cx="1217612" cy="190500"/>
              </a:xfrm>
              <a:custGeom>
                <a:avLst/>
                <a:gdLst>
                  <a:gd name="T0" fmla="*/ 387622319 w 3384"/>
                  <a:gd name="T1" fmla="*/ 27285627 h 531"/>
                  <a:gd name="T2" fmla="*/ 387622319 w 3384"/>
                  <a:gd name="T3" fmla="*/ 27285627 h 531"/>
                  <a:gd name="T4" fmla="*/ 401475534 w 3384"/>
                  <a:gd name="T5" fmla="*/ 22652280 h 531"/>
                  <a:gd name="T6" fmla="*/ 415198856 w 3384"/>
                  <a:gd name="T7" fmla="*/ 16989299 h 531"/>
                  <a:gd name="T8" fmla="*/ 426592019 w 3384"/>
                  <a:gd name="T9" fmla="*/ 10167893 h 531"/>
                  <a:gd name="T10" fmla="*/ 432288241 w 3384"/>
                  <a:gd name="T11" fmla="*/ 5662980 h 531"/>
                  <a:gd name="T12" fmla="*/ 437984823 w 3384"/>
                  <a:gd name="T13" fmla="*/ 0 h 531"/>
                  <a:gd name="T14" fmla="*/ 437984823 w 3384"/>
                  <a:gd name="T15" fmla="*/ 0 h 531"/>
                  <a:gd name="T16" fmla="*/ 436819744 w 3384"/>
                  <a:gd name="T17" fmla="*/ 5662980 h 531"/>
                  <a:gd name="T18" fmla="*/ 434618759 w 3384"/>
                  <a:gd name="T19" fmla="*/ 11326319 h 531"/>
                  <a:gd name="T20" fmla="*/ 431123162 w 3384"/>
                  <a:gd name="T21" fmla="*/ 15830873 h 531"/>
                  <a:gd name="T22" fmla="*/ 427757098 w 3384"/>
                  <a:gd name="T23" fmla="*/ 20464220 h 531"/>
                  <a:gd name="T24" fmla="*/ 418564919 w 3384"/>
                  <a:gd name="T25" fmla="*/ 27285627 h 531"/>
                  <a:gd name="T26" fmla="*/ 409372740 w 3384"/>
                  <a:gd name="T27" fmla="*/ 32948966 h 531"/>
                  <a:gd name="T28" fmla="*/ 409372740 w 3384"/>
                  <a:gd name="T29" fmla="*/ 32948966 h 531"/>
                  <a:gd name="T30" fmla="*/ 389952837 w 3384"/>
                  <a:gd name="T31" fmla="*/ 42087226 h 531"/>
                  <a:gd name="T32" fmla="*/ 370532933 w 3384"/>
                  <a:gd name="T33" fmla="*/ 47750206 h 531"/>
                  <a:gd name="T34" fmla="*/ 348782511 w 3384"/>
                  <a:gd name="T35" fmla="*/ 53413186 h 531"/>
                  <a:gd name="T36" fmla="*/ 328197528 w 3384"/>
                  <a:gd name="T37" fmla="*/ 56759672 h 531"/>
                  <a:gd name="T38" fmla="*/ 328197528 w 3384"/>
                  <a:gd name="T39" fmla="*/ 56759672 h 531"/>
                  <a:gd name="T40" fmla="*/ 283531605 w 3384"/>
                  <a:gd name="T41" fmla="*/ 62422653 h 531"/>
                  <a:gd name="T42" fmla="*/ 238994855 w 3384"/>
                  <a:gd name="T43" fmla="*/ 65897932 h 531"/>
                  <a:gd name="T44" fmla="*/ 194328932 w 3384"/>
                  <a:gd name="T45" fmla="*/ 68214427 h 531"/>
                  <a:gd name="T46" fmla="*/ 149792542 w 3384"/>
                  <a:gd name="T47" fmla="*/ 67056000 h 531"/>
                  <a:gd name="T48" fmla="*/ 149792542 w 3384"/>
                  <a:gd name="T49" fmla="*/ 67056000 h 531"/>
                  <a:gd name="T50" fmla="*/ 118979475 w 3384"/>
                  <a:gd name="T51" fmla="*/ 65897932 h 531"/>
                  <a:gd name="T52" fmla="*/ 88037234 w 3384"/>
                  <a:gd name="T53" fmla="*/ 64739506 h 531"/>
                  <a:gd name="T54" fmla="*/ 58389245 w 3384"/>
                  <a:gd name="T55" fmla="*/ 61393020 h 531"/>
                  <a:gd name="T56" fmla="*/ 27447004 w 3384"/>
                  <a:gd name="T57" fmla="*/ 56759672 h 531"/>
                  <a:gd name="T58" fmla="*/ 27447004 w 3384"/>
                  <a:gd name="T59" fmla="*/ 56759672 h 531"/>
                  <a:gd name="T60" fmla="*/ 13723322 w 3384"/>
                  <a:gd name="T61" fmla="*/ 52254760 h 531"/>
                  <a:gd name="T62" fmla="*/ 5696582 w 3384"/>
                  <a:gd name="T63" fmla="*/ 49938266 h 531"/>
                  <a:gd name="T64" fmla="*/ 0 w 3384"/>
                  <a:gd name="T65" fmla="*/ 46591780 h 531"/>
                  <a:gd name="T66" fmla="*/ 0 w 3384"/>
                  <a:gd name="T67" fmla="*/ 46591780 h 531"/>
                  <a:gd name="T68" fmla="*/ 26281565 w 3384"/>
                  <a:gd name="T69" fmla="*/ 49938266 h 531"/>
                  <a:gd name="T70" fmla="*/ 53728569 w 3384"/>
                  <a:gd name="T71" fmla="*/ 53413186 h 531"/>
                  <a:gd name="T72" fmla="*/ 81175573 w 3384"/>
                  <a:gd name="T73" fmla="*/ 54571613 h 531"/>
                  <a:gd name="T74" fmla="*/ 107457138 w 3384"/>
                  <a:gd name="T75" fmla="*/ 55601246 h 531"/>
                  <a:gd name="T76" fmla="*/ 107457138 w 3384"/>
                  <a:gd name="T77" fmla="*/ 55601246 h 531"/>
                  <a:gd name="T78" fmla="*/ 152123060 w 3384"/>
                  <a:gd name="T79" fmla="*/ 56759672 h 531"/>
                  <a:gd name="T80" fmla="*/ 196659450 w 3384"/>
                  <a:gd name="T81" fmla="*/ 55601246 h 531"/>
                  <a:gd name="T82" fmla="*/ 241195840 w 3384"/>
                  <a:gd name="T83" fmla="*/ 52254760 h 531"/>
                  <a:gd name="T84" fmla="*/ 285861763 w 3384"/>
                  <a:gd name="T85" fmla="*/ 47750206 h 531"/>
                  <a:gd name="T86" fmla="*/ 285861763 w 3384"/>
                  <a:gd name="T87" fmla="*/ 47750206 h 531"/>
                  <a:gd name="T88" fmla="*/ 312143688 w 3384"/>
                  <a:gd name="T89" fmla="*/ 44274927 h 531"/>
                  <a:gd name="T90" fmla="*/ 337389347 w 3384"/>
                  <a:gd name="T91" fmla="*/ 39770373 h 531"/>
                  <a:gd name="T92" fmla="*/ 362505833 w 3384"/>
                  <a:gd name="T93" fmla="*/ 34107393 h 531"/>
                  <a:gd name="T94" fmla="*/ 387622319 w 3384"/>
                  <a:gd name="T95" fmla="*/ 27285627 h 531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384" h="531">
                    <a:moveTo>
                      <a:pt x="2994" y="212"/>
                    </a:moveTo>
                    <a:lnTo>
                      <a:pt x="2994" y="212"/>
                    </a:lnTo>
                    <a:lnTo>
                      <a:pt x="3101" y="176"/>
                    </a:lnTo>
                    <a:lnTo>
                      <a:pt x="3207" y="132"/>
                    </a:lnTo>
                    <a:lnTo>
                      <a:pt x="3295" y="79"/>
                    </a:lnTo>
                    <a:lnTo>
                      <a:pt x="3339" y="44"/>
                    </a:lnTo>
                    <a:lnTo>
                      <a:pt x="3383" y="0"/>
                    </a:lnTo>
                    <a:lnTo>
                      <a:pt x="3374" y="44"/>
                    </a:lnTo>
                    <a:lnTo>
                      <a:pt x="3357" y="88"/>
                    </a:lnTo>
                    <a:lnTo>
                      <a:pt x="3330" y="123"/>
                    </a:lnTo>
                    <a:lnTo>
                      <a:pt x="3304" y="159"/>
                    </a:lnTo>
                    <a:lnTo>
                      <a:pt x="3233" y="212"/>
                    </a:lnTo>
                    <a:lnTo>
                      <a:pt x="3162" y="256"/>
                    </a:lnTo>
                    <a:lnTo>
                      <a:pt x="3012" y="327"/>
                    </a:lnTo>
                    <a:lnTo>
                      <a:pt x="2862" y="371"/>
                    </a:lnTo>
                    <a:lnTo>
                      <a:pt x="2694" y="415"/>
                    </a:lnTo>
                    <a:lnTo>
                      <a:pt x="2535" y="441"/>
                    </a:lnTo>
                    <a:lnTo>
                      <a:pt x="2190" y="485"/>
                    </a:lnTo>
                    <a:lnTo>
                      <a:pt x="1846" y="512"/>
                    </a:lnTo>
                    <a:lnTo>
                      <a:pt x="1501" y="530"/>
                    </a:lnTo>
                    <a:lnTo>
                      <a:pt x="1157" y="521"/>
                    </a:lnTo>
                    <a:lnTo>
                      <a:pt x="919" y="512"/>
                    </a:lnTo>
                    <a:lnTo>
                      <a:pt x="680" y="503"/>
                    </a:lnTo>
                    <a:lnTo>
                      <a:pt x="451" y="477"/>
                    </a:lnTo>
                    <a:lnTo>
                      <a:pt x="212" y="441"/>
                    </a:lnTo>
                    <a:lnTo>
                      <a:pt x="106" y="406"/>
                    </a:lnTo>
                    <a:lnTo>
                      <a:pt x="44" y="388"/>
                    </a:lnTo>
                    <a:lnTo>
                      <a:pt x="0" y="362"/>
                    </a:lnTo>
                    <a:lnTo>
                      <a:pt x="203" y="388"/>
                    </a:lnTo>
                    <a:lnTo>
                      <a:pt x="415" y="415"/>
                    </a:lnTo>
                    <a:lnTo>
                      <a:pt x="627" y="424"/>
                    </a:lnTo>
                    <a:lnTo>
                      <a:pt x="830" y="432"/>
                    </a:lnTo>
                    <a:lnTo>
                      <a:pt x="1175" y="441"/>
                    </a:lnTo>
                    <a:lnTo>
                      <a:pt x="1519" y="432"/>
                    </a:lnTo>
                    <a:lnTo>
                      <a:pt x="1863" y="406"/>
                    </a:lnTo>
                    <a:lnTo>
                      <a:pt x="2208" y="371"/>
                    </a:lnTo>
                    <a:lnTo>
                      <a:pt x="2411" y="344"/>
                    </a:lnTo>
                    <a:lnTo>
                      <a:pt x="2606" y="309"/>
                    </a:lnTo>
                    <a:lnTo>
                      <a:pt x="2800" y="265"/>
                    </a:lnTo>
                    <a:lnTo>
                      <a:pt x="2994" y="212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45" name="Freeform 9"/>
              <p:cNvSpPr>
                <a:spLocks noChangeArrowheads="1"/>
              </p:cNvSpPr>
              <p:nvPr/>
            </p:nvSpPr>
            <p:spPr bwMode="gray">
              <a:xfrm>
                <a:off x="4686300" y="3584575"/>
                <a:ext cx="201613" cy="792163"/>
              </a:xfrm>
              <a:custGeom>
                <a:avLst/>
                <a:gdLst>
                  <a:gd name="T0" fmla="*/ 35770048 w 558"/>
                  <a:gd name="T1" fmla="*/ 174153019 h 2199"/>
                  <a:gd name="T2" fmla="*/ 35770048 w 558"/>
                  <a:gd name="T3" fmla="*/ 174153019 h 2199"/>
                  <a:gd name="T4" fmla="*/ 36945040 w 558"/>
                  <a:gd name="T5" fmla="*/ 0 h 2199"/>
                  <a:gd name="T6" fmla="*/ 36945040 w 558"/>
                  <a:gd name="T7" fmla="*/ 0 h 2199"/>
                  <a:gd name="T8" fmla="*/ 72715089 w 558"/>
                  <a:gd name="T9" fmla="*/ 0 h 2199"/>
                  <a:gd name="T10" fmla="*/ 72715089 w 558"/>
                  <a:gd name="T11" fmla="*/ 0 h 2199"/>
                  <a:gd name="T12" fmla="*/ 72715089 w 558"/>
                  <a:gd name="T13" fmla="*/ 194786722 h 2199"/>
                  <a:gd name="T14" fmla="*/ 72715089 w 558"/>
                  <a:gd name="T15" fmla="*/ 194786722 h 2199"/>
                  <a:gd name="T16" fmla="*/ 72715089 w 558"/>
                  <a:gd name="T17" fmla="*/ 208412718 h 2199"/>
                  <a:gd name="T18" fmla="*/ 71540097 w 558"/>
                  <a:gd name="T19" fmla="*/ 222168400 h 2199"/>
                  <a:gd name="T20" fmla="*/ 68015121 w 558"/>
                  <a:gd name="T21" fmla="*/ 235924081 h 2199"/>
                  <a:gd name="T22" fmla="*/ 65795933 w 558"/>
                  <a:gd name="T23" fmla="*/ 242802102 h 2199"/>
                  <a:gd name="T24" fmla="*/ 63445949 w 558"/>
                  <a:gd name="T25" fmla="*/ 248511872 h 2199"/>
                  <a:gd name="T26" fmla="*/ 63445949 w 558"/>
                  <a:gd name="T27" fmla="*/ 248511872 h 2199"/>
                  <a:gd name="T28" fmla="*/ 58876777 w 558"/>
                  <a:gd name="T29" fmla="*/ 255389893 h 2199"/>
                  <a:gd name="T30" fmla="*/ 54177171 w 558"/>
                  <a:gd name="T31" fmla="*/ 261229708 h 2199"/>
                  <a:gd name="T32" fmla="*/ 49607999 w 558"/>
                  <a:gd name="T33" fmla="*/ 265771587 h 2199"/>
                  <a:gd name="T34" fmla="*/ 43863835 w 558"/>
                  <a:gd name="T35" fmla="*/ 270313466 h 2199"/>
                  <a:gd name="T36" fmla="*/ 31200876 w 558"/>
                  <a:gd name="T37" fmla="*/ 279527269 h 2199"/>
                  <a:gd name="T38" fmla="*/ 17362926 w 558"/>
                  <a:gd name="T39" fmla="*/ 285237399 h 2199"/>
                  <a:gd name="T40" fmla="*/ 17362926 w 558"/>
                  <a:gd name="T41" fmla="*/ 285237399 h 2199"/>
                  <a:gd name="T42" fmla="*/ 0 w 558"/>
                  <a:gd name="T43" fmla="*/ 265771587 h 2199"/>
                  <a:gd name="T44" fmla="*/ 0 w 558"/>
                  <a:gd name="T45" fmla="*/ 265771587 h 2199"/>
                  <a:gd name="T46" fmla="*/ 0 w 558"/>
                  <a:gd name="T47" fmla="*/ 265771587 h 2199"/>
                  <a:gd name="T48" fmla="*/ 11488328 w 558"/>
                  <a:gd name="T49" fmla="*/ 258893566 h 2199"/>
                  <a:gd name="T50" fmla="*/ 20757106 w 558"/>
                  <a:gd name="T51" fmla="*/ 249680123 h 2199"/>
                  <a:gd name="T52" fmla="*/ 25326278 w 558"/>
                  <a:gd name="T53" fmla="*/ 245137884 h 2199"/>
                  <a:gd name="T54" fmla="*/ 28850893 w 558"/>
                  <a:gd name="T55" fmla="*/ 239428115 h 2199"/>
                  <a:gd name="T56" fmla="*/ 32245073 w 558"/>
                  <a:gd name="T57" fmla="*/ 233717985 h 2199"/>
                  <a:gd name="T58" fmla="*/ 33420065 w 558"/>
                  <a:gd name="T59" fmla="*/ 226840324 h 2199"/>
                  <a:gd name="T60" fmla="*/ 33420065 w 558"/>
                  <a:gd name="T61" fmla="*/ 226840324 h 2199"/>
                  <a:gd name="T62" fmla="*/ 35770048 w 558"/>
                  <a:gd name="T63" fmla="*/ 214252533 h 2199"/>
                  <a:gd name="T64" fmla="*/ 35770048 w 558"/>
                  <a:gd name="T65" fmla="*/ 200496491 h 2199"/>
                  <a:gd name="T66" fmla="*/ 35770048 w 558"/>
                  <a:gd name="T67" fmla="*/ 174153019 h 219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558" h="2199">
                    <a:moveTo>
                      <a:pt x="274" y="1342"/>
                    </a:moveTo>
                    <a:lnTo>
                      <a:pt x="274" y="1342"/>
                    </a:lnTo>
                    <a:lnTo>
                      <a:pt x="283" y="0"/>
                    </a:lnTo>
                    <a:lnTo>
                      <a:pt x="557" y="0"/>
                    </a:lnTo>
                    <a:lnTo>
                      <a:pt x="557" y="1501"/>
                    </a:lnTo>
                    <a:lnTo>
                      <a:pt x="557" y="1606"/>
                    </a:lnTo>
                    <a:lnTo>
                      <a:pt x="548" y="1712"/>
                    </a:lnTo>
                    <a:lnTo>
                      <a:pt x="521" y="1818"/>
                    </a:lnTo>
                    <a:lnTo>
                      <a:pt x="504" y="1871"/>
                    </a:lnTo>
                    <a:lnTo>
                      <a:pt x="486" y="1915"/>
                    </a:lnTo>
                    <a:lnTo>
                      <a:pt x="451" y="1968"/>
                    </a:lnTo>
                    <a:lnTo>
                      <a:pt x="415" y="2013"/>
                    </a:lnTo>
                    <a:lnTo>
                      <a:pt x="380" y="2048"/>
                    </a:lnTo>
                    <a:lnTo>
                      <a:pt x="336" y="2083"/>
                    </a:lnTo>
                    <a:lnTo>
                      <a:pt x="239" y="2154"/>
                    </a:lnTo>
                    <a:lnTo>
                      <a:pt x="133" y="2198"/>
                    </a:lnTo>
                    <a:lnTo>
                      <a:pt x="0" y="2048"/>
                    </a:lnTo>
                    <a:lnTo>
                      <a:pt x="88" y="1995"/>
                    </a:lnTo>
                    <a:lnTo>
                      <a:pt x="159" y="1924"/>
                    </a:lnTo>
                    <a:lnTo>
                      <a:pt x="194" y="1889"/>
                    </a:lnTo>
                    <a:lnTo>
                      <a:pt x="221" y="1845"/>
                    </a:lnTo>
                    <a:lnTo>
                      <a:pt x="247" y="1801"/>
                    </a:lnTo>
                    <a:lnTo>
                      <a:pt x="256" y="1748"/>
                    </a:lnTo>
                    <a:lnTo>
                      <a:pt x="274" y="1651"/>
                    </a:lnTo>
                    <a:lnTo>
                      <a:pt x="274" y="1545"/>
                    </a:lnTo>
                    <a:lnTo>
                      <a:pt x="274" y="1342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46" name="Freeform 10"/>
              <p:cNvSpPr>
                <a:spLocks noChangeArrowheads="1"/>
              </p:cNvSpPr>
              <p:nvPr/>
            </p:nvSpPr>
            <p:spPr bwMode="gray">
              <a:xfrm>
                <a:off x="4956175" y="3740150"/>
                <a:ext cx="363538" cy="481013"/>
              </a:xfrm>
              <a:custGeom>
                <a:avLst/>
                <a:gdLst>
                  <a:gd name="T0" fmla="*/ 8048277 w 1009"/>
                  <a:gd name="T1" fmla="*/ 13781708 h 1334"/>
                  <a:gd name="T2" fmla="*/ 45953869 w 1009"/>
                  <a:gd name="T3" fmla="*/ 2340161 h 1334"/>
                  <a:gd name="T4" fmla="*/ 74642386 w 1009"/>
                  <a:gd name="T5" fmla="*/ 0 h 1334"/>
                  <a:gd name="T6" fmla="*/ 84897472 w 1009"/>
                  <a:gd name="T7" fmla="*/ 1170080 h 1334"/>
                  <a:gd name="T8" fmla="*/ 104369274 w 1009"/>
                  <a:gd name="T9" fmla="*/ 5720593 h 1334"/>
                  <a:gd name="T10" fmla="*/ 116961236 w 1009"/>
                  <a:gd name="T11" fmla="*/ 13781708 h 1334"/>
                  <a:gd name="T12" fmla="*/ 120466189 w 1009"/>
                  <a:gd name="T13" fmla="*/ 18332581 h 1334"/>
                  <a:gd name="T14" fmla="*/ 128514466 w 1009"/>
                  <a:gd name="T15" fmla="*/ 33284369 h 1334"/>
                  <a:gd name="T16" fmla="*/ 130851342 w 1009"/>
                  <a:gd name="T17" fmla="*/ 50576678 h 1334"/>
                  <a:gd name="T18" fmla="*/ 130851342 w 1009"/>
                  <a:gd name="T19" fmla="*/ 169932806 h 1334"/>
                  <a:gd name="T20" fmla="*/ 104369274 w 1009"/>
                  <a:gd name="T21" fmla="*/ 169932806 h 1334"/>
                  <a:gd name="T22" fmla="*/ 100994387 w 1009"/>
                  <a:gd name="T23" fmla="*/ 151600586 h 1334"/>
                  <a:gd name="T24" fmla="*/ 94114187 w 1009"/>
                  <a:gd name="T25" fmla="*/ 157321179 h 1334"/>
                  <a:gd name="T26" fmla="*/ 76849195 w 1009"/>
                  <a:gd name="T27" fmla="*/ 167592646 h 1334"/>
                  <a:gd name="T28" fmla="*/ 67632480 w 1009"/>
                  <a:gd name="T29" fmla="*/ 171103247 h 1334"/>
                  <a:gd name="T30" fmla="*/ 45953869 w 1009"/>
                  <a:gd name="T31" fmla="*/ 173313239 h 1334"/>
                  <a:gd name="T32" fmla="*/ 24145192 w 1009"/>
                  <a:gd name="T33" fmla="*/ 168762726 h 1334"/>
                  <a:gd name="T34" fmla="*/ 16096915 w 1009"/>
                  <a:gd name="T35" fmla="*/ 164212213 h 1334"/>
                  <a:gd name="T36" fmla="*/ 4543324 w 1009"/>
                  <a:gd name="T37" fmla="*/ 151600586 h 1334"/>
                  <a:gd name="T38" fmla="*/ 1168438 w 1009"/>
                  <a:gd name="T39" fmla="*/ 142369391 h 1334"/>
                  <a:gd name="T40" fmla="*/ 0 w 1009"/>
                  <a:gd name="T41" fmla="*/ 124036810 h 1334"/>
                  <a:gd name="T42" fmla="*/ 2336515 w 1009"/>
                  <a:gd name="T43" fmla="*/ 111425183 h 1334"/>
                  <a:gd name="T44" fmla="*/ 6880200 w 1009"/>
                  <a:gd name="T45" fmla="*/ 98683387 h 1334"/>
                  <a:gd name="T46" fmla="*/ 11423524 w 1009"/>
                  <a:gd name="T47" fmla="*/ 94132874 h 1334"/>
                  <a:gd name="T48" fmla="*/ 19471801 w 1009"/>
                  <a:gd name="T49" fmla="*/ 86071759 h 1334"/>
                  <a:gd name="T50" fmla="*/ 41280479 w 1009"/>
                  <a:gd name="T51" fmla="*/ 75800293 h 1334"/>
                  <a:gd name="T52" fmla="*/ 52833709 w 1009"/>
                  <a:gd name="T53" fmla="*/ 72289691 h 1334"/>
                  <a:gd name="T54" fmla="*/ 74642386 w 1009"/>
                  <a:gd name="T55" fmla="*/ 70079339 h 1334"/>
                  <a:gd name="T56" fmla="*/ 96320996 w 1009"/>
                  <a:gd name="T57" fmla="*/ 70079339 h 1334"/>
                  <a:gd name="T58" fmla="*/ 95282625 w 1009"/>
                  <a:gd name="T59" fmla="*/ 44856085 h 1334"/>
                  <a:gd name="T60" fmla="*/ 91777672 w 1009"/>
                  <a:gd name="T61" fmla="*/ 36794970 h 1334"/>
                  <a:gd name="T62" fmla="*/ 87233988 w 1009"/>
                  <a:gd name="T63" fmla="*/ 32114288 h 1334"/>
                  <a:gd name="T64" fmla="*/ 75680757 w 1009"/>
                  <a:gd name="T65" fmla="*/ 26393695 h 1334"/>
                  <a:gd name="T66" fmla="*/ 68800918 w 1009"/>
                  <a:gd name="T67" fmla="*/ 25223254 h 1334"/>
                  <a:gd name="T68" fmla="*/ 40112041 w 1009"/>
                  <a:gd name="T69" fmla="*/ 27563776 h 1334"/>
                  <a:gd name="T70" fmla="*/ 13760039 w 1009"/>
                  <a:gd name="T71" fmla="*/ 34454810 h 1334"/>
                  <a:gd name="T72" fmla="*/ 8048277 w 1009"/>
                  <a:gd name="T73" fmla="*/ 13781708 h 1334"/>
                  <a:gd name="T74" fmla="*/ 52833709 w 1009"/>
                  <a:gd name="T75" fmla="*/ 95302954 h 1334"/>
                  <a:gd name="T76" fmla="*/ 41280479 w 1009"/>
                  <a:gd name="T77" fmla="*/ 102193628 h 1334"/>
                  <a:gd name="T78" fmla="*/ 35568716 w 1009"/>
                  <a:gd name="T79" fmla="*/ 112465094 h 1334"/>
                  <a:gd name="T80" fmla="*/ 34400279 w 1009"/>
                  <a:gd name="T81" fmla="*/ 119356128 h 1334"/>
                  <a:gd name="T82" fmla="*/ 35568716 w 1009"/>
                  <a:gd name="T83" fmla="*/ 133137836 h 1334"/>
                  <a:gd name="T84" fmla="*/ 39073670 w 1009"/>
                  <a:gd name="T85" fmla="*/ 138988598 h 1334"/>
                  <a:gd name="T86" fmla="*/ 50497194 w 1009"/>
                  <a:gd name="T87" fmla="*/ 146919904 h 1334"/>
                  <a:gd name="T88" fmla="*/ 64257233 w 1009"/>
                  <a:gd name="T89" fmla="*/ 146919904 h 1334"/>
                  <a:gd name="T90" fmla="*/ 73473948 w 1009"/>
                  <a:gd name="T91" fmla="*/ 145749824 h 1334"/>
                  <a:gd name="T92" fmla="*/ 89440797 w 1009"/>
                  <a:gd name="T93" fmla="*/ 136648437 h 1334"/>
                  <a:gd name="T94" fmla="*/ 96320996 w 1009"/>
                  <a:gd name="T95" fmla="*/ 130927844 h 1334"/>
                  <a:gd name="T96" fmla="*/ 96320996 w 1009"/>
                  <a:gd name="T97" fmla="*/ 91922522 h 1334"/>
                  <a:gd name="T98" fmla="*/ 63089156 w 1009"/>
                  <a:gd name="T99" fmla="*/ 92962433 h 133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009" h="1334">
                    <a:moveTo>
                      <a:pt x="62" y="106"/>
                    </a:moveTo>
                    <a:lnTo>
                      <a:pt x="62" y="106"/>
                    </a:lnTo>
                    <a:lnTo>
                      <a:pt x="203" y="53"/>
                    </a:lnTo>
                    <a:lnTo>
                      <a:pt x="354" y="18"/>
                    </a:lnTo>
                    <a:lnTo>
                      <a:pt x="504" y="0"/>
                    </a:lnTo>
                    <a:lnTo>
                      <a:pt x="575" y="0"/>
                    </a:lnTo>
                    <a:lnTo>
                      <a:pt x="654" y="9"/>
                    </a:lnTo>
                    <a:lnTo>
                      <a:pt x="734" y="18"/>
                    </a:lnTo>
                    <a:lnTo>
                      <a:pt x="804" y="44"/>
                    </a:lnTo>
                    <a:lnTo>
                      <a:pt x="875" y="88"/>
                    </a:lnTo>
                    <a:lnTo>
                      <a:pt x="901" y="106"/>
                    </a:lnTo>
                    <a:lnTo>
                      <a:pt x="928" y="141"/>
                    </a:lnTo>
                    <a:lnTo>
                      <a:pt x="963" y="194"/>
                    </a:lnTo>
                    <a:lnTo>
                      <a:pt x="990" y="256"/>
                    </a:lnTo>
                    <a:lnTo>
                      <a:pt x="1008" y="327"/>
                    </a:lnTo>
                    <a:lnTo>
                      <a:pt x="1008" y="389"/>
                    </a:lnTo>
                    <a:lnTo>
                      <a:pt x="1008" y="1307"/>
                    </a:lnTo>
                    <a:lnTo>
                      <a:pt x="804" y="1307"/>
                    </a:lnTo>
                    <a:lnTo>
                      <a:pt x="778" y="1166"/>
                    </a:lnTo>
                    <a:lnTo>
                      <a:pt x="725" y="1210"/>
                    </a:lnTo>
                    <a:lnTo>
                      <a:pt x="663" y="1254"/>
                    </a:lnTo>
                    <a:lnTo>
                      <a:pt x="592" y="1289"/>
                    </a:lnTo>
                    <a:lnTo>
                      <a:pt x="521" y="1316"/>
                    </a:lnTo>
                    <a:lnTo>
                      <a:pt x="442" y="1325"/>
                    </a:lnTo>
                    <a:lnTo>
                      <a:pt x="354" y="1333"/>
                    </a:lnTo>
                    <a:lnTo>
                      <a:pt x="265" y="1316"/>
                    </a:lnTo>
                    <a:lnTo>
                      <a:pt x="186" y="1298"/>
                    </a:lnTo>
                    <a:lnTo>
                      <a:pt x="124" y="1263"/>
                    </a:lnTo>
                    <a:lnTo>
                      <a:pt x="80" y="1219"/>
                    </a:lnTo>
                    <a:lnTo>
                      <a:pt x="35" y="1166"/>
                    </a:lnTo>
                    <a:lnTo>
                      <a:pt x="9" y="1095"/>
                    </a:lnTo>
                    <a:lnTo>
                      <a:pt x="0" y="998"/>
                    </a:lnTo>
                    <a:lnTo>
                      <a:pt x="0" y="954"/>
                    </a:lnTo>
                    <a:lnTo>
                      <a:pt x="0" y="901"/>
                    </a:lnTo>
                    <a:lnTo>
                      <a:pt x="18" y="857"/>
                    </a:lnTo>
                    <a:lnTo>
                      <a:pt x="35" y="804"/>
                    </a:lnTo>
                    <a:lnTo>
                      <a:pt x="53" y="759"/>
                    </a:lnTo>
                    <a:lnTo>
                      <a:pt x="88" y="724"/>
                    </a:lnTo>
                    <a:lnTo>
                      <a:pt x="115" y="689"/>
                    </a:lnTo>
                    <a:lnTo>
                      <a:pt x="150" y="662"/>
                    </a:lnTo>
                    <a:lnTo>
                      <a:pt x="230" y="609"/>
                    </a:lnTo>
                    <a:lnTo>
                      <a:pt x="318" y="583"/>
                    </a:lnTo>
                    <a:lnTo>
                      <a:pt x="407" y="556"/>
                    </a:lnTo>
                    <a:lnTo>
                      <a:pt x="495" y="548"/>
                    </a:lnTo>
                    <a:lnTo>
                      <a:pt x="575" y="539"/>
                    </a:lnTo>
                    <a:lnTo>
                      <a:pt x="742" y="539"/>
                    </a:lnTo>
                    <a:lnTo>
                      <a:pt x="742" y="406"/>
                    </a:lnTo>
                    <a:lnTo>
                      <a:pt x="734" y="345"/>
                    </a:lnTo>
                    <a:lnTo>
                      <a:pt x="725" y="309"/>
                    </a:lnTo>
                    <a:lnTo>
                      <a:pt x="707" y="283"/>
                    </a:lnTo>
                    <a:lnTo>
                      <a:pt x="672" y="247"/>
                    </a:lnTo>
                    <a:lnTo>
                      <a:pt x="628" y="221"/>
                    </a:lnTo>
                    <a:lnTo>
                      <a:pt x="583" y="203"/>
                    </a:lnTo>
                    <a:lnTo>
                      <a:pt x="530" y="194"/>
                    </a:lnTo>
                    <a:lnTo>
                      <a:pt x="424" y="194"/>
                    </a:lnTo>
                    <a:lnTo>
                      <a:pt x="309" y="212"/>
                    </a:lnTo>
                    <a:lnTo>
                      <a:pt x="203" y="239"/>
                    </a:lnTo>
                    <a:lnTo>
                      <a:pt x="106" y="265"/>
                    </a:lnTo>
                    <a:lnTo>
                      <a:pt x="62" y="106"/>
                    </a:lnTo>
                    <a:close/>
                    <a:moveTo>
                      <a:pt x="407" y="733"/>
                    </a:moveTo>
                    <a:lnTo>
                      <a:pt x="407" y="733"/>
                    </a:lnTo>
                    <a:lnTo>
                      <a:pt x="362" y="759"/>
                    </a:lnTo>
                    <a:lnTo>
                      <a:pt x="318" y="786"/>
                    </a:lnTo>
                    <a:lnTo>
                      <a:pt x="292" y="821"/>
                    </a:lnTo>
                    <a:lnTo>
                      <a:pt x="274" y="865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1" y="1069"/>
                    </a:lnTo>
                    <a:lnTo>
                      <a:pt x="345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6" y="1121"/>
                    </a:lnTo>
                    <a:lnTo>
                      <a:pt x="628" y="1086"/>
                    </a:lnTo>
                    <a:lnTo>
                      <a:pt x="689" y="1051"/>
                    </a:lnTo>
                    <a:lnTo>
                      <a:pt x="742" y="1007"/>
                    </a:lnTo>
                    <a:lnTo>
                      <a:pt x="742" y="707"/>
                    </a:lnTo>
                    <a:lnTo>
                      <a:pt x="575" y="707"/>
                    </a:lnTo>
                    <a:lnTo>
                      <a:pt x="486" y="715"/>
                    </a:lnTo>
                    <a:lnTo>
                      <a:pt x="407" y="733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47" name="Freeform 11"/>
              <p:cNvSpPr>
                <a:spLocks noChangeArrowheads="1"/>
              </p:cNvSpPr>
              <p:nvPr/>
            </p:nvSpPr>
            <p:spPr bwMode="gray">
              <a:xfrm>
                <a:off x="5818188" y="3740150"/>
                <a:ext cx="363537" cy="481013"/>
              </a:xfrm>
              <a:custGeom>
                <a:avLst/>
                <a:gdLst>
                  <a:gd name="T0" fmla="*/ 9234850 w 1008"/>
                  <a:gd name="T1" fmla="*/ 13781708 h 1334"/>
                  <a:gd name="T2" fmla="*/ 45914579 w 1008"/>
                  <a:gd name="T3" fmla="*/ 2340161 h 1334"/>
                  <a:gd name="T4" fmla="*/ 75830644 w 1008"/>
                  <a:gd name="T5" fmla="*/ 0 h 1334"/>
                  <a:gd name="T6" fmla="*/ 86236170 w 1008"/>
                  <a:gd name="T7" fmla="*/ 1170080 h 1334"/>
                  <a:gd name="T8" fmla="*/ 104576034 w 1008"/>
                  <a:gd name="T9" fmla="*/ 5720593 h 1334"/>
                  <a:gd name="T10" fmla="*/ 120704743 w 1008"/>
                  <a:gd name="T11" fmla="*/ 17292309 h 1334"/>
                  <a:gd name="T12" fmla="*/ 126427926 w 1008"/>
                  <a:gd name="T13" fmla="*/ 25223254 h 1334"/>
                  <a:gd name="T14" fmla="*/ 130980073 w 1008"/>
                  <a:gd name="T15" fmla="*/ 43686005 h 1334"/>
                  <a:gd name="T16" fmla="*/ 130980073 w 1008"/>
                  <a:gd name="T17" fmla="*/ 52787030 h 1334"/>
                  <a:gd name="T18" fmla="*/ 130980073 w 1008"/>
                  <a:gd name="T19" fmla="*/ 169932806 h 1334"/>
                  <a:gd name="T20" fmla="*/ 104576034 w 1008"/>
                  <a:gd name="T21" fmla="*/ 169932806 h 1334"/>
                  <a:gd name="T22" fmla="*/ 102234683 w 1008"/>
                  <a:gd name="T23" fmla="*/ 151600586 h 1334"/>
                  <a:gd name="T24" fmla="*/ 81553828 w 1008"/>
                  <a:gd name="T25" fmla="*/ 165382294 h 1334"/>
                  <a:gd name="T26" fmla="*/ 57490780 w 1008"/>
                  <a:gd name="T27" fmla="*/ 172273328 h 1334"/>
                  <a:gd name="T28" fmla="*/ 45914579 w 1008"/>
                  <a:gd name="T29" fmla="*/ 173313239 h 1334"/>
                  <a:gd name="T30" fmla="*/ 28745390 w 1008"/>
                  <a:gd name="T31" fmla="*/ 169932806 h 1334"/>
                  <a:gd name="T32" fmla="*/ 17169189 w 1008"/>
                  <a:gd name="T33" fmla="*/ 164212213 h 1334"/>
                  <a:gd name="T34" fmla="*/ 12616681 w 1008"/>
                  <a:gd name="T35" fmla="*/ 160701612 h 1334"/>
                  <a:gd name="T36" fmla="*/ 5723183 w 1008"/>
                  <a:gd name="T37" fmla="*/ 150430145 h 1334"/>
                  <a:gd name="T38" fmla="*/ 1170676 w 1008"/>
                  <a:gd name="T39" fmla="*/ 138988598 h 1334"/>
                  <a:gd name="T40" fmla="*/ 0 w 1008"/>
                  <a:gd name="T41" fmla="*/ 126247162 h 1334"/>
                  <a:gd name="T42" fmla="*/ 1170676 w 1008"/>
                  <a:gd name="T43" fmla="*/ 113635175 h 1334"/>
                  <a:gd name="T44" fmla="*/ 4552507 w 1008"/>
                  <a:gd name="T45" fmla="*/ 103364069 h 1334"/>
                  <a:gd name="T46" fmla="*/ 19510540 w 1008"/>
                  <a:gd name="T47" fmla="*/ 86071759 h 1334"/>
                  <a:gd name="T48" fmla="*/ 28745390 w 1008"/>
                  <a:gd name="T49" fmla="*/ 80350806 h 1334"/>
                  <a:gd name="T50" fmla="*/ 44743903 w 1008"/>
                  <a:gd name="T51" fmla="*/ 74630213 h 1334"/>
                  <a:gd name="T52" fmla="*/ 80383152 w 1008"/>
                  <a:gd name="T53" fmla="*/ 70079339 h 1334"/>
                  <a:gd name="T54" fmla="*/ 97682176 w 1008"/>
                  <a:gd name="T55" fmla="*/ 70079339 h 1334"/>
                  <a:gd name="T56" fmla="*/ 96511860 w 1008"/>
                  <a:gd name="T57" fmla="*/ 45896357 h 1334"/>
                  <a:gd name="T58" fmla="*/ 93130029 w 1008"/>
                  <a:gd name="T59" fmla="*/ 37965051 h 1334"/>
                  <a:gd name="T60" fmla="*/ 83894818 w 1008"/>
                  <a:gd name="T61" fmla="*/ 28733856 h 1334"/>
                  <a:gd name="T62" fmla="*/ 71278137 w 1008"/>
                  <a:gd name="T63" fmla="*/ 25223254 h 1334"/>
                  <a:gd name="T64" fmla="*/ 56320104 w 1008"/>
                  <a:gd name="T65" fmla="*/ 25223254 h 1334"/>
                  <a:gd name="T66" fmla="*/ 27574714 w 1008"/>
                  <a:gd name="T67" fmla="*/ 29903936 h 1334"/>
                  <a:gd name="T68" fmla="*/ 13787357 w 1008"/>
                  <a:gd name="T69" fmla="*/ 34454810 h 1334"/>
                  <a:gd name="T70" fmla="*/ 51767597 w 1008"/>
                  <a:gd name="T71" fmla="*/ 96473035 h 1334"/>
                  <a:gd name="T72" fmla="*/ 47085255 w 1008"/>
                  <a:gd name="T73" fmla="*/ 98683387 h 1334"/>
                  <a:gd name="T74" fmla="*/ 37850405 w 1008"/>
                  <a:gd name="T75" fmla="*/ 106744501 h 1334"/>
                  <a:gd name="T76" fmla="*/ 35639249 w 1008"/>
                  <a:gd name="T77" fmla="*/ 111425183 h 1334"/>
                  <a:gd name="T78" fmla="*/ 34468573 w 1008"/>
                  <a:gd name="T79" fmla="*/ 126247162 h 1334"/>
                  <a:gd name="T80" fmla="*/ 39021081 w 1008"/>
                  <a:gd name="T81" fmla="*/ 138988598 h 1334"/>
                  <a:gd name="T82" fmla="*/ 44743903 w 1008"/>
                  <a:gd name="T83" fmla="*/ 143539472 h 1334"/>
                  <a:gd name="T84" fmla="*/ 57490780 w 1008"/>
                  <a:gd name="T85" fmla="*/ 148089984 h 1334"/>
                  <a:gd name="T86" fmla="*/ 64384639 w 1008"/>
                  <a:gd name="T87" fmla="*/ 146919904 h 1334"/>
                  <a:gd name="T88" fmla="*/ 82724503 w 1008"/>
                  <a:gd name="T89" fmla="*/ 141198950 h 1334"/>
                  <a:gd name="T90" fmla="*/ 97682176 w 1008"/>
                  <a:gd name="T91" fmla="*/ 130927844 h 1334"/>
                  <a:gd name="T92" fmla="*/ 97682176 w 1008"/>
                  <a:gd name="T93" fmla="*/ 91922522 h 1334"/>
                  <a:gd name="T94" fmla="*/ 74659969 w 1008"/>
                  <a:gd name="T95" fmla="*/ 91922522 h 1334"/>
                  <a:gd name="T96" fmla="*/ 51767597 w 1008"/>
                  <a:gd name="T97" fmla="*/ 96473035 h 133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008" h="1334">
                    <a:moveTo>
                      <a:pt x="71" y="106"/>
                    </a:moveTo>
                    <a:lnTo>
                      <a:pt x="71" y="106"/>
                    </a:lnTo>
                    <a:lnTo>
                      <a:pt x="212" y="53"/>
                    </a:lnTo>
                    <a:lnTo>
                      <a:pt x="353" y="18"/>
                    </a:lnTo>
                    <a:lnTo>
                      <a:pt x="504" y="0"/>
                    </a:lnTo>
                    <a:lnTo>
                      <a:pt x="583" y="0"/>
                    </a:lnTo>
                    <a:lnTo>
                      <a:pt x="663" y="9"/>
                    </a:lnTo>
                    <a:lnTo>
                      <a:pt x="733" y="18"/>
                    </a:lnTo>
                    <a:lnTo>
                      <a:pt x="804" y="44"/>
                    </a:lnTo>
                    <a:lnTo>
                      <a:pt x="875" y="80"/>
                    </a:lnTo>
                    <a:lnTo>
                      <a:pt x="928" y="133"/>
                    </a:lnTo>
                    <a:lnTo>
                      <a:pt x="972" y="194"/>
                    </a:lnTo>
                    <a:lnTo>
                      <a:pt x="998" y="265"/>
                    </a:lnTo>
                    <a:lnTo>
                      <a:pt x="1007" y="336"/>
                    </a:lnTo>
                    <a:lnTo>
                      <a:pt x="1007" y="406"/>
                    </a:lnTo>
                    <a:lnTo>
                      <a:pt x="1007" y="1307"/>
                    </a:lnTo>
                    <a:lnTo>
                      <a:pt x="804" y="1307"/>
                    </a:lnTo>
                    <a:lnTo>
                      <a:pt x="786" y="1166"/>
                    </a:lnTo>
                    <a:lnTo>
                      <a:pt x="707" y="1227"/>
                    </a:lnTo>
                    <a:lnTo>
                      <a:pt x="627" y="1272"/>
                    </a:lnTo>
                    <a:lnTo>
                      <a:pt x="539" y="1307"/>
                    </a:lnTo>
                    <a:lnTo>
                      <a:pt x="442" y="1325"/>
                    </a:lnTo>
                    <a:lnTo>
                      <a:pt x="353" y="1333"/>
                    </a:lnTo>
                    <a:lnTo>
                      <a:pt x="265" y="1316"/>
                    </a:lnTo>
                    <a:lnTo>
                      <a:pt x="221" y="1307"/>
                    </a:lnTo>
                    <a:lnTo>
                      <a:pt x="177" y="1289"/>
                    </a:lnTo>
                    <a:lnTo>
                      <a:pt x="132" y="1263"/>
                    </a:lnTo>
                    <a:lnTo>
                      <a:pt x="97" y="1236"/>
                    </a:lnTo>
                    <a:lnTo>
                      <a:pt x="71" y="1201"/>
                    </a:lnTo>
                    <a:lnTo>
                      <a:pt x="44" y="1157"/>
                    </a:lnTo>
                    <a:lnTo>
                      <a:pt x="18" y="1121"/>
                    </a:lnTo>
                    <a:lnTo>
                      <a:pt x="9" y="1069"/>
                    </a:lnTo>
                    <a:lnTo>
                      <a:pt x="0" y="1024"/>
                    </a:lnTo>
                    <a:lnTo>
                      <a:pt x="0" y="971"/>
                    </a:lnTo>
                    <a:lnTo>
                      <a:pt x="9" y="874"/>
                    </a:lnTo>
                    <a:lnTo>
                      <a:pt x="18" y="839"/>
                    </a:lnTo>
                    <a:lnTo>
                      <a:pt x="35" y="795"/>
                    </a:lnTo>
                    <a:lnTo>
                      <a:pt x="88" y="724"/>
                    </a:lnTo>
                    <a:lnTo>
                      <a:pt x="150" y="662"/>
                    </a:lnTo>
                    <a:lnTo>
                      <a:pt x="221" y="618"/>
                    </a:lnTo>
                    <a:lnTo>
                      <a:pt x="283" y="592"/>
                    </a:lnTo>
                    <a:lnTo>
                      <a:pt x="344" y="574"/>
                    </a:lnTo>
                    <a:lnTo>
                      <a:pt x="477" y="548"/>
                    </a:lnTo>
                    <a:lnTo>
                      <a:pt x="618" y="539"/>
                    </a:lnTo>
                    <a:lnTo>
                      <a:pt x="751" y="539"/>
                    </a:lnTo>
                    <a:lnTo>
                      <a:pt x="751" y="415"/>
                    </a:lnTo>
                    <a:lnTo>
                      <a:pt x="742" y="353"/>
                    </a:lnTo>
                    <a:lnTo>
                      <a:pt x="716" y="292"/>
                    </a:lnTo>
                    <a:lnTo>
                      <a:pt x="689" y="247"/>
                    </a:lnTo>
                    <a:lnTo>
                      <a:pt x="645" y="221"/>
                    </a:lnTo>
                    <a:lnTo>
                      <a:pt x="601" y="203"/>
                    </a:lnTo>
                    <a:lnTo>
                      <a:pt x="548" y="194"/>
                    </a:lnTo>
                    <a:lnTo>
                      <a:pt x="433" y="194"/>
                    </a:lnTo>
                    <a:lnTo>
                      <a:pt x="327" y="203"/>
                    </a:lnTo>
                    <a:lnTo>
                      <a:pt x="212" y="230"/>
                    </a:lnTo>
                    <a:lnTo>
                      <a:pt x="106" y="265"/>
                    </a:lnTo>
                    <a:lnTo>
                      <a:pt x="71" y="106"/>
                    </a:lnTo>
                    <a:close/>
                    <a:moveTo>
                      <a:pt x="398" y="742"/>
                    </a:moveTo>
                    <a:lnTo>
                      <a:pt x="398" y="742"/>
                    </a:lnTo>
                    <a:lnTo>
                      <a:pt x="362" y="759"/>
                    </a:lnTo>
                    <a:lnTo>
                      <a:pt x="327" y="786"/>
                    </a:lnTo>
                    <a:lnTo>
                      <a:pt x="291" y="821"/>
                    </a:lnTo>
                    <a:lnTo>
                      <a:pt x="274" y="857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0" y="1069"/>
                    </a:lnTo>
                    <a:lnTo>
                      <a:pt x="344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5" y="1121"/>
                    </a:lnTo>
                    <a:lnTo>
                      <a:pt x="636" y="1086"/>
                    </a:lnTo>
                    <a:lnTo>
                      <a:pt x="698" y="1051"/>
                    </a:lnTo>
                    <a:lnTo>
                      <a:pt x="751" y="1007"/>
                    </a:lnTo>
                    <a:lnTo>
                      <a:pt x="751" y="707"/>
                    </a:lnTo>
                    <a:lnTo>
                      <a:pt x="574" y="707"/>
                    </a:lnTo>
                    <a:lnTo>
                      <a:pt x="486" y="715"/>
                    </a:lnTo>
                    <a:lnTo>
                      <a:pt x="398" y="742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48" name="Freeform 12"/>
              <p:cNvSpPr>
                <a:spLocks noChangeArrowheads="1"/>
              </p:cNvSpPr>
              <p:nvPr/>
            </p:nvSpPr>
            <p:spPr bwMode="gray">
              <a:xfrm>
                <a:off x="5376863" y="3746500"/>
                <a:ext cx="400050" cy="465138"/>
              </a:xfrm>
              <a:custGeom>
                <a:avLst/>
                <a:gdLst>
                  <a:gd name="T0" fmla="*/ 0 w 1113"/>
                  <a:gd name="T1" fmla="*/ 0 h 1290"/>
                  <a:gd name="T2" fmla="*/ 0 w 1113"/>
                  <a:gd name="T3" fmla="*/ 0 h 1290"/>
                  <a:gd name="T4" fmla="*/ 36303190 w 1113"/>
                  <a:gd name="T5" fmla="*/ 0 h 1290"/>
                  <a:gd name="T6" fmla="*/ 36303190 w 1113"/>
                  <a:gd name="T7" fmla="*/ 0 h 1290"/>
                  <a:gd name="T8" fmla="*/ 58007609 w 1113"/>
                  <a:gd name="T9" fmla="*/ 69946659 h 1290"/>
                  <a:gd name="T10" fmla="*/ 58007609 w 1113"/>
                  <a:gd name="T11" fmla="*/ 69946659 h 1290"/>
                  <a:gd name="T12" fmla="*/ 64854826 w 1113"/>
                  <a:gd name="T13" fmla="*/ 91788674 h 1290"/>
                  <a:gd name="T14" fmla="*/ 70539275 w 1113"/>
                  <a:gd name="T15" fmla="*/ 113630689 h 1290"/>
                  <a:gd name="T16" fmla="*/ 70539275 w 1113"/>
                  <a:gd name="T17" fmla="*/ 113630689 h 1290"/>
                  <a:gd name="T18" fmla="*/ 75190350 w 1113"/>
                  <a:gd name="T19" fmla="*/ 133132592 h 1290"/>
                  <a:gd name="T20" fmla="*/ 75190350 w 1113"/>
                  <a:gd name="T21" fmla="*/ 133132592 h 1290"/>
                  <a:gd name="T22" fmla="*/ 85396477 w 1113"/>
                  <a:gd name="T23" fmla="*/ 101019680 h 1290"/>
                  <a:gd name="T24" fmla="*/ 94569232 w 1113"/>
                  <a:gd name="T25" fmla="*/ 67736352 h 1290"/>
                  <a:gd name="T26" fmla="*/ 102579218 w 1113"/>
                  <a:gd name="T27" fmla="*/ 34453385 h 1290"/>
                  <a:gd name="T28" fmla="*/ 108263666 w 1113"/>
                  <a:gd name="T29" fmla="*/ 0 h 1290"/>
                  <a:gd name="T30" fmla="*/ 108263666 w 1113"/>
                  <a:gd name="T31" fmla="*/ 0 h 1290"/>
                  <a:gd name="T32" fmla="*/ 143662520 w 1113"/>
                  <a:gd name="T33" fmla="*/ 0 h 1290"/>
                  <a:gd name="T34" fmla="*/ 143662520 w 1113"/>
                  <a:gd name="T35" fmla="*/ 0 h 1290"/>
                  <a:gd name="T36" fmla="*/ 134489765 w 1113"/>
                  <a:gd name="T37" fmla="*/ 43554224 h 1290"/>
                  <a:gd name="T38" fmla="*/ 123120869 w 1113"/>
                  <a:gd name="T39" fmla="*/ 86068198 h 1290"/>
                  <a:gd name="T40" fmla="*/ 117436061 w 1113"/>
                  <a:gd name="T41" fmla="*/ 106740157 h 1290"/>
                  <a:gd name="T42" fmla="*/ 109426435 w 1113"/>
                  <a:gd name="T43" fmla="*/ 127412115 h 1290"/>
                  <a:gd name="T44" fmla="*/ 101416449 w 1113"/>
                  <a:gd name="T45" fmla="*/ 146913657 h 1290"/>
                  <a:gd name="T46" fmla="*/ 92243694 w 1113"/>
                  <a:gd name="T47" fmla="*/ 167585616 h 1290"/>
                  <a:gd name="T48" fmla="*/ 92243694 w 1113"/>
                  <a:gd name="T49" fmla="*/ 167585616 h 1290"/>
                  <a:gd name="T50" fmla="*/ 49997624 w 1113"/>
                  <a:gd name="T51" fmla="*/ 167585616 h 1290"/>
                  <a:gd name="T52" fmla="*/ 49997624 w 1113"/>
                  <a:gd name="T53" fmla="*/ 167585616 h 1290"/>
                  <a:gd name="T54" fmla="*/ 0 w 1113"/>
                  <a:gd name="T55" fmla="*/ 0 h 1290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113" h="1290">
                    <a:moveTo>
                      <a:pt x="0" y="0"/>
                    </a:moveTo>
                    <a:lnTo>
                      <a:pt x="0" y="0"/>
                    </a:lnTo>
                    <a:lnTo>
                      <a:pt x="281" y="0"/>
                    </a:lnTo>
                    <a:lnTo>
                      <a:pt x="449" y="538"/>
                    </a:lnTo>
                    <a:lnTo>
                      <a:pt x="502" y="706"/>
                    </a:lnTo>
                    <a:lnTo>
                      <a:pt x="546" y="874"/>
                    </a:lnTo>
                    <a:lnTo>
                      <a:pt x="582" y="1024"/>
                    </a:lnTo>
                    <a:lnTo>
                      <a:pt x="661" y="777"/>
                    </a:lnTo>
                    <a:lnTo>
                      <a:pt x="732" y="521"/>
                    </a:lnTo>
                    <a:lnTo>
                      <a:pt x="794" y="265"/>
                    </a:lnTo>
                    <a:lnTo>
                      <a:pt x="838" y="0"/>
                    </a:lnTo>
                    <a:lnTo>
                      <a:pt x="1112" y="0"/>
                    </a:lnTo>
                    <a:lnTo>
                      <a:pt x="1041" y="335"/>
                    </a:lnTo>
                    <a:lnTo>
                      <a:pt x="953" y="662"/>
                    </a:lnTo>
                    <a:lnTo>
                      <a:pt x="909" y="821"/>
                    </a:lnTo>
                    <a:lnTo>
                      <a:pt x="847" y="980"/>
                    </a:lnTo>
                    <a:lnTo>
                      <a:pt x="785" y="1130"/>
                    </a:lnTo>
                    <a:lnTo>
                      <a:pt x="714" y="1289"/>
                    </a:lnTo>
                    <a:lnTo>
                      <a:pt x="387" y="128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49" name="Freeform 13"/>
              <p:cNvSpPr>
                <a:spLocks noChangeArrowheads="1"/>
              </p:cNvSpPr>
              <p:nvPr/>
            </p:nvSpPr>
            <p:spPr bwMode="gray">
              <a:xfrm>
                <a:off x="6191250" y="3735388"/>
                <a:ext cx="28575" cy="41275"/>
              </a:xfrm>
              <a:custGeom>
                <a:avLst/>
                <a:gdLst>
                  <a:gd name="T0" fmla="*/ 4465558 w 80"/>
                  <a:gd name="T1" fmla="*/ 2190087 h 115"/>
                  <a:gd name="T2" fmla="*/ 0 w 80"/>
                  <a:gd name="T3" fmla="*/ 2190087 h 115"/>
                  <a:gd name="T4" fmla="*/ 0 w 80"/>
                  <a:gd name="T5" fmla="*/ 0 h 115"/>
                  <a:gd name="T6" fmla="*/ 10079117 w 80"/>
                  <a:gd name="T7" fmla="*/ 0 h 115"/>
                  <a:gd name="T8" fmla="*/ 10079117 w 80"/>
                  <a:gd name="T9" fmla="*/ 2190087 h 115"/>
                  <a:gd name="T10" fmla="*/ 5613559 w 80"/>
                  <a:gd name="T11" fmla="*/ 2190087 h 115"/>
                  <a:gd name="T12" fmla="*/ 5613559 w 80"/>
                  <a:gd name="T13" fmla="*/ 14685286 h 115"/>
                  <a:gd name="T14" fmla="*/ 4465558 w 80"/>
                  <a:gd name="T15" fmla="*/ 14685286 h 115"/>
                  <a:gd name="T16" fmla="*/ 4465558 w 80"/>
                  <a:gd name="T17" fmla="*/ 2190087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0" h="115">
                    <a:moveTo>
                      <a:pt x="35" y="17"/>
                    </a:moveTo>
                    <a:lnTo>
                      <a:pt x="0" y="17"/>
                    </a:lnTo>
                    <a:lnTo>
                      <a:pt x="0" y="0"/>
                    </a:lnTo>
                    <a:lnTo>
                      <a:pt x="79" y="0"/>
                    </a:lnTo>
                    <a:lnTo>
                      <a:pt x="79" y="17"/>
                    </a:lnTo>
                    <a:lnTo>
                      <a:pt x="44" y="17"/>
                    </a:lnTo>
                    <a:lnTo>
                      <a:pt x="44" y="114"/>
                    </a:lnTo>
                    <a:lnTo>
                      <a:pt x="35" y="114"/>
                    </a:lnTo>
                    <a:lnTo>
                      <a:pt x="35" y="17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50" name="Freeform 14"/>
              <p:cNvSpPr>
                <a:spLocks noChangeArrowheads="1"/>
              </p:cNvSpPr>
              <p:nvPr/>
            </p:nvSpPr>
            <p:spPr bwMode="gray">
              <a:xfrm>
                <a:off x="6223000" y="3735388"/>
                <a:ext cx="41275" cy="41275"/>
              </a:xfrm>
              <a:custGeom>
                <a:avLst/>
                <a:gdLst>
                  <a:gd name="T0" fmla="*/ 12280736 w 116"/>
                  <a:gd name="T1" fmla="*/ 7858042 h 115"/>
                  <a:gd name="T2" fmla="*/ 12280736 w 116"/>
                  <a:gd name="T3" fmla="*/ 7858042 h 115"/>
                  <a:gd name="T4" fmla="*/ 12280736 w 116"/>
                  <a:gd name="T5" fmla="*/ 2190087 h 115"/>
                  <a:gd name="T6" fmla="*/ 12280736 w 116"/>
                  <a:gd name="T7" fmla="*/ 2190087 h 115"/>
                  <a:gd name="T8" fmla="*/ 12280736 w 116"/>
                  <a:gd name="T9" fmla="*/ 2190087 h 115"/>
                  <a:gd name="T10" fmla="*/ 10128743 w 116"/>
                  <a:gd name="T11" fmla="*/ 7858042 h 115"/>
                  <a:gd name="T12" fmla="*/ 7849722 w 116"/>
                  <a:gd name="T13" fmla="*/ 14685286 h 115"/>
                  <a:gd name="T14" fmla="*/ 6710034 w 116"/>
                  <a:gd name="T15" fmla="*/ 14685286 h 115"/>
                  <a:gd name="T16" fmla="*/ 4431369 w 116"/>
                  <a:gd name="T17" fmla="*/ 7858042 h 115"/>
                  <a:gd name="T18" fmla="*/ 4431369 w 116"/>
                  <a:gd name="T19" fmla="*/ 7858042 h 115"/>
                  <a:gd name="T20" fmla="*/ 2279020 w 116"/>
                  <a:gd name="T21" fmla="*/ 2190087 h 115"/>
                  <a:gd name="T22" fmla="*/ 2279020 w 116"/>
                  <a:gd name="T23" fmla="*/ 2190087 h 115"/>
                  <a:gd name="T24" fmla="*/ 2279020 w 116"/>
                  <a:gd name="T25" fmla="*/ 2190087 h 115"/>
                  <a:gd name="T26" fmla="*/ 2279020 w 116"/>
                  <a:gd name="T27" fmla="*/ 7858042 h 115"/>
                  <a:gd name="T28" fmla="*/ 2279020 w 116"/>
                  <a:gd name="T29" fmla="*/ 14685286 h 115"/>
                  <a:gd name="T30" fmla="*/ 0 w 116"/>
                  <a:gd name="T31" fmla="*/ 14685286 h 115"/>
                  <a:gd name="T32" fmla="*/ 1139332 w 116"/>
                  <a:gd name="T33" fmla="*/ 0 h 115"/>
                  <a:gd name="T34" fmla="*/ 3418353 w 116"/>
                  <a:gd name="T35" fmla="*/ 0 h 115"/>
                  <a:gd name="T36" fmla="*/ 5570702 w 116"/>
                  <a:gd name="T37" fmla="*/ 6827244 h 115"/>
                  <a:gd name="T38" fmla="*/ 5570702 w 116"/>
                  <a:gd name="T39" fmla="*/ 6827244 h 115"/>
                  <a:gd name="T40" fmla="*/ 6710034 w 116"/>
                  <a:gd name="T41" fmla="*/ 12495558 h 115"/>
                  <a:gd name="T42" fmla="*/ 6710034 w 116"/>
                  <a:gd name="T43" fmla="*/ 12495558 h 115"/>
                  <a:gd name="T44" fmla="*/ 6710034 w 116"/>
                  <a:gd name="T45" fmla="*/ 12495558 h 115"/>
                  <a:gd name="T46" fmla="*/ 8989055 w 116"/>
                  <a:gd name="T47" fmla="*/ 6827244 h 115"/>
                  <a:gd name="T48" fmla="*/ 11141403 w 116"/>
                  <a:gd name="T49" fmla="*/ 0 h 115"/>
                  <a:gd name="T50" fmla="*/ 13420424 w 116"/>
                  <a:gd name="T51" fmla="*/ 0 h 115"/>
                  <a:gd name="T52" fmla="*/ 14559756 w 116"/>
                  <a:gd name="T53" fmla="*/ 14685286 h 115"/>
                  <a:gd name="T54" fmla="*/ 12280736 w 116"/>
                  <a:gd name="T55" fmla="*/ 14685286 h 115"/>
                  <a:gd name="T56" fmla="*/ 12280736 w 116"/>
                  <a:gd name="T57" fmla="*/ 7858042 h 11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6" h="115">
                    <a:moveTo>
                      <a:pt x="97" y="61"/>
                    </a:moveTo>
                    <a:lnTo>
                      <a:pt x="97" y="61"/>
                    </a:lnTo>
                    <a:lnTo>
                      <a:pt x="97" y="17"/>
                    </a:lnTo>
                    <a:lnTo>
                      <a:pt x="80" y="61"/>
                    </a:lnTo>
                    <a:lnTo>
                      <a:pt x="62" y="114"/>
                    </a:lnTo>
                    <a:lnTo>
                      <a:pt x="53" y="114"/>
                    </a:lnTo>
                    <a:lnTo>
                      <a:pt x="35" y="61"/>
                    </a:lnTo>
                    <a:lnTo>
                      <a:pt x="18" y="17"/>
                    </a:lnTo>
                    <a:lnTo>
                      <a:pt x="18" y="61"/>
                    </a:lnTo>
                    <a:lnTo>
                      <a:pt x="18" y="114"/>
                    </a:lnTo>
                    <a:lnTo>
                      <a:pt x="0" y="114"/>
                    </a:lnTo>
                    <a:lnTo>
                      <a:pt x="9" y="0"/>
                    </a:lnTo>
                    <a:lnTo>
                      <a:pt x="27" y="0"/>
                    </a:lnTo>
                    <a:lnTo>
                      <a:pt x="44" y="53"/>
                    </a:lnTo>
                    <a:lnTo>
                      <a:pt x="53" y="97"/>
                    </a:lnTo>
                    <a:lnTo>
                      <a:pt x="71" y="53"/>
                    </a:lnTo>
                    <a:lnTo>
                      <a:pt x="88" y="0"/>
                    </a:lnTo>
                    <a:lnTo>
                      <a:pt x="106" y="0"/>
                    </a:lnTo>
                    <a:lnTo>
                      <a:pt x="115" y="114"/>
                    </a:lnTo>
                    <a:lnTo>
                      <a:pt x="97" y="114"/>
                    </a:lnTo>
                    <a:lnTo>
                      <a:pt x="97" y="61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</p:grpSp>
        <p:pic>
          <p:nvPicPr>
            <p:cNvPr id="133" name="Picture 132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26146" y="3212239"/>
              <a:ext cx="227780" cy="281563"/>
            </a:xfrm>
            <a:prstGeom prst="rect">
              <a:avLst/>
            </a:prstGeom>
          </p:spPr>
        </p:pic>
        <p:pic>
          <p:nvPicPr>
            <p:cNvPr id="134" name="Picture 133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078311" y="2188044"/>
              <a:ext cx="383665" cy="362110"/>
            </a:xfrm>
            <a:prstGeom prst="rect">
              <a:avLst/>
            </a:prstGeom>
          </p:spPr>
        </p:pic>
        <p:pic>
          <p:nvPicPr>
            <p:cNvPr id="135" name="Picture 2" descr="Related imag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2794" y="2306183"/>
              <a:ext cx="298314" cy="351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6" name="Picture 6" descr="Image result for mysql logo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3176" y="3157071"/>
              <a:ext cx="516046" cy="348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1" name="Picture 4" descr="Oracle"/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787"/>
          <a:stretch/>
        </p:blipFill>
        <p:spPr bwMode="auto">
          <a:xfrm>
            <a:off x="7772870" y="2898067"/>
            <a:ext cx="651751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6" descr="http://blog.vtc.com/wp-content/uploads/2012/09/windows-mac-os-linux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0000"/>
          <a:stretch/>
        </p:blipFill>
        <p:spPr bwMode="auto">
          <a:xfrm>
            <a:off x="4031999" y="3295127"/>
            <a:ext cx="685630" cy="66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docker toolbox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087" y="2535657"/>
            <a:ext cx="660730" cy="55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24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/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Run container image on Docker host</a:t>
            </a:r>
            <a:endParaRPr lang="nl-NL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 smtClean="0"/>
              <a:t>Running Docker Containers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903913" y="5003800"/>
            <a:ext cx="3240087" cy="107950"/>
          </a:xfrm>
        </p:spPr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001125" y="5003800"/>
            <a:ext cx="142875" cy="107950"/>
          </a:xfrm>
        </p:spPr>
        <p:txBody>
          <a:bodyPr/>
          <a:lstStyle/>
          <a:p>
            <a:fld id="{14F1411D-0280-154F-AEAC-4C20B7AA46B2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106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Containers using Docker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16</a:t>
            </a:fld>
            <a:endParaRPr lang="nl-NL"/>
          </a:p>
        </p:txBody>
      </p:sp>
      <p:sp>
        <p:nvSpPr>
          <p:cNvPr id="7" name="Rectangle 6"/>
          <p:cNvSpPr/>
          <p:nvPr/>
        </p:nvSpPr>
        <p:spPr>
          <a:xfrm>
            <a:off x="2545080" y="1232400"/>
            <a:ext cx="5014809" cy="34150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6" descr="http://blog.vtc.com/wp-content/uploads/2012/09/windows-mac-os-linux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04"/>
          <a:stretch/>
        </p:blipFill>
        <p:spPr bwMode="auto">
          <a:xfrm>
            <a:off x="1304063" y="3970018"/>
            <a:ext cx="2097550" cy="103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4175760" y="1577340"/>
            <a:ext cx="2637592" cy="14275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Rectangle 38"/>
          <p:cNvSpPr/>
          <p:nvPr/>
        </p:nvSpPr>
        <p:spPr>
          <a:xfrm>
            <a:off x="5538422" y="1921413"/>
            <a:ext cx="1207087" cy="3124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A</a:t>
            </a:r>
            <a:endParaRPr lang="nl-NL" dirty="0"/>
          </a:p>
        </p:txBody>
      </p:sp>
      <p:pic>
        <p:nvPicPr>
          <p:cNvPr id="47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825" y="2572299"/>
            <a:ext cx="298314" cy="35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Group 102"/>
          <p:cNvGrpSpPr>
            <a:grpSpLocks noChangeAspect="1"/>
          </p:cNvGrpSpPr>
          <p:nvPr/>
        </p:nvGrpSpPr>
        <p:grpSpPr bwMode="auto">
          <a:xfrm>
            <a:off x="6237369" y="2333831"/>
            <a:ext cx="172344" cy="352852"/>
            <a:chOff x="4686300" y="1439863"/>
            <a:chExt cx="1577975" cy="2936875"/>
          </a:xfrm>
        </p:grpSpPr>
        <p:sp>
          <p:nvSpPr>
            <p:cNvPr id="64" name="Freeform 1"/>
            <p:cNvSpPr>
              <a:spLocks noChangeArrowheads="1"/>
            </p:cNvSpPr>
            <p:nvPr/>
          </p:nvSpPr>
          <p:spPr bwMode="gray">
            <a:xfrm>
              <a:off x="5211763" y="1439863"/>
              <a:ext cx="519112" cy="1103312"/>
            </a:xfrm>
            <a:custGeom>
              <a:avLst/>
              <a:gdLst>
                <a:gd name="T0" fmla="*/ 168683281 w 1440"/>
                <a:gd name="T1" fmla="*/ 0 h 3065"/>
                <a:gd name="T2" fmla="*/ 179079581 w 1440"/>
                <a:gd name="T3" fmla="*/ 16067678 h 3065"/>
                <a:gd name="T4" fmla="*/ 184797744 w 1440"/>
                <a:gd name="T5" fmla="*/ 33172434 h 3065"/>
                <a:gd name="T6" fmla="*/ 187007214 w 1440"/>
                <a:gd name="T7" fmla="*/ 51443137 h 3065"/>
                <a:gd name="T8" fmla="*/ 185967548 w 1440"/>
                <a:gd name="T9" fmla="*/ 69843429 h 3065"/>
                <a:gd name="T10" fmla="*/ 183628300 w 1440"/>
                <a:gd name="T11" fmla="*/ 80079933 h 3065"/>
                <a:gd name="T12" fmla="*/ 176740332 w 1440"/>
                <a:gd name="T13" fmla="*/ 99516943 h 3065"/>
                <a:gd name="T14" fmla="*/ 160625870 w 1440"/>
                <a:gd name="T15" fmla="*/ 125821484 h 3065"/>
                <a:gd name="T16" fmla="*/ 148020100 w 1440"/>
                <a:gd name="T17" fmla="*/ 143055470 h 3065"/>
                <a:gd name="T18" fmla="*/ 125018031 w 1440"/>
                <a:gd name="T19" fmla="*/ 165861451 h 3065"/>
                <a:gd name="T20" fmla="*/ 99806492 w 1440"/>
                <a:gd name="T21" fmla="*/ 187630715 h 3065"/>
                <a:gd name="T22" fmla="*/ 71216038 w 1440"/>
                <a:gd name="T23" fmla="*/ 213935617 h 3065"/>
                <a:gd name="T24" fmla="*/ 52892105 w 1440"/>
                <a:gd name="T25" fmla="*/ 235704880 h 3065"/>
                <a:gd name="T26" fmla="*/ 47044165 w 1440"/>
                <a:gd name="T27" fmla="*/ 243738719 h 3065"/>
                <a:gd name="T28" fmla="*/ 41326002 w 1440"/>
                <a:gd name="T29" fmla="*/ 258510861 h 3065"/>
                <a:gd name="T30" fmla="*/ 37947087 w 1440"/>
                <a:gd name="T31" fmla="*/ 273412233 h 3065"/>
                <a:gd name="T32" fmla="*/ 37947087 w 1440"/>
                <a:gd name="T33" fmla="*/ 289480271 h 3065"/>
                <a:gd name="T34" fmla="*/ 41326002 w 1440"/>
                <a:gd name="T35" fmla="*/ 305418360 h 3065"/>
                <a:gd name="T36" fmla="*/ 47044165 w 1440"/>
                <a:gd name="T37" fmla="*/ 316951120 h 3065"/>
                <a:gd name="T38" fmla="*/ 67707346 w 1440"/>
                <a:gd name="T39" fmla="*/ 351289501 h 3065"/>
                <a:gd name="T40" fmla="*/ 89539971 w 1440"/>
                <a:gd name="T41" fmla="*/ 385498653 h 3065"/>
                <a:gd name="T42" fmla="*/ 96297439 w 1440"/>
                <a:gd name="T43" fmla="*/ 397031053 h 3065"/>
                <a:gd name="T44" fmla="*/ 48213608 w 1440"/>
                <a:gd name="T45" fmla="*/ 351289501 h 3065"/>
                <a:gd name="T46" fmla="*/ 35607839 w 1440"/>
                <a:gd name="T47" fmla="*/ 337554077 h 3065"/>
                <a:gd name="T48" fmla="*/ 14945018 w 1440"/>
                <a:gd name="T49" fmla="*/ 310083228 h 3065"/>
                <a:gd name="T50" fmla="*/ 6887607 w 1440"/>
                <a:gd name="T51" fmla="*/ 295181856 h 3065"/>
                <a:gd name="T52" fmla="*/ 0 w 1440"/>
                <a:gd name="T53" fmla="*/ 271079979 h 3065"/>
                <a:gd name="T54" fmla="*/ 1169444 w 1440"/>
                <a:gd name="T55" fmla="*/ 252809276 h 3065"/>
                <a:gd name="T56" fmla="*/ 2339248 w 1440"/>
                <a:gd name="T57" fmla="*/ 247107691 h 3065"/>
                <a:gd name="T58" fmla="*/ 13775214 w 1440"/>
                <a:gd name="T59" fmla="*/ 225338427 h 3065"/>
                <a:gd name="T60" fmla="*/ 31059480 w 1440"/>
                <a:gd name="T61" fmla="*/ 205901417 h 3065"/>
                <a:gd name="T62" fmla="*/ 42495806 w 1440"/>
                <a:gd name="T63" fmla="*/ 194498607 h 3065"/>
                <a:gd name="T64" fmla="*/ 82652003 w 1440"/>
                <a:gd name="T65" fmla="*/ 162492480 h 3065"/>
                <a:gd name="T66" fmla="*/ 121639117 w 1440"/>
                <a:gd name="T67" fmla="*/ 130486352 h 3065"/>
                <a:gd name="T68" fmla="*/ 133075082 w 1440"/>
                <a:gd name="T69" fmla="*/ 117787645 h 3065"/>
                <a:gd name="T70" fmla="*/ 156077512 w 1440"/>
                <a:gd name="T71" fmla="*/ 89280079 h 3065"/>
                <a:gd name="T72" fmla="*/ 164134563 w 1440"/>
                <a:gd name="T73" fmla="*/ 72046094 h 3065"/>
                <a:gd name="T74" fmla="*/ 169852725 w 1440"/>
                <a:gd name="T75" fmla="*/ 53775391 h 3065"/>
                <a:gd name="T76" fmla="*/ 172191974 w 1440"/>
                <a:gd name="T77" fmla="*/ 41206273 h 3065"/>
                <a:gd name="T78" fmla="*/ 171022530 w 1440"/>
                <a:gd name="T79" fmla="*/ 13735424 h 306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440" h="3065">
                  <a:moveTo>
                    <a:pt x="1298" y="0"/>
                  </a:moveTo>
                  <a:lnTo>
                    <a:pt x="1298" y="0"/>
                  </a:lnTo>
                  <a:lnTo>
                    <a:pt x="1342" y="53"/>
                  </a:lnTo>
                  <a:lnTo>
                    <a:pt x="1378" y="124"/>
                  </a:lnTo>
                  <a:lnTo>
                    <a:pt x="1404" y="185"/>
                  </a:lnTo>
                  <a:lnTo>
                    <a:pt x="1422" y="256"/>
                  </a:lnTo>
                  <a:lnTo>
                    <a:pt x="1439" y="327"/>
                  </a:lnTo>
                  <a:lnTo>
                    <a:pt x="1439" y="397"/>
                  </a:lnTo>
                  <a:lnTo>
                    <a:pt x="1439" y="468"/>
                  </a:lnTo>
                  <a:lnTo>
                    <a:pt x="1431" y="539"/>
                  </a:lnTo>
                  <a:lnTo>
                    <a:pt x="1413" y="618"/>
                  </a:lnTo>
                  <a:lnTo>
                    <a:pt x="1386" y="697"/>
                  </a:lnTo>
                  <a:lnTo>
                    <a:pt x="1360" y="768"/>
                  </a:lnTo>
                  <a:lnTo>
                    <a:pt x="1316" y="839"/>
                  </a:lnTo>
                  <a:lnTo>
                    <a:pt x="1236" y="971"/>
                  </a:lnTo>
                  <a:lnTo>
                    <a:pt x="1139" y="1104"/>
                  </a:lnTo>
                  <a:lnTo>
                    <a:pt x="1051" y="1192"/>
                  </a:lnTo>
                  <a:lnTo>
                    <a:pt x="962" y="1280"/>
                  </a:lnTo>
                  <a:lnTo>
                    <a:pt x="768" y="1448"/>
                  </a:lnTo>
                  <a:lnTo>
                    <a:pt x="654" y="1545"/>
                  </a:lnTo>
                  <a:lnTo>
                    <a:pt x="548" y="1651"/>
                  </a:lnTo>
                  <a:lnTo>
                    <a:pt x="442" y="1757"/>
                  </a:lnTo>
                  <a:lnTo>
                    <a:pt x="407" y="1819"/>
                  </a:lnTo>
                  <a:lnTo>
                    <a:pt x="362" y="1881"/>
                  </a:lnTo>
                  <a:lnTo>
                    <a:pt x="336" y="1934"/>
                  </a:lnTo>
                  <a:lnTo>
                    <a:pt x="318" y="1995"/>
                  </a:lnTo>
                  <a:lnTo>
                    <a:pt x="301" y="2057"/>
                  </a:lnTo>
                  <a:lnTo>
                    <a:pt x="292" y="2110"/>
                  </a:lnTo>
                  <a:lnTo>
                    <a:pt x="292" y="2172"/>
                  </a:lnTo>
                  <a:lnTo>
                    <a:pt x="292" y="2234"/>
                  </a:lnTo>
                  <a:lnTo>
                    <a:pt x="301" y="2296"/>
                  </a:lnTo>
                  <a:lnTo>
                    <a:pt x="318" y="2357"/>
                  </a:lnTo>
                  <a:lnTo>
                    <a:pt x="362" y="2446"/>
                  </a:lnTo>
                  <a:lnTo>
                    <a:pt x="407" y="2543"/>
                  </a:lnTo>
                  <a:lnTo>
                    <a:pt x="521" y="2711"/>
                  </a:lnTo>
                  <a:lnTo>
                    <a:pt x="636" y="2887"/>
                  </a:lnTo>
                  <a:lnTo>
                    <a:pt x="689" y="2975"/>
                  </a:lnTo>
                  <a:lnTo>
                    <a:pt x="741" y="3064"/>
                  </a:lnTo>
                  <a:lnTo>
                    <a:pt x="548" y="2887"/>
                  </a:lnTo>
                  <a:lnTo>
                    <a:pt x="371" y="2711"/>
                  </a:lnTo>
                  <a:lnTo>
                    <a:pt x="274" y="2605"/>
                  </a:lnTo>
                  <a:lnTo>
                    <a:pt x="194" y="2507"/>
                  </a:lnTo>
                  <a:lnTo>
                    <a:pt x="115" y="2393"/>
                  </a:lnTo>
                  <a:lnTo>
                    <a:pt x="53" y="2278"/>
                  </a:lnTo>
                  <a:lnTo>
                    <a:pt x="18" y="2190"/>
                  </a:lnTo>
                  <a:lnTo>
                    <a:pt x="0" y="2092"/>
                  </a:lnTo>
                  <a:lnTo>
                    <a:pt x="0" y="1995"/>
                  </a:lnTo>
                  <a:lnTo>
                    <a:pt x="9" y="1951"/>
                  </a:lnTo>
                  <a:lnTo>
                    <a:pt x="18" y="1907"/>
                  </a:lnTo>
                  <a:lnTo>
                    <a:pt x="53" y="1819"/>
                  </a:lnTo>
                  <a:lnTo>
                    <a:pt x="106" y="1739"/>
                  </a:lnTo>
                  <a:lnTo>
                    <a:pt x="168" y="1660"/>
                  </a:lnTo>
                  <a:lnTo>
                    <a:pt x="239" y="1589"/>
                  </a:lnTo>
                  <a:lnTo>
                    <a:pt x="327" y="1501"/>
                  </a:lnTo>
                  <a:lnTo>
                    <a:pt x="424" y="1413"/>
                  </a:lnTo>
                  <a:lnTo>
                    <a:pt x="636" y="1254"/>
                  </a:lnTo>
                  <a:lnTo>
                    <a:pt x="839" y="1086"/>
                  </a:lnTo>
                  <a:lnTo>
                    <a:pt x="936" y="1007"/>
                  </a:lnTo>
                  <a:lnTo>
                    <a:pt x="1024" y="909"/>
                  </a:lnTo>
                  <a:lnTo>
                    <a:pt x="1121" y="803"/>
                  </a:lnTo>
                  <a:lnTo>
                    <a:pt x="1201" y="689"/>
                  </a:lnTo>
                  <a:lnTo>
                    <a:pt x="1236" y="618"/>
                  </a:lnTo>
                  <a:lnTo>
                    <a:pt x="1263" y="556"/>
                  </a:lnTo>
                  <a:lnTo>
                    <a:pt x="1289" y="486"/>
                  </a:lnTo>
                  <a:lnTo>
                    <a:pt x="1307" y="415"/>
                  </a:lnTo>
                  <a:lnTo>
                    <a:pt x="1325" y="318"/>
                  </a:lnTo>
                  <a:lnTo>
                    <a:pt x="1325" y="212"/>
                  </a:lnTo>
                  <a:lnTo>
                    <a:pt x="1316" y="106"/>
                  </a:lnTo>
                  <a:lnTo>
                    <a:pt x="1298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Freeform 2"/>
            <p:cNvSpPr>
              <a:spLocks noChangeArrowheads="1"/>
            </p:cNvSpPr>
            <p:nvPr/>
          </p:nvSpPr>
          <p:spPr bwMode="gray">
            <a:xfrm>
              <a:off x="5478463" y="1849438"/>
              <a:ext cx="446087" cy="763587"/>
            </a:xfrm>
            <a:custGeom>
              <a:avLst/>
              <a:gdLst>
                <a:gd name="T0" fmla="*/ 45962095 w 1238"/>
                <a:gd name="T1" fmla="*/ 53838646 h 2120"/>
                <a:gd name="T2" fmla="*/ 72319062 w 1238"/>
                <a:gd name="T3" fmla="*/ 36584101 h 2120"/>
                <a:gd name="T4" fmla="*/ 101013122 w 1238"/>
                <a:gd name="T5" fmla="*/ 21795006 h 2120"/>
                <a:gd name="T6" fmla="*/ 160608255 w 1238"/>
                <a:gd name="T7" fmla="*/ 0 h 2120"/>
                <a:gd name="T8" fmla="*/ 112438787 w 1238"/>
                <a:gd name="T9" fmla="*/ 30875928 h 2120"/>
                <a:gd name="T10" fmla="*/ 78032075 w 1238"/>
                <a:gd name="T11" fmla="*/ 56173710 h 2120"/>
                <a:gd name="T12" fmla="*/ 67774956 w 1238"/>
                <a:gd name="T13" fmla="*/ 66422344 h 2120"/>
                <a:gd name="T14" fmla="*/ 52843653 w 1238"/>
                <a:gd name="T15" fmla="*/ 81341465 h 2120"/>
                <a:gd name="T16" fmla="*/ 43625002 w 1238"/>
                <a:gd name="T17" fmla="*/ 100801408 h 2120"/>
                <a:gd name="T18" fmla="*/ 41288271 w 1238"/>
                <a:gd name="T19" fmla="*/ 108844644 h 2120"/>
                <a:gd name="T20" fmla="*/ 42456817 w 1238"/>
                <a:gd name="T21" fmla="*/ 123634100 h 2120"/>
                <a:gd name="T22" fmla="*/ 45962095 w 1238"/>
                <a:gd name="T23" fmla="*/ 131677337 h 2120"/>
                <a:gd name="T24" fmla="*/ 59724852 w 1238"/>
                <a:gd name="T25" fmla="*/ 154640054 h 2120"/>
                <a:gd name="T26" fmla="*/ 74656155 w 1238"/>
                <a:gd name="T27" fmla="*/ 177472746 h 2120"/>
                <a:gd name="T28" fmla="*/ 78032075 w 1238"/>
                <a:gd name="T29" fmla="*/ 183310585 h 2120"/>
                <a:gd name="T30" fmla="*/ 82705899 w 1238"/>
                <a:gd name="T31" fmla="*/ 199267392 h 2120"/>
                <a:gd name="T32" fmla="*/ 80369167 w 1238"/>
                <a:gd name="T33" fmla="*/ 216521937 h 2120"/>
                <a:gd name="T34" fmla="*/ 78032075 w 1238"/>
                <a:gd name="T35" fmla="*/ 222230110 h 2120"/>
                <a:gd name="T36" fmla="*/ 69981970 w 1238"/>
                <a:gd name="T37" fmla="*/ 237149232 h 2120"/>
                <a:gd name="T38" fmla="*/ 58556305 w 1238"/>
                <a:gd name="T39" fmla="*/ 249732929 h 2120"/>
                <a:gd name="T40" fmla="*/ 31031152 w 1238"/>
                <a:gd name="T41" fmla="*/ 270360224 h 2120"/>
                <a:gd name="T42" fmla="*/ 27525514 w 1238"/>
                <a:gd name="T43" fmla="*/ 273733333 h 2120"/>
                <a:gd name="T44" fmla="*/ 24149594 w 1238"/>
                <a:gd name="T45" fmla="*/ 274901045 h 2120"/>
                <a:gd name="T46" fmla="*/ 33367884 w 1238"/>
                <a:gd name="T47" fmla="*/ 265690097 h 2120"/>
                <a:gd name="T48" fmla="*/ 42456817 w 1238"/>
                <a:gd name="T49" fmla="*/ 248565578 h 2120"/>
                <a:gd name="T50" fmla="*/ 45962095 w 1238"/>
                <a:gd name="T51" fmla="*/ 235981520 h 2120"/>
                <a:gd name="T52" fmla="*/ 45962095 w 1238"/>
                <a:gd name="T53" fmla="*/ 230273347 h 2120"/>
                <a:gd name="T54" fmla="*/ 41288271 w 1238"/>
                <a:gd name="T55" fmla="*/ 211851450 h 2120"/>
                <a:gd name="T56" fmla="*/ 29862606 w 1238"/>
                <a:gd name="T57" fmla="*/ 195894643 h 2120"/>
                <a:gd name="T58" fmla="*/ 17268395 w 1238"/>
                <a:gd name="T59" fmla="*/ 179807810 h 2120"/>
                <a:gd name="T60" fmla="*/ 8049744 w 1238"/>
                <a:gd name="T61" fmla="*/ 161515579 h 2120"/>
                <a:gd name="T62" fmla="*/ 1168546 w 1238"/>
                <a:gd name="T63" fmla="*/ 140888285 h 2120"/>
                <a:gd name="T64" fmla="*/ 1168546 w 1238"/>
                <a:gd name="T65" fmla="*/ 120260990 h 2120"/>
                <a:gd name="T66" fmla="*/ 2337092 w 1238"/>
                <a:gd name="T67" fmla="*/ 110012356 h 2120"/>
                <a:gd name="T68" fmla="*/ 10386837 w 1238"/>
                <a:gd name="T69" fmla="*/ 91590460 h 2120"/>
                <a:gd name="T70" fmla="*/ 22981047 w 1238"/>
                <a:gd name="T71" fmla="*/ 74465941 h 2120"/>
                <a:gd name="T72" fmla="*/ 37912350 w 1238"/>
                <a:gd name="T73" fmla="*/ 59546819 h 212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38" h="2120">
                  <a:moveTo>
                    <a:pt x="354" y="415"/>
                  </a:moveTo>
                  <a:lnTo>
                    <a:pt x="354" y="415"/>
                  </a:lnTo>
                  <a:lnTo>
                    <a:pt x="451" y="344"/>
                  </a:lnTo>
                  <a:lnTo>
                    <a:pt x="557" y="282"/>
                  </a:lnTo>
                  <a:lnTo>
                    <a:pt x="672" y="221"/>
                  </a:lnTo>
                  <a:lnTo>
                    <a:pt x="778" y="168"/>
                  </a:lnTo>
                  <a:lnTo>
                    <a:pt x="1008" y="79"/>
                  </a:lnTo>
                  <a:lnTo>
                    <a:pt x="1237" y="0"/>
                  </a:lnTo>
                  <a:lnTo>
                    <a:pt x="866" y="238"/>
                  </a:lnTo>
                  <a:lnTo>
                    <a:pt x="690" y="371"/>
                  </a:lnTo>
                  <a:lnTo>
                    <a:pt x="601" y="433"/>
                  </a:lnTo>
                  <a:lnTo>
                    <a:pt x="522" y="512"/>
                  </a:lnTo>
                  <a:lnTo>
                    <a:pt x="460" y="565"/>
                  </a:lnTo>
                  <a:lnTo>
                    <a:pt x="407" y="627"/>
                  </a:lnTo>
                  <a:lnTo>
                    <a:pt x="363" y="697"/>
                  </a:lnTo>
                  <a:lnTo>
                    <a:pt x="336" y="777"/>
                  </a:lnTo>
                  <a:lnTo>
                    <a:pt x="318" y="839"/>
                  </a:lnTo>
                  <a:lnTo>
                    <a:pt x="318" y="892"/>
                  </a:lnTo>
                  <a:lnTo>
                    <a:pt x="327" y="953"/>
                  </a:lnTo>
                  <a:lnTo>
                    <a:pt x="354" y="1015"/>
                  </a:lnTo>
                  <a:lnTo>
                    <a:pt x="398" y="1104"/>
                  </a:lnTo>
                  <a:lnTo>
                    <a:pt x="460" y="1192"/>
                  </a:lnTo>
                  <a:lnTo>
                    <a:pt x="522" y="1280"/>
                  </a:lnTo>
                  <a:lnTo>
                    <a:pt x="575" y="1368"/>
                  </a:lnTo>
                  <a:lnTo>
                    <a:pt x="601" y="1413"/>
                  </a:lnTo>
                  <a:lnTo>
                    <a:pt x="619" y="1448"/>
                  </a:lnTo>
                  <a:lnTo>
                    <a:pt x="637" y="1536"/>
                  </a:lnTo>
                  <a:lnTo>
                    <a:pt x="628" y="1624"/>
                  </a:lnTo>
                  <a:lnTo>
                    <a:pt x="619" y="1669"/>
                  </a:lnTo>
                  <a:lnTo>
                    <a:pt x="601" y="1713"/>
                  </a:lnTo>
                  <a:lnTo>
                    <a:pt x="575" y="1775"/>
                  </a:lnTo>
                  <a:lnTo>
                    <a:pt x="539" y="1828"/>
                  </a:lnTo>
                  <a:lnTo>
                    <a:pt x="495" y="1881"/>
                  </a:lnTo>
                  <a:lnTo>
                    <a:pt x="451" y="1925"/>
                  </a:lnTo>
                  <a:lnTo>
                    <a:pt x="354" y="2013"/>
                  </a:lnTo>
                  <a:lnTo>
                    <a:pt x="239" y="2084"/>
                  </a:lnTo>
                  <a:lnTo>
                    <a:pt x="212" y="2110"/>
                  </a:lnTo>
                  <a:lnTo>
                    <a:pt x="204" y="2119"/>
                  </a:lnTo>
                  <a:lnTo>
                    <a:pt x="186" y="2119"/>
                  </a:lnTo>
                  <a:lnTo>
                    <a:pt x="257" y="2048"/>
                  </a:lnTo>
                  <a:lnTo>
                    <a:pt x="310" y="1969"/>
                  </a:lnTo>
                  <a:lnTo>
                    <a:pt x="327" y="1916"/>
                  </a:lnTo>
                  <a:lnTo>
                    <a:pt x="345" y="1872"/>
                  </a:lnTo>
                  <a:lnTo>
                    <a:pt x="354" y="1819"/>
                  </a:lnTo>
                  <a:lnTo>
                    <a:pt x="354" y="1775"/>
                  </a:lnTo>
                  <a:lnTo>
                    <a:pt x="345" y="1695"/>
                  </a:lnTo>
                  <a:lnTo>
                    <a:pt x="318" y="1633"/>
                  </a:lnTo>
                  <a:lnTo>
                    <a:pt x="274" y="1572"/>
                  </a:lnTo>
                  <a:lnTo>
                    <a:pt x="230" y="1510"/>
                  </a:lnTo>
                  <a:lnTo>
                    <a:pt x="133" y="1386"/>
                  </a:lnTo>
                  <a:lnTo>
                    <a:pt x="98" y="1315"/>
                  </a:lnTo>
                  <a:lnTo>
                    <a:pt x="62" y="1245"/>
                  </a:lnTo>
                  <a:lnTo>
                    <a:pt x="36" y="1165"/>
                  </a:lnTo>
                  <a:lnTo>
                    <a:pt x="9" y="1086"/>
                  </a:lnTo>
                  <a:lnTo>
                    <a:pt x="0" y="1006"/>
                  </a:lnTo>
                  <a:lnTo>
                    <a:pt x="9" y="927"/>
                  </a:lnTo>
                  <a:lnTo>
                    <a:pt x="18" y="848"/>
                  </a:lnTo>
                  <a:lnTo>
                    <a:pt x="45" y="777"/>
                  </a:lnTo>
                  <a:lnTo>
                    <a:pt x="80" y="706"/>
                  </a:lnTo>
                  <a:lnTo>
                    <a:pt x="124" y="636"/>
                  </a:lnTo>
                  <a:lnTo>
                    <a:pt x="177" y="574"/>
                  </a:lnTo>
                  <a:lnTo>
                    <a:pt x="230" y="512"/>
                  </a:lnTo>
                  <a:lnTo>
                    <a:pt x="292" y="459"/>
                  </a:lnTo>
                  <a:lnTo>
                    <a:pt x="354" y="415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Freeform 3"/>
            <p:cNvSpPr>
              <a:spLocks noChangeArrowheads="1"/>
            </p:cNvSpPr>
            <p:nvPr/>
          </p:nvSpPr>
          <p:spPr bwMode="gray">
            <a:xfrm>
              <a:off x="5897563" y="2530475"/>
              <a:ext cx="322262" cy="393700"/>
            </a:xfrm>
            <a:custGeom>
              <a:avLst/>
              <a:gdLst>
                <a:gd name="T0" fmla="*/ 16018551 w 893"/>
                <a:gd name="T1" fmla="*/ 12539435 h 1095"/>
                <a:gd name="T2" fmla="*/ 29953044 w 893"/>
                <a:gd name="T3" fmla="*/ 3490447 h 1095"/>
                <a:gd name="T4" fmla="*/ 45971595 w 893"/>
                <a:gd name="T5" fmla="*/ 0 h 1095"/>
                <a:gd name="T6" fmla="*/ 54045827 w 893"/>
                <a:gd name="T7" fmla="*/ 0 h 1095"/>
                <a:gd name="T8" fmla="*/ 67850406 w 893"/>
                <a:gd name="T9" fmla="*/ 0 h 1095"/>
                <a:gd name="T10" fmla="*/ 81654984 w 893"/>
                <a:gd name="T11" fmla="*/ 4653929 h 1095"/>
                <a:gd name="T12" fmla="*/ 94287438 w 893"/>
                <a:gd name="T13" fmla="*/ 10341546 h 1095"/>
                <a:gd name="T14" fmla="*/ 100147698 w 893"/>
                <a:gd name="T15" fmla="*/ 14866040 h 1095"/>
                <a:gd name="T16" fmla="*/ 107050168 w 893"/>
                <a:gd name="T17" fmla="*/ 24044463 h 1095"/>
                <a:gd name="T18" fmla="*/ 112780152 w 893"/>
                <a:gd name="T19" fmla="*/ 34256934 h 1095"/>
                <a:gd name="T20" fmla="*/ 114994124 w 893"/>
                <a:gd name="T21" fmla="*/ 45761962 h 1095"/>
                <a:gd name="T22" fmla="*/ 114994124 w 893"/>
                <a:gd name="T23" fmla="*/ 57137915 h 1095"/>
                <a:gd name="T24" fmla="*/ 113952276 w 893"/>
                <a:gd name="T25" fmla="*/ 63989373 h 1095"/>
                <a:gd name="T26" fmla="*/ 109264140 w 893"/>
                <a:gd name="T27" fmla="*/ 76528808 h 1095"/>
                <a:gd name="T28" fmla="*/ 96631686 w 893"/>
                <a:gd name="T29" fmla="*/ 92429255 h 1095"/>
                <a:gd name="T30" fmla="*/ 86343481 w 893"/>
                <a:gd name="T31" fmla="*/ 102770801 h 1095"/>
                <a:gd name="T32" fmla="*/ 66678281 w 893"/>
                <a:gd name="T33" fmla="*/ 115310236 h 1095"/>
                <a:gd name="T34" fmla="*/ 44799470 w 893"/>
                <a:gd name="T35" fmla="*/ 126686188 h 1095"/>
                <a:gd name="T36" fmla="*/ 0 w 893"/>
                <a:gd name="T37" fmla="*/ 141422793 h 1095"/>
                <a:gd name="T38" fmla="*/ 5730345 w 893"/>
                <a:gd name="T39" fmla="*/ 136898299 h 1095"/>
                <a:gd name="T40" fmla="*/ 23050935 w 893"/>
                <a:gd name="T41" fmla="*/ 126686188 h 1095"/>
                <a:gd name="T42" fmla="*/ 55217952 w 893"/>
                <a:gd name="T43" fmla="*/ 102770801 h 1095"/>
                <a:gd name="T44" fmla="*/ 70194654 w 893"/>
                <a:gd name="T45" fmla="*/ 89067884 h 1095"/>
                <a:gd name="T46" fmla="*/ 77096763 w 893"/>
                <a:gd name="T47" fmla="*/ 78855413 h 1095"/>
                <a:gd name="T48" fmla="*/ 83999232 w 893"/>
                <a:gd name="T49" fmla="*/ 61662409 h 1095"/>
                <a:gd name="T50" fmla="*/ 86343481 w 893"/>
                <a:gd name="T51" fmla="*/ 49122974 h 1095"/>
                <a:gd name="T52" fmla="*/ 85171357 w 893"/>
                <a:gd name="T53" fmla="*/ 43435357 h 1095"/>
                <a:gd name="T54" fmla="*/ 79441011 w 893"/>
                <a:gd name="T55" fmla="*/ 29732440 h 1095"/>
                <a:gd name="T56" fmla="*/ 70194654 w 893"/>
                <a:gd name="T57" fmla="*/ 18356487 h 1095"/>
                <a:gd name="T58" fmla="*/ 57562200 w 893"/>
                <a:gd name="T59" fmla="*/ 11505029 h 1095"/>
                <a:gd name="T60" fmla="*/ 42585498 w 893"/>
                <a:gd name="T61" fmla="*/ 8014941 h 1095"/>
                <a:gd name="T62" fmla="*/ 36855513 w 893"/>
                <a:gd name="T63" fmla="*/ 8014941 h 1095"/>
                <a:gd name="T64" fmla="*/ 16018551 w 893"/>
                <a:gd name="T65" fmla="*/ 12539435 h 10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893" h="1095">
                  <a:moveTo>
                    <a:pt x="123" y="97"/>
                  </a:moveTo>
                  <a:lnTo>
                    <a:pt x="123" y="97"/>
                  </a:lnTo>
                  <a:lnTo>
                    <a:pt x="177" y="53"/>
                  </a:lnTo>
                  <a:lnTo>
                    <a:pt x="230" y="27"/>
                  </a:lnTo>
                  <a:lnTo>
                    <a:pt x="291" y="9"/>
                  </a:lnTo>
                  <a:lnTo>
                    <a:pt x="353" y="0"/>
                  </a:lnTo>
                  <a:lnTo>
                    <a:pt x="415" y="0"/>
                  </a:lnTo>
                  <a:lnTo>
                    <a:pt x="468" y="0"/>
                  </a:lnTo>
                  <a:lnTo>
                    <a:pt x="521" y="0"/>
                  </a:lnTo>
                  <a:lnTo>
                    <a:pt x="574" y="18"/>
                  </a:lnTo>
                  <a:lnTo>
                    <a:pt x="627" y="36"/>
                  </a:lnTo>
                  <a:lnTo>
                    <a:pt x="671" y="53"/>
                  </a:lnTo>
                  <a:lnTo>
                    <a:pt x="724" y="80"/>
                  </a:lnTo>
                  <a:lnTo>
                    <a:pt x="769" y="115"/>
                  </a:lnTo>
                  <a:lnTo>
                    <a:pt x="795" y="150"/>
                  </a:lnTo>
                  <a:lnTo>
                    <a:pt x="822" y="186"/>
                  </a:lnTo>
                  <a:lnTo>
                    <a:pt x="848" y="221"/>
                  </a:lnTo>
                  <a:lnTo>
                    <a:pt x="866" y="265"/>
                  </a:lnTo>
                  <a:lnTo>
                    <a:pt x="883" y="309"/>
                  </a:lnTo>
                  <a:lnTo>
                    <a:pt x="883" y="354"/>
                  </a:lnTo>
                  <a:lnTo>
                    <a:pt x="892" y="398"/>
                  </a:lnTo>
                  <a:lnTo>
                    <a:pt x="883" y="442"/>
                  </a:lnTo>
                  <a:lnTo>
                    <a:pt x="875" y="495"/>
                  </a:lnTo>
                  <a:lnTo>
                    <a:pt x="857" y="548"/>
                  </a:lnTo>
                  <a:lnTo>
                    <a:pt x="839" y="592"/>
                  </a:lnTo>
                  <a:lnTo>
                    <a:pt x="804" y="636"/>
                  </a:lnTo>
                  <a:lnTo>
                    <a:pt x="742" y="715"/>
                  </a:lnTo>
                  <a:lnTo>
                    <a:pt x="663" y="795"/>
                  </a:lnTo>
                  <a:lnTo>
                    <a:pt x="592" y="848"/>
                  </a:lnTo>
                  <a:lnTo>
                    <a:pt x="512" y="892"/>
                  </a:lnTo>
                  <a:lnTo>
                    <a:pt x="433" y="936"/>
                  </a:lnTo>
                  <a:lnTo>
                    <a:pt x="344" y="980"/>
                  </a:lnTo>
                  <a:lnTo>
                    <a:pt x="177" y="1042"/>
                  </a:lnTo>
                  <a:lnTo>
                    <a:pt x="0" y="1094"/>
                  </a:lnTo>
                  <a:lnTo>
                    <a:pt x="44" y="1059"/>
                  </a:lnTo>
                  <a:lnTo>
                    <a:pt x="177" y="980"/>
                  </a:lnTo>
                  <a:lnTo>
                    <a:pt x="309" y="892"/>
                  </a:lnTo>
                  <a:lnTo>
                    <a:pt x="424" y="795"/>
                  </a:lnTo>
                  <a:lnTo>
                    <a:pt x="486" y="742"/>
                  </a:lnTo>
                  <a:lnTo>
                    <a:pt x="539" y="689"/>
                  </a:lnTo>
                  <a:lnTo>
                    <a:pt x="592" y="610"/>
                  </a:lnTo>
                  <a:lnTo>
                    <a:pt x="636" y="521"/>
                  </a:lnTo>
                  <a:lnTo>
                    <a:pt x="645" y="477"/>
                  </a:lnTo>
                  <a:lnTo>
                    <a:pt x="654" y="424"/>
                  </a:lnTo>
                  <a:lnTo>
                    <a:pt x="663" y="380"/>
                  </a:lnTo>
                  <a:lnTo>
                    <a:pt x="654" y="336"/>
                  </a:lnTo>
                  <a:lnTo>
                    <a:pt x="636" y="274"/>
                  </a:lnTo>
                  <a:lnTo>
                    <a:pt x="610" y="230"/>
                  </a:lnTo>
                  <a:lnTo>
                    <a:pt x="574" y="186"/>
                  </a:lnTo>
                  <a:lnTo>
                    <a:pt x="539" y="142"/>
                  </a:lnTo>
                  <a:lnTo>
                    <a:pt x="495" y="115"/>
                  </a:lnTo>
                  <a:lnTo>
                    <a:pt x="442" y="89"/>
                  </a:lnTo>
                  <a:lnTo>
                    <a:pt x="389" y="71"/>
                  </a:lnTo>
                  <a:lnTo>
                    <a:pt x="327" y="62"/>
                  </a:lnTo>
                  <a:lnTo>
                    <a:pt x="283" y="62"/>
                  </a:lnTo>
                  <a:lnTo>
                    <a:pt x="230" y="71"/>
                  </a:lnTo>
                  <a:lnTo>
                    <a:pt x="123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Freeform 4"/>
            <p:cNvSpPr>
              <a:spLocks noChangeArrowheads="1"/>
            </p:cNvSpPr>
            <p:nvPr/>
          </p:nvSpPr>
          <p:spPr bwMode="gray">
            <a:xfrm>
              <a:off x="4892675" y="2549525"/>
              <a:ext cx="1011238" cy="174625"/>
            </a:xfrm>
            <a:custGeom>
              <a:avLst/>
              <a:gdLst>
                <a:gd name="T0" fmla="*/ 22922714 w 2810"/>
                <a:gd name="T1" fmla="*/ 21600431 h 487"/>
                <a:gd name="T2" fmla="*/ 73301080 w 2810"/>
                <a:gd name="T3" fmla="*/ 5657205 h 487"/>
                <a:gd name="T4" fmla="*/ 99591109 w 2810"/>
                <a:gd name="T5" fmla="*/ 1157115 h 487"/>
                <a:gd name="T6" fmla="*/ 125881137 w 2810"/>
                <a:gd name="T7" fmla="*/ 0 h 487"/>
                <a:gd name="T8" fmla="*/ 95058171 w 2810"/>
                <a:gd name="T9" fmla="*/ 7971793 h 487"/>
                <a:gd name="T10" fmla="*/ 65271634 w 2810"/>
                <a:gd name="T11" fmla="*/ 19286202 h 487"/>
                <a:gd name="T12" fmla="*/ 58407811 w 2810"/>
                <a:gd name="T13" fmla="*/ 23915019 h 487"/>
                <a:gd name="T14" fmla="*/ 52709611 w 2810"/>
                <a:gd name="T15" fmla="*/ 29572224 h 487"/>
                <a:gd name="T16" fmla="*/ 52709611 w 2810"/>
                <a:gd name="T17" fmla="*/ 31886453 h 487"/>
                <a:gd name="T18" fmla="*/ 57242189 w 2810"/>
                <a:gd name="T19" fmla="*/ 36386543 h 487"/>
                <a:gd name="T20" fmla="*/ 66437257 w 2810"/>
                <a:gd name="T21" fmla="*/ 39729518 h 487"/>
                <a:gd name="T22" fmla="*/ 96223794 w 2810"/>
                <a:gd name="T23" fmla="*/ 43200862 h 487"/>
                <a:gd name="T24" fmla="*/ 129377646 w 2810"/>
                <a:gd name="T25" fmla="*/ 44358336 h 487"/>
                <a:gd name="T26" fmla="*/ 198016595 w 2810"/>
                <a:gd name="T27" fmla="*/ 43200862 h 487"/>
                <a:gd name="T28" fmla="*/ 231040893 w 2810"/>
                <a:gd name="T29" fmla="*/ 42043748 h 487"/>
                <a:gd name="T30" fmla="*/ 297478150 w 2810"/>
                <a:gd name="T31" fmla="*/ 35229428 h 487"/>
                <a:gd name="T32" fmla="*/ 363785853 w 2810"/>
                <a:gd name="T33" fmla="*/ 26100521 h 487"/>
                <a:gd name="T34" fmla="*/ 335294132 w 2810"/>
                <a:gd name="T35" fmla="*/ 40886633 h 487"/>
                <a:gd name="T36" fmla="*/ 331797624 w 2810"/>
                <a:gd name="T37" fmla="*/ 43200862 h 487"/>
                <a:gd name="T38" fmla="*/ 320400864 w 2810"/>
                <a:gd name="T39" fmla="*/ 46543838 h 487"/>
                <a:gd name="T40" fmla="*/ 299809395 w 2810"/>
                <a:gd name="T41" fmla="*/ 50015540 h 487"/>
                <a:gd name="T42" fmla="*/ 237904716 w 2810"/>
                <a:gd name="T43" fmla="*/ 59015720 h 487"/>
                <a:gd name="T44" fmla="*/ 155667675 w 2810"/>
                <a:gd name="T45" fmla="*/ 62487064 h 487"/>
                <a:gd name="T46" fmla="*/ 123679446 w 2810"/>
                <a:gd name="T47" fmla="*/ 62487064 h 487"/>
                <a:gd name="T48" fmla="*/ 91561663 w 2810"/>
                <a:gd name="T49" fmla="*/ 61329949 h 487"/>
                <a:gd name="T50" fmla="*/ 38981605 w 2810"/>
                <a:gd name="T51" fmla="*/ 55672745 h 487"/>
                <a:gd name="T52" fmla="*/ 20591829 w 2810"/>
                <a:gd name="T53" fmla="*/ 51172655 h 487"/>
                <a:gd name="T54" fmla="*/ 5827754 w 2810"/>
                <a:gd name="T55" fmla="*/ 45386723 h 487"/>
                <a:gd name="T56" fmla="*/ 2331245 w 2810"/>
                <a:gd name="T57" fmla="*/ 43200862 h 487"/>
                <a:gd name="T58" fmla="*/ 0 w 2810"/>
                <a:gd name="T59" fmla="*/ 38700773 h 487"/>
                <a:gd name="T60" fmla="*/ 1165623 w 2810"/>
                <a:gd name="T61" fmla="*/ 34072314 h 487"/>
                <a:gd name="T62" fmla="*/ 6863823 w 2810"/>
                <a:gd name="T63" fmla="*/ 30729339 h 487"/>
                <a:gd name="T64" fmla="*/ 22922714 w 2810"/>
                <a:gd name="T65" fmla="*/ 21600431 h 48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810" h="487">
                  <a:moveTo>
                    <a:pt x="177" y="168"/>
                  </a:moveTo>
                  <a:lnTo>
                    <a:pt x="177" y="168"/>
                  </a:lnTo>
                  <a:lnTo>
                    <a:pt x="372" y="97"/>
                  </a:lnTo>
                  <a:lnTo>
                    <a:pt x="566" y="44"/>
                  </a:lnTo>
                  <a:lnTo>
                    <a:pt x="663" y="18"/>
                  </a:lnTo>
                  <a:lnTo>
                    <a:pt x="769" y="9"/>
                  </a:lnTo>
                  <a:lnTo>
                    <a:pt x="875" y="0"/>
                  </a:lnTo>
                  <a:lnTo>
                    <a:pt x="972" y="0"/>
                  </a:lnTo>
                  <a:lnTo>
                    <a:pt x="734" y="62"/>
                  </a:lnTo>
                  <a:lnTo>
                    <a:pt x="619" y="106"/>
                  </a:lnTo>
                  <a:lnTo>
                    <a:pt x="504" y="150"/>
                  </a:lnTo>
                  <a:lnTo>
                    <a:pt x="451" y="186"/>
                  </a:lnTo>
                  <a:lnTo>
                    <a:pt x="425" y="203"/>
                  </a:lnTo>
                  <a:lnTo>
                    <a:pt x="407" y="230"/>
                  </a:lnTo>
                  <a:lnTo>
                    <a:pt x="407" y="248"/>
                  </a:lnTo>
                  <a:lnTo>
                    <a:pt x="416" y="265"/>
                  </a:lnTo>
                  <a:lnTo>
                    <a:pt x="442" y="283"/>
                  </a:lnTo>
                  <a:lnTo>
                    <a:pt x="513" y="309"/>
                  </a:lnTo>
                  <a:lnTo>
                    <a:pt x="592" y="318"/>
                  </a:lnTo>
                  <a:lnTo>
                    <a:pt x="743" y="336"/>
                  </a:lnTo>
                  <a:lnTo>
                    <a:pt x="999" y="345"/>
                  </a:lnTo>
                  <a:lnTo>
                    <a:pt x="1264" y="345"/>
                  </a:lnTo>
                  <a:lnTo>
                    <a:pt x="1529" y="336"/>
                  </a:lnTo>
                  <a:lnTo>
                    <a:pt x="1784" y="327"/>
                  </a:lnTo>
                  <a:lnTo>
                    <a:pt x="2041" y="301"/>
                  </a:lnTo>
                  <a:lnTo>
                    <a:pt x="2297" y="274"/>
                  </a:lnTo>
                  <a:lnTo>
                    <a:pt x="2809" y="203"/>
                  </a:lnTo>
                  <a:lnTo>
                    <a:pt x="2695" y="256"/>
                  </a:lnTo>
                  <a:lnTo>
                    <a:pt x="2589" y="318"/>
                  </a:lnTo>
                  <a:lnTo>
                    <a:pt x="2562" y="336"/>
                  </a:lnTo>
                  <a:lnTo>
                    <a:pt x="2536" y="345"/>
                  </a:lnTo>
                  <a:lnTo>
                    <a:pt x="2474" y="362"/>
                  </a:lnTo>
                  <a:lnTo>
                    <a:pt x="2315" y="389"/>
                  </a:lnTo>
                  <a:lnTo>
                    <a:pt x="2156" y="415"/>
                  </a:lnTo>
                  <a:lnTo>
                    <a:pt x="1837" y="459"/>
                  </a:lnTo>
                  <a:lnTo>
                    <a:pt x="1520" y="477"/>
                  </a:lnTo>
                  <a:lnTo>
                    <a:pt x="1202" y="486"/>
                  </a:lnTo>
                  <a:lnTo>
                    <a:pt x="955" y="486"/>
                  </a:lnTo>
                  <a:lnTo>
                    <a:pt x="707" y="477"/>
                  </a:lnTo>
                  <a:lnTo>
                    <a:pt x="433" y="451"/>
                  </a:lnTo>
                  <a:lnTo>
                    <a:pt x="301" y="433"/>
                  </a:lnTo>
                  <a:lnTo>
                    <a:pt x="159" y="398"/>
                  </a:lnTo>
                  <a:lnTo>
                    <a:pt x="89" y="380"/>
                  </a:lnTo>
                  <a:lnTo>
                    <a:pt x="45" y="353"/>
                  </a:lnTo>
                  <a:lnTo>
                    <a:pt x="18" y="336"/>
                  </a:lnTo>
                  <a:lnTo>
                    <a:pt x="0" y="318"/>
                  </a:lnTo>
                  <a:lnTo>
                    <a:pt x="0" y="301"/>
                  </a:lnTo>
                  <a:lnTo>
                    <a:pt x="0" y="283"/>
                  </a:lnTo>
                  <a:lnTo>
                    <a:pt x="9" y="265"/>
                  </a:lnTo>
                  <a:lnTo>
                    <a:pt x="53" y="239"/>
                  </a:lnTo>
                  <a:lnTo>
                    <a:pt x="89" y="212"/>
                  </a:lnTo>
                  <a:lnTo>
                    <a:pt x="177" y="168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Freeform 5"/>
            <p:cNvSpPr>
              <a:spLocks noChangeArrowheads="1"/>
            </p:cNvSpPr>
            <p:nvPr/>
          </p:nvSpPr>
          <p:spPr bwMode="gray">
            <a:xfrm>
              <a:off x="5053013" y="2778125"/>
              <a:ext cx="776287" cy="161925"/>
            </a:xfrm>
            <a:custGeom>
              <a:avLst/>
              <a:gdLst>
                <a:gd name="T0" fmla="*/ 6871004 w 2156"/>
                <a:gd name="T1" fmla="*/ 14890263 h 450"/>
                <a:gd name="T2" fmla="*/ 6871004 w 2156"/>
                <a:gd name="T3" fmla="*/ 14890263 h 450"/>
                <a:gd name="T4" fmla="*/ 14908959 w 2156"/>
                <a:gd name="T5" fmla="*/ 10228982 h 450"/>
                <a:gd name="T6" fmla="*/ 21779963 w 2156"/>
                <a:gd name="T7" fmla="*/ 5697241 h 450"/>
                <a:gd name="T8" fmla="*/ 37855513 w 2156"/>
                <a:gd name="T9" fmla="*/ 0 h 450"/>
                <a:gd name="T10" fmla="*/ 37855513 w 2156"/>
                <a:gd name="T11" fmla="*/ 0 h 450"/>
                <a:gd name="T12" fmla="*/ 33188430 w 2156"/>
                <a:gd name="T13" fmla="*/ 6862382 h 450"/>
                <a:gd name="T14" fmla="*/ 30984509 w 2156"/>
                <a:gd name="T15" fmla="*/ 10228982 h 450"/>
                <a:gd name="T16" fmla="*/ 29817918 w 2156"/>
                <a:gd name="T17" fmla="*/ 13724763 h 450"/>
                <a:gd name="T18" fmla="*/ 29817918 w 2156"/>
                <a:gd name="T19" fmla="*/ 13724763 h 450"/>
                <a:gd name="T20" fmla="*/ 29817918 w 2156"/>
                <a:gd name="T21" fmla="*/ 16055404 h 450"/>
                <a:gd name="T22" fmla="*/ 30984509 w 2156"/>
                <a:gd name="T23" fmla="*/ 18256864 h 450"/>
                <a:gd name="T24" fmla="*/ 35521971 w 2156"/>
                <a:gd name="T25" fmla="*/ 21752645 h 450"/>
                <a:gd name="T26" fmla="*/ 35521971 w 2156"/>
                <a:gd name="T27" fmla="*/ 21752645 h 450"/>
                <a:gd name="T28" fmla="*/ 44726517 w 2156"/>
                <a:gd name="T29" fmla="*/ 25119245 h 450"/>
                <a:gd name="T30" fmla="*/ 53931423 w 2156"/>
                <a:gd name="T31" fmla="*/ 27449886 h 450"/>
                <a:gd name="T32" fmla="*/ 53931423 w 2156"/>
                <a:gd name="T33" fmla="*/ 27449886 h 450"/>
                <a:gd name="T34" fmla="*/ 80248489 w 2156"/>
                <a:gd name="T35" fmla="*/ 29780526 h 450"/>
                <a:gd name="T36" fmla="*/ 105399323 w 2156"/>
                <a:gd name="T37" fmla="*/ 30816127 h 450"/>
                <a:gd name="T38" fmla="*/ 130679419 w 2156"/>
                <a:gd name="T39" fmla="*/ 30816127 h 450"/>
                <a:gd name="T40" fmla="*/ 156867223 w 2156"/>
                <a:gd name="T41" fmla="*/ 30816127 h 450"/>
                <a:gd name="T42" fmla="*/ 156867223 w 2156"/>
                <a:gd name="T43" fmla="*/ 30816127 h 450"/>
                <a:gd name="T44" fmla="*/ 179814137 w 2156"/>
                <a:gd name="T45" fmla="*/ 28615026 h 450"/>
                <a:gd name="T46" fmla="*/ 203798021 w 2156"/>
                <a:gd name="T47" fmla="*/ 26284386 h 450"/>
                <a:gd name="T48" fmla="*/ 249691129 w 2156"/>
                <a:gd name="T49" fmla="*/ 18256864 h 450"/>
                <a:gd name="T50" fmla="*/ 249691129 w 2156"/>
                <a:gd name="T51" fmla="*/ 18256864 h 450"/>
                <a:gd name="T52" fmla="*/ 256562493 w 2156"/>
                <a:gd name="T53" fmla="*/ 23953745 h 450"/>
                <a:gd name="T54" fmla="*/ 263433498 w 2156"/>
                <a:gd name="T55" fmla="*/ 28615026 h 450"/>
                <a:gd name="T56" fmla="*/ 279379426 w 2156"/>
                <a:gd name="T57" fmla="*/ 36642908 h 450"/>
                <a:gd name="T58" fmla="*/ 279379426 w 2156"/>
                <a:gd name="T59" fmla="*/ 36642908 h 450"/>
                <a:gd name="T60" fmla="*/ 250728459 w 2156"/>
                <a:gd name="T61" fmla="*/ 43505289 h 450"/>
                <a:gd name="T62" fmla="*/ 222207113 w 2156"/>
                <a:gd name="T63" fmla="*/ 49072991 h 450"/>
                <a:gd name="T64" fmla="*/ 193556146 w 2156"/>
                <a:gd name="T65" fmla="*/ 53604732 h 450"/>
                <a:gd name="T66" fmla="*/ 164905178 w 2156"/>
                <a:gd name="T67" fmla="*/ 56971332 h 450"/>
                <a:gd name="T68" fmla="*/ 164905178 w 2156"/>
                <a:gd name="T69" fmla="*/ 56971332 h 450"/>
                <a:gd name="T70" fmla="*/ 137550423 w 2156"/>
                <a:gd name="T71" fmla="*/ 58136473 h 450"/>
                <a:gd name="T72" fmla="*/ 110066407 w 2156"/>
                <a:gd name="T73" fmla="*/ 58136473 h 450"/>
                <a:gd name="T74" fmla="*/ 82452409 w 2156"/>
                <a:gd name="T75" fmla="*/ 55935372 h 450"/>
                <a:gd name="T76" fmla="*/ 54968393 w 2156"/>
                <a:gd name="T77" fmla="*/ 52439591 h 450"/>
                <a:gd name="T78" fmla="*/ 54968393 w 2156"/>
                <a:gd name="T79" fmla="*/ 52439591 h 450"/>
                <a:gd name="T80" fmla="*/ 34355381 w 2156"/>
                <a:gd name="T81" fmla="*/ 47907490 h 450"/>
                <a:gd name="T82" fmla="*/ 24113505 w 2156"/>
                <a:gd name="T83" fmla="*/ 45706390 h 450"/>
                <a:gd name="T84" fmla="*/ 13742008 w 2156"/>
                <a:gd name="T85" fmla="*/ 41174649 h 450"/>
                <a:gd name="T86" fmla="*/ 13742008 w 2156"/>
                <a:gd name="T87" fmla="*/ 41174649 h 450"/>
                <a:gd name="T88" fmla="*/ 5704413 w 2156"/>
                <a:gd name="T89" fmla="*/ 35477408 h 450"/>
                <a:gd name="T90" fmla="*/ 2333542 w 2156"/>
                <a:gd name="T91" fmla="*/ 31981627 h 450"/>
                <a:gd name="T92" fmla="*/ 0 w 2156"/>
                <a:gd name="T93" fmla="*/ 28615026 h 450"/>
                <a:gd name="T94" fmla="*/ 0 w 2156"/>
                <a:gd name="T95" fmla="*/ 28615026 h 450"/>
                <a:gd name="T96" fmla="*/ 0 w 2156"/>
                <a:gd name="T97" fmla="*/ 23953745 h 450"/>
                <a:gd name="T98" fmla="*/ 2333542 w 2156"/>
                <a:gd name="T99" fmla="*/ 20587504 h 450"/>
                <a:gd name="T100" fmla="*/ 4667084 w 2156"/>
                <a:gd name="T101" fmla="*/ 17091364 h 450"/>
                <a:gd name="T102" fmla="*/ 6871004 w 2156"/>
                <a:gd name="T103" fmla="*/ 14890263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56" h="450">
                  <a:moveTo>
                    <a:pt x="53" y="115"/>
                  </a:moveTo>
                  <a:lnTo>
                    <a:pt x="53" y="115"/>
                  </a:lnTo>
                  <a:lnTo>
                    <a:pt x="115" y="79"/>
                  </a:lnTo>
                  <a:lnTo>
                    <a:pt x="168" y="44"/>
                  </a:lnTo>
                  <a:lnTo>
                    <a:pt x="292" y="0"/>
                  </a:lnTo>
                  <a:lnTo>
                    <a:pt x="256" y="53"/>
                  </a:lnTo>
                  <a:lnTo>
                    <a:pt x="239" y="79"/>
                  </a:lnTo>
                  <a:lnTo>
                    <a:pt x="230" y="106"/>
                  </a:lnTo>
                  <a:lnTo>
                    <a:pt x="230" y="124"/>
                  </a:lnTo>
                  <a:lnTo>
                    <a:pt x="239" y="141"/>
                  </a:lnTo>
                  <a:lnTo>
                    <a:pt x="274" y="168"/>
                  </a:lnTo>
                  <a:lnTo>
                    <a:pt x="345" y="194"/>
                  </a:lnTo>
                  <a:lnTo>
                    <a:pt x="416" y="212"/>
                  </a:lnTo>
                  <a:lnTo>
                    <a:pt x="619" y="230"/>
                  </a:lnTo>
                  <a:lnTo>
                    <a:pt x="813" y="238"/>
                  </a:lnTo>
                  <a:lnTo>
                    <a:pt x="1008" y="238"/>
                  </a:lnTo>
                  <a:lnTo>
                    <a:pt x="1210" y="238"/>
                  </a:lnTo>
                  <a:lnTo>
                    <a:pt x="1387" y="221"/>
                  </a:lnTo>
                  <a:lnTo>
                    <a:pt x="1572" y="203"/>
                  </a:lnTo>
                  <a:lnTo>
                    <a:pt x="1926" y="141"/>
                  </a:lnTo>
                  <a:lnTo>
                    <a:pt x="1979" y="185"/>
                  </a:lnTo>
                  <a:lnTo>
                    <a:pt x="2032" y="221"/>
                  </a:lnTo>
                  <a:lnTo>
                    <a:pt x="2155" y="283"/>
                  </a:lnTo>
                  <a:lnTo>
                    <a:pt x="1934" y="336"/>
                  </a:lnTo>
                  <a:lnTo>
                    <a:pt x="1714" y="379"/>
                  </a:lnTo>
                  <a:lnTo>
                    <a:pt x="1493" y="414"/>
                  </a:lnTo>
                  <a:lnTo>
                    <a:pt x="1272" y="440"/>
                  </a:lnTo>
                  <a:lnTo>
                    <a:pt x="1061" y="449"/>
                  </a:lnTo>
                  <a:lnTo>
                    <a:pt x="849" y="449"/>
                  </a:lnTo>
                  <a:lnTo>
                    <a:pt x="636" y="432"/>
                  </a:lnTo>
                  <a:lnTo>
                    <a:pt x="424" y="405"/>
                  </a:lnTo>
                  <a:lnTo>
                    <a:pt x="265" y="370"/>
                  </a:lnTo>
                  <a:lnTo>
                    <a:pt x="186" y="353"/>
                  </a:lnTo>
                  <a:lnTo>
                    <a:pt x="106" y="318"/>
                  </a:lnTo>
                  <a:lnTo>
                    <a:pt x="44" y="274"/>
                  </a:lnTo>
                  <a:lnTo>
                    <a:pt x="18" y="247"/>
                  </a:lnTo>
                  <a:lnTo>
                    <a:pt x="0" y="221"/>
                  </a:lnTo>
                  <a:lnTo>
                    <a:pt x="0" y="185"/>
                  </a:lnTo>
                  <a:lnTo>
                    <a:pt x="18" y="159"/>
                  </a:lnTo>
                  <a:lnTo>
                    <a:pt x="36" y="132"/>
                  </a:lnTo>
                  <a:lnTo>
                    <a:pt x="53" y="115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Freeform 6"/>
            <p:cNvSpPr>
              <a:spLocks noChangeArrowheads="1"/>
            </p:cNvSpPr>
            <p:nvPr/>
          </p:nvSpPr>
          <p:spPr bwMode="gray">
            <a:xfrm>
              <a:off x="5113338" y="2997200"/>
              <a:ext cx="681037" cy="165100"/>
            </a:xfrm>
            <a:custGeom>
              <a:avLst/>
              <a:gdLst>
                <a:gd name="T0" fmla="*/ 5706881 w 1891"/>
                <a:gd name="T1" fmla="*/ 12495558 h 460"/>
                <a:gd name="T2" fmla="*/ 5706881 w 1891"/>
                <a:gd name="T3" fmla="*/ 12495558 h 460"/>
                <a:gd name="T4" fmla="*/ 12581357 w 1891"/>
                <a:gd name="T5" fmla="*/ 9146181 h 460"/>
                <a:gd name="T6" fmla="*/ 19455833 w 1891"/>
                <a:gd name="T7" fmla="*/ 5667955 h 460"/>
                <a:gd name="T8" fmla="*/ 34372020 w 1891"/>
                <a:gd name="T9" fmla="*/ 0 h 460"/>
                <a:gd name="T10" fmla="*/ 34372020 w 1891"/>
                <a:gd name="T11" fmla="*/ 0 h 460"/>
                <a:gd name="T12" fmla="*/ 28664779 w 1891"/>
                <a:gd name="T13" fmla="*/ 5667955 h 460"/>
                <a:gd name="T14" fmla="*/ 27497544 w 1891"/>
                <a:gd name="T15" fmla="*/ 9146181 h 460"/>
                <a:gd name="T16" fmla="*/ 27497544 w 1891"/>
                <a:gd name="T17" fmla="*/ 12495558 h 460"/>
                <a:gd name="T18" fmla="*/ 27497544 w 1891"/>
                <a:gd name="T19" fmla="*/ 12495558 h 460"/>
                <a:gd name="T20" fmla="*/ 32166843 w 1891"/>
                <a:gd name="T21" fmla="*/ 15973425 h 460"/>
                <a:gd name="T22" fmla="*/ 36706490 w 1891"/>
                <a:gd name="T23" fmla="*/ 18163512 h 460"/>
                <a:gd name="T24" fmla="*/ 48120612 w 1891"/>
                <a:gd name="T25" fmla="*/ 20482091 h 460"/>
                <a:gd name="T26" fmla="*/ 48120612 w 1891"/>
                <a:gd name="T27" fmla="*/ 20482091 h 460"/>
                <a:gd name="T28" fmla="*/ 71078510 w 1891"/>
                <a:gd name="T29" fmla="*/ 22801028 h 460"/>
                <a:gd name="T30" fmla="*/ 94036408 w 1891"/>
                <a:gd name="T31" fmla="*/ 24990756 h 460"/>
                <a:gd name="T32" fmla="*/ 115827071 w 1891"/>
                <a:gd name="T33" fmla="*/ 24990756 h 460"/>
                <a:gd name="T34" fmla="*/ 138525303 w 1891"/>
                <a:gd name="T35" fmla="*/ 23960317 h 460"/>
                <a:gd name="T36" fmla="*/ 138525303 w 1891"/>
                <a:gd name="T37" fmla="*/ 23960317 h 460"/>
                <a:gd name="T38" fmla="*/ 155776319 w 1891"/>
                <a:gd name="T39" fmla="*/ 22801028 h 460"/>
                <a:gd name="T40" fmla="*/ 171859741 w 1891"/>
                <a:gd name="T41" fmla="*/ 20482091 h 460"/>
                <a:gd name="T42" fmla="*/ 205064526 w 1891"/>
                <a:gd name="T43" fmla="*/ 14814136 h 460"/>
                <a:gd name="T44" fmla="*/ 205064526 w 1891"/>
                <a:gd name="T45" fmla="*/ 14814136 h 460"/>
                <a:gd name="T46" fmla="*/ 224520360 w 1891"/>
                <a:gd name="T47" fmla="*/ 24990756 h 460"/>
                <a:gd name="T48" fmla="*/ 245143428 w 1891"/>
                <a:gd name="T49" fmla="*/ 34136937 h 460"/>
                <a:gd name="T50" fmla="*/ 245143428 w 1891"/>
                <a:gd name="T51" fmla="*/ 34136937 h 460"/>
                <a:gd name="T52" fmla="*/ 229060006 w 1891"/>
                <a:gd name="T53" fmla="*/ 40964181 h 460"/>
                <a:gd name="T54" fmla="*/ 213106237 w 1891"/>
                <a:gd name="T55" fmla="*/ 46632495 h 460"/>
                <a:gd name="T56" fmla="*/ 195855221 w 1891"/>
                <a:gd name="T57" fmla="*/ 50110362 h 460"/>
                <a:gd name="T58" fmla="*/ 178734217 w 1891"/>
                <a:gd name="T59" fmla="*/ 53459739 h 460"/>
                <a:gd name="T60" fmla="*/ 178734217 w 1891"/>
                <a:gd name="T61" fmla="*/ 53459739 h 460"/>
                <a:gd name="T62" fmla="*/ 151236673 w 1891"/>
                <a:gd name="T63" fmla="*/ 57968405 h 460"/>
                <a:gd name="T64" fmla="*/ 121533952 w 1891"/>
                <a:gd name="T65" fmla="*/ 59127694 h 460"/>
                <a:gd name="T66" fmla="*/ 92869173 w 1891"/>
                <a:gd name="T67" fmla="*/ 59127694 h 460"/>
                <a:gd name="T68" fmla="*/ 64204394 w 1891"/>
                <a:gd name="T69" fmla="*/ 55778317 h 460"/>
                <a:gd name="T70" fmla="*/ 64204394 w 1891"/>
                <a:gd name="T71" fmla="*/ 55778317 h 460"/>
                <a:gd name="T72" fmla="*/ 51622677 w 1891"/>
                <a:gd name="T73" fmla="*/ 53459739 h 460"/>
                <a:gd name="T74" fmla="*/ 39041319 w 1891"/>
                <a:gd name="T75" fmla="*/ 50110362 h 460"/>
                <a:gd name="T76" fmla="*/ 26330309 w 1891"/>
                <a:gd name="T77" fmla="*/ 45472847 h 460"/>
                <a:gd name="T78" fmla="*/ 14916187 w 1891"/>
                <a:gd name="T79" fmla="*/ 40964181 h 460"/>
                <a:gd name="T80" fmla="*/ 14916187 w 1891"/>
                <a:gd name="T81" fmla="*/ 40964181 h 460"/>
                <a:gd name="T82" fmla="*/ 6874476 w 1891"/>
                <a:gd name="T83" fmla="*/ 35296227 h 460"/>
                <a:gd name="T84" fmla="*/ 3502064 w 1891"/>
                <a:gd name="T85" fmla="*/ 30787561 h 460"/>
                <a:gd name="T86" fmla="*/ 1167235 w 1891"/>
                <a:gd name="T87" fmla="*/ 26150045 h 460"/>
                <a:gd name="T88" fmla="*/ 1167235 w 1891"/>
                <a:gd name="T89" fmla="*/ 26150045 h 460"/>
                <a:gd name="T90" fmla="*/ 0 w 1891"/>
                <a:gd name="T91" fmla="*/ 22801028 h 460"/>
                <a:gd name="T92" fmla="*/ 1167235 w 1891"/>
                <a:gd name="T93" fmla="*/ 19322802 h 460"/>
                <a:gd name="T94" fmla="*/ 3502064 w 1891"/>
                <a:gd name="T95" fmla="*/ 15973425 h 460"/>
                <a:gd name="T96" fmla="*/ 5706881 w 1891"/>
                <a:gd name="T97" fmla="*/ 12495558 h 4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891" h="460">
                  <a:moveTo>
                    <a:pt x="44" y="97"/>
                  </a:moveTo>
                  <a:lnTo>
                    <a:pt x="44" y="97"/>
                  </a:lnTo>
                  <a:lnTo>
                    <a:pt x="97" y="71"/>
                  </a:lnTo>
                  <a:lnTo>
                    <a:pt x="150" y="44"/>
                  </a:lnTo>
                  <a:lnTo>
                    <a:pt x="265" y="0"/>
                  </a:lnTo>
                  <a:lnTo>
                    <a:pt x="221" y="44"/>
                  </a:lnTo>
                  <a:lnTo>
                    <a:pt x="212" y="71"/>
                  </a:lnTo>
                  <a:lnTo>
                    <a:pt x="212" y="97"/>
                  </a:lnTo>
                  <a:lnTo>
                    <a:pt x="248" y="124"/>
                  </a:lnTo>
                  <a:lnTo>
                    <a:pt x="283" y="141"/>
                  </a:lnTo>
                  <a:lnTo>
                    <a:pt x="371" y="159"/>
                  </a:lnTo>
                  <a:lnTo>
                    <a:pt x="548" y="177"/>
                  </a:lnTo>
                  <a:lnTo>
                    <a:pt x="725" y="194"/>
                  </a:lnTo>
                  <a:lnTo>
                    <a:pt x="893" y="194"/>
                  </a:lnTo>
                  <a:lnTo>
                    <a:pt x="1068" y="186"/>
                  </a:lnTo>
                  <a:lnTo>
                    <a:pt x="1201" y="177"/>
                  </a:lnTo>
                  <a:lnTo>
                    <a:pt x="1325" y="159"/>
                  </a:lnTo>
                  <a:lnTo>
                    <a:pt x="1581" y="115"/>
                  </a:lnTo>
                  <a:lnTo>
                    <a:pt x="1731" y="194"/>
                  </a:lnTo>
                  <a:lnTo>
                    <a:pt x="1890" y="265"/>
                  </a:lnTo>
                  <a:lnTo>
                    <a:pt x="1766" y="318"/>
                  </a:lnTo>
                  <a:lnTo>
                    <a:pt x="1643" y="362"/>
                  </a:lnTo>
                  <a:lnTo>
                    <a:pt x="1510" y="389"/>
                  </a:lnTo>
                  <a:lnTo>
                    <a:pt x="1378" y="415"/>
                  </a:lnTo>
                  <a:lnTo>
                    <a:pt x="1166" y="450"/>
                  </a:lnTo>
                  <a:lnTo>
                    <a:pt x="937" y="459"/>
                  </a:lnTo>
                  <a:lnTo>
                    <a:pt x="716" y="459"/>
                  </a:lnTo>
                  <a:lnTo>
                    <a:pt x="495" y="433"/>
                  </a:lnTo>
                  <a:lnTo>
                    <a:pt x="398" y="415"/>
                  </a:lnTo>
                  <a:lnTo>
                    <a:pt x="301" y="389"/>
                  </a:lnTo>
                  <a:lnTo>
                    <a:pt x="203" y="353"/>
                  </a:lnTo>
                  <a:lnTo>
                    <a:pt x="115" y="318"/>
                  </a:lnTo>
                  <a:lnTo>
                    <a:pt x="53" y="274"/>
                  </a:lnTo>
                  <a:lnTo>
                    <a:pt x="27" y="239"/>
                  </a:lnTo>
                  <a:lnTo>
                    <a:pt x="9" y="203"/>
                  </a:lnTo>
                  <a:lnTo>
                    <a:pt x="0" y="177"/>
                  </a:lnTo>
                  <a:lnTo>
                    <a:pt x="9" y="150"/>
                  </a:lnTo>
                  <a:lnTo>
                    <a:pt x="27" y="124"/>
                  </a:lnTo>
                  <a:lnTo>
                    <a:pt x="44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Freeform 7"/>
            <p:cNvSpPr>
              <a:spLocks noChangeArrowheads="1"/>
            </p:cNvSpPr>
            <p:nvPr/>
          </p:nvSpPr>
          <p:spPr bwMode="gray">
            <a:xfrm>
              <a:off x="4730750" y="3143250"/>
              <a:ext cx="1400175" cy="212725"/>
            </a:xfrm>
            <a:custGeom>
              <a:avLst/>
              <a:gdLst>
                <a:gd name="T0" fmla="*/ 45781185 w 3888"/>
                <a:gd name="T1" fmla="*/ 10294742 h 593"/>
                <a:gd name="T2" fmla="*/ 69903953 w 3888"/>
                <a:gd name="T3" fmla="*/ 3474628 h 593"/>
                <a:gd name="T4" fmla="*/ 95063888 w 3888"/>
                <a:gd name="T5" fmla="*/ 0 h 593"/>
                <a:gd name="T6" fmla="*/ 105439516 w 3888"/>
                <a:gd name="T7" fmla="*/ 0 h 593"/>
                <a:gd name="T8" fmla="*/ 115685138 w 3888"/>
                <a:gd name="T9" fmla="*/ 3474628 h 593"/>
                <a:gd name="T10" fmla="*/ 99732938 w 3888"/>
                <a:gd name="T11" fmla="*/ 5662144 h 593"/>
                <a:gd name="T12" fmla="*/ 69903953 w 3888"/>
                <a:gd name="T13" fmla="*/ 13640587 h 593"/>
                <a:gd name="T14" fmla="*/ 56156453 w 3888"/>
                <a:gd name="T15" fmla="*/ 19302731 h 593"/>
                <a:gd name="T16" fmla="*/ 46948358 w 3888"/>
                <a:gd name="T17" fmla="*/ 26123204 h 593"/>
                <a:gd name="T18" fmla="*/ 45781185 w 3888"/>
                <a:gd name="T19" fmla="*/ 28439503 h 593"/>
                <a:gd name="T20" fmla="*/ 49282703 w 3888"/>
                <a:gd name="T21" fmla="*/ 35259617 h 593"/>
                <a:gd name="T22" fmla="*/ 56156453 w 3888"/>
                <a:gd name="T23" fmla="*/ 37575916 h 593"/>
                <a:gd name="T24" fmla="*/ 95063888 w 3888"/>
                <a:gd name="T25" fmla="*/ 47742234 h 593"/>
                <a:gd name="T26" fmla="*/ 136306028 w 3888"/>
                <a:gd name="T27" fmla="*/ 53404378 h 593"/>
                <a:gd name="T28" fmla="*/ 166135013 w 3888"/>
                <a:gd name="T29" fmla="*/ 55720677 h 593"/>
                <a:gd name="T30" fmla="*/ 226830871 w 3888"/>
                <a:gd name="T31" fmla="*/ 56878647 h 593"/>
                <a:gd name="T32" fmla="*/ 316188181 w 3888"/>
                <a:gd name="T33" fmla="*/ 55720677 h 593"/>
                <a:gd name="T34" fmla="*/ 376884039 w 3888"/>
                <a:gd name="T35" fmla="*/ 51216503 h 593"/>
                <a:gd name="T36" fmla="*/ 444453286 w 3888"/>
                <a:gd name="T37" fmla="*/ 40921761 h 593"/>
                <a:gd name="T38" fmla="*/ 467408882 w 3888"/>
                <a:gd name="T39" fmla="*/ 36417946 h 593"/>
                <a:gd name="T40" fmla="*/ 488029772 w 3888"/>
                <a:gd name="T41" fmla="*/ 27281174 h 593"/>
                <a:gd name="T42" fmla="*/ 492569177 w 3888"/>
                <a:gd name="T43" fmla="*/ 21619030 h 593"/>
                <a:gd name="T44" fmla="*/ 494903522 w 3888"/>
                <a:gd name="T45" fmla="*/ 13640587 h 593"/>
                <a:gd name="T46" fmla="*/ 490364117 w 3888"/>
                <a:gd name="T47" fmla="*/ 5662144 h 593"/>
                <a:gd name="T48" fmla="*/ 494903522 w 3888"/>
                <a:gd name="T49" fmla="*/ 9136772 h 593"/>
                <a:gd name="T50" fmla="*/ 502944445 w 3888"/>
                <a:gd name="T51" fmla="*/ 15956886 h 593"/>
                <a:gd name="T52" fmla="*/ 504111617 w 3888"/>
                <a:gd name="T53" fmla="*/ 21619030 h 593"/>
                <a:gd name="T54" fmla="*/ 500609739 w 3888"/>
                <a:gd name="T55" fmla="*/ 27281174 h 593"/>
                <a:gd name="T56" fmla="*/ 491531650 w 3888"/>
                <a:gd name="T57" fmla="*/ 35259617 h 593"/>
                <a:gd name="T58" fmla="*/ 485695427 w 3888"/>
                <a:gd name="T59" fmla="*/ 38734245 h 593"/>
                <a:gd name="T60" fmla="*/ 450289510 w 3888"/>
                <a:gd name="T61" fmla="*/ 52246049 h 593"/>
                <a:gd name="T62" fmla="*/ 413586774 w 3888"/>
                <a:gd name="T63" fmla="*/ 61382821 h 593"/>
                <a:gd name="T64" fmla="*/ 386092134 w 3888"/>
                <a:gd name="T65" fmla="*/ 65886636 h 593"/>
                <a:gd name="T66" fmla="*/ 332140381 w 3888"/>
                <a:gd name="T67" fmla="*/ 72707109 h 593"/>
                <a:gd name="T68" fmla="*/ 277151100 w 3888"/>
                <a:gd name="T69" fmla="*/ 76181378 h 593"/>
                <a:gd name="T70" fmla="*/ 194796826 w 3888"/>
                <a:gd name="T71" fmla="*/ 76181378 h 593"/>
                <a:gd name="T72" fmla="*/ 153555046 w 3888"/>
                <a:gd name="T73" fmla="*/ 73865079 h 593"/>
                <a:gd name="T74" fmla="*/ 71071126 w 3888"/>
                <a:gd name="T75" fmla="*/ 65886636 h 593"/>
                <a:gd name="T76" fmla="*/ 29699340 w 3888"/>
                <a:gd name="T77" fmla="*/ 59066522 h 593"/>
                <a:gd name="T78" fmla="*/ 8040923 w 3888"/>
                <a:gd name="T79" fmla="*/ 52246049 h 593"/>
                <a:gd name="T80" fmla="*/ 2204699 w 3888"/>
                <a:gd name="T81" fmla="*/ 47742234 h 593"/>
                <a:gd name="T82" fmla="*/ 0 w 3888"/>
                <a:gd name="T83" fmla="*/ 43238060 h 593"/>
                <a:gd name="T84" fmla="*/ 2204699 w 3888"/>
                <a:gd name="T85" fmla="*/ 35259617 h 593"/>
                <a:gd name="T86" fmla="*/ 5706577 w 3888"/>
                <a:gd name="T87" fmla="*/ 30755802 h 593"/>
                <a:gd name="T88" fmla="*/ 23993122 w 3888"/>
                <a:gd name="T89" fmla="*/ 19302731 h 593"/>
                <a:gd name="T90" fmla="*/ 45781185 w 3888"/>
                <a:gd name="T91" fmla="*/ 10294742 h 5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888" h="593">
                  <a:moveTo>
                    <a:pt x="353" y="80"/>
                  </a:moveTo>
                  <a:lnTo>
                    <a:pt x="353" y="80"/>
                  </a:lnTo>
                  <a:lnTo>
                    <a:pt x="442" y="53"/>
                  </a:lnTo>
                  <a:lnTo>
                    <a:pt x="539" y="27"/>
                  </a:lnTo>
                  <a:lnTo>
                    <a:pt x="636" y="9"/>
                  </a:lnTo>
                  <a:lnTo>
                    <a:pt x="733" y="0"/>
                  </a:lnTo>
                  <a:lnTo>
                    <a:pt x="813" y="0"/>
                  </a:lnTo>
                  <a:lnTo>
                    <a:pt x="857" y="9"/>
                  </a:lnTo>
                  <a:lnTo>
                    <a:pt x="892" y="27"/>
                  </a:lnTo>
                  <a:lnTo>
                    <a:pt x="769" y="44"/>
                  </a:lnTo>
                  <a:lnTo>
                    <a:pt x="654" y="62"/>
                  </a:lnTo>
                  <a:lnTo>
                    <a:pt x="539" y="106"/>
                  </a:lnTo>
                  <a:lnTo>
                    <a:pt x="433" y="150"/>
                  </a:lnTo>
                  <a:lnTo>
                    <a:pt x="389" y="177"/>
                  </a:lnTo>
                  <a:lnTo>
                    <a:pt x="362" y="203"/>
                  </a:lnTo>
                  <a:lnTo>
                    <a:pt x="353" y="221"/>
                  </a:lnTo>
                  <a:lnTo>
                    <a:pt x="362" y="256"/>
                  </a:lnTo>
                  <a:lnTo>
                    <a:pt x="380" y="274"/>
                  </a:lnTo>
                  <a:lnTo>
                    <a:pt x="433" y="292"/>
                  </a:lnTo>
                  <a:lnTo>
                    <a:pt x="583" y="345"/>
                  </a:lnTo>
                  <a:lnTo>
                    <a:pt x="733" y="371"/>
                  </a:lnTo>
                  <a:lnTo>
                    <a:pt x="892" y="398"/>
                  </a:lnTo>
                  <a:lnTo>
                    <a:pt x="1051" y="415"/>
                  </a:lnTo>
                  <a:lnTo>
                    <a:pt x="1281" y="433"/>
                  </a:lnTo>
                  <a:lnTo>
                    <a:pt x="1511" y="442"/>
                  </a:lnTo>
                  <a:lnTo>
                    <a:pt x="1749" y="442"/>
                  </a:lnTo>
                  <a:lnTo>
                    <a:pt x="1979" y="442"/>
                  </a:lnTo>
                  <a:lnTo>
                    <a:pt x="2438" y="433"/>
                  </a:lnTo>
                  <a:lnTo>
                    <a:pt x="2906" y="398"/>
                  </a:lnTo>
                  <a:lnTo>
                    <a:pt x="3259" y="354"/>
                  </a:lnTo>
                  <a:lnTo>
                    <a:pt x="3427" y="318"/>
                  </a:lnTo>
                  <a:lnTo>
                    <a:pt x="3604" y="283"/>
                  </a:lnTo>
                  <a:lnTo>
                    <a:pt x="3710" y="239"/>
                  </a:lnTo>
                  <a:lnTo>
                    <a:pt x="3763" y="212"/>
                  </a:lnTo>
                  <a:lnTo>
                    <a:pt x="3798" y="168"/>
                  </a:lnTo>
                  <a:lnTo>
                    <a:pt x="3816" y="133"/>
                  </a:lnTo>
                  <a:lnTo>
                    <a:pt x="3816" y="106"/>
                  </a:lnTo>
                  <a:lnTo>
                    <a:pt x="3798" y="71"/>
                  </a:lnTo>
                  <a:lnTo>
                    <a:pt x="3781" y="44"/>
                  </a:lnTo>
                  <a:lnTo>
                    <a:pt x="3816" y="71"/>
                  </a:lnTo>
                  <a:lnTo>
                    <a:pt x="3852" y="97"/>
                  </a:lnTo>
                  <a:lnTo>
                    <a:pt x="3878" y="124"/>
                  </a:lnTo>
                  <a:lnTo>
                    <a:pt x="3887" y="150"/>
                  </a:lnTo>
                  <a:lnTo>
                    <a:pt x="3887" y="168"/>
                  </a:lnTo>
                  <a:lnTo>
                    <a:pt x="3860" y="212"/>
                  </a:lnTo>
                  <a:lnTo>
                    <a:pt x="3825" y="248"/>
                  </a:lnTo>
                  <a:lnTo>
                    <a:pt x="3790" y="274"/>
                  </a:lnTo>
                  <a:lnTo>
                    <a:pt x="3745" y="301"/>
                  </a:lnTo>
                  <a:lnTo>
                    <a:pt x="3613" y="362"/>
                  </a:lnTo>
                  <a:lnTo>
                    <a:pt x="3472" y="406"/>
                  </a:lnTo>
                  <a:lnTo>
                    <a:pt x="3330" y="442"/>
                  </a:lnTo>
                  <a:lnTo>
                    <a:pt x="3189" y="477"/>
                  </a:lnTo>
                  <a:lnTo>
                    <a:pt x="2977" y="512"/>
                  </a:lnTo>
                  <a:lnTo>
                    <a:pt x="2773" y="539"/>
                  </a:lnTo>
                  <a:lnTo>
                    <a:pt x="2561" y="565"/>
                  </a:lnTo>
                  <a:lnTo>
                    <a:pt x="2349" y="583"/>
                  </a:lnTo>
                  <a:lnTo>
                    <a:pt x="2137" y="592"/>
                  </a:lnTo>
                  <a:lnTo>
                    <a:pt x="1926" y="592"/>
                  </a:lnTo>
                  <a:lnTo>
                    <a:pt x="1502" y="592"/>
                  </a:lnTo>
                  <a:lnTo>
                    <a:pt x="1184" y="574"/>
                  </a:lnTo>
                  <a:lnTo>
                    <a:pt x="866" y="548"/>
                  </a:lnTo>
                  <a:lnTo>
                    <a:pt x="548" y="512"/>
                  </a:lnTo>
                  <a:lnTo>
                    <a:pt x="229" y="459"/>
                  </a:lnTo>
                  <a:lnTo>
                    <a:pt x="115" y="433"/>
                  </a:lnTo>
                  <a:lnTo>
                    <a:pt x="62" y="406"/>
                  </a:lnTo>
                  <a:lnTo>
                    <a:pt x="17" y="371"/>
                  </a:lnTo>
                  <a:lnTo>
                    <a:pt x="9" y="354"/>
                  </a:lnTo>
                  <a:lnTo>
                    <a:pt x="0" y="336"/>
                  </a:lnTo>
                  <a:lnTo>
                    <a:pt x="0" y="301"/>
                  </a:lnTo>
                  <a:lnTo>
                    <a:pt x="17" y="274"/>
                  </a:lnTo>
                  <a:lnTo>
                    <a:pt x="44" y="239"/>
                  </a:lnTo>
                  <a:lnTo>
                    <a:pt x="115" y="186"/>
                  </a:lnTo>
                  <a:lnTo>
                    <a:pt x="185" y="150"/>
                  </a:lnTo>
                  <a:lnTo>
                    <a:pt x="265" y="115"/>
                  </a:lnTo>
                  <a:lnTo>
                    <a:pt x="353" y="80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Freeform 8"/>
            <p:cNvSpPr>
              <a:spLocks noChangeArrowheads="1"/>
            </p:cNvSpPr>
            <p:nvPr/>
          </p:nvSpPr>
          <p:spPr bwMode="gray">
            <a:xfrm>
              <a:off x="5002213" y="3263900"/>
              <a:ext cx="1217612" cy="190500"/>
            </a:xfrm>
            <a:custGeom>
              <a:avLst/>
              <a:gdLst>
                <a:gd name="T0" fmla="*/ 387622319 w 3384"/>
                <a:gd name="T1" fmla="*/ 27285627 h 531"/>
                <a:gd name="T2" fmla="*/ 387622319 w 3384"/>
                <a:gd name="T3" fmla="*/ 27285627 h 531"/>
                <a:gd name="T4" fmla="*/ 401475534 w 3384"/>
                <a:gd name="T5" fmla="*/ 22652280 h 531"/>
                <a:gd name="T6" fmla="*/ 415198856 w 3384"/>
                <a:gd name="T7" fmla="*/ 16989299 h 531"/>
                <a:gd name="T8" fmla="*/ 426592019 w 3384"/>
                <a:gd name="T9" fmla="*/ 10167893 h 531"/>
                <a:gd name="T10" fmla="*/ 432288241 w 3384"/>
                <a:gd name="T11" fmla="*/ 5662980 h 531"/>
                <a:gd name="T12" fmla="*/ 437984823 w 3384"/>
                <a:gd name="T13" fmla="*/ 0 h 531"/>
                <a:gd name="T14" fmla="*/ 437984823 w 3384"/>
                <a:gd name="T15" fmla="*/ 0 h 531"/>
                <a:gd name="T16" fmla="*/ 436819744 w 3384"/>
                <a:gd name="T17" fmla="*/ 5662980 h 531"/>
                <a:gd name="T18" fmla="*/ 434618759 w 3384"/>
                <a:gd name="T19" fmla="*/ 11326319 h 531"/>
                <a:gd name="T20" fmla="*/ 431123162 w 3384"/>
                <a:gd name="T21" fmla="*/ 15830873 h 531"/>
                <a:gd name="T22" fmla="*/ 427757098 w 3384"/>
                <a:gd name="T23" fmla="*/ 20464220 h 531"/>
                <a:gd name="T24" fmla="*/ 418564919 w 3384"/>
                <a:gd name="T25" fmla="*/ 27285627 h 531"/>
                <a:gd name="T26" fmla="*/ 409372740 w 3384"/>
                <a:gd name="T27" fmla="*/ 32948966 h 531"/>
                <a:gd name="T28" fmla="*/ 409372740 w 3384"/>
                <a:gd name="T29" fmla="*/ 32948966 h 531"/>
                <a:gd name="T30" fmla="*/ 389952837 w 3384"/>
                <a:gd name="T31" fmla="*/ 42087226 h 531"/>
                <a:gd name="T32" fmla="*/ 370532933 w 3384"/>
                <a:gd name="T33" fmla="*/ 47750206 h 531"/>
                <a:gd name="T34" fmla="*/ 348782511 w 3384"/>
                <a:gd name="T35" fmla="*/ 53413186 h 531"/>
                <a:gd name="T36" fmla="*/ 328197528 w 3384"/>
                <a:gd name="T37" fmla="*/ 56759672 h 531"/>
                <a:gd name="T38" fmla="*/ 328197528 w 3384"/>
                <a:gd name="T39" fmla="*/ 56759672 h 531"/>
                <a:gd name="T40" fmla="*/ 283531605 w 3384"/>
                <a:gd name="T41" fmla="*/ 62422653 h 531"/>
                <a:gd name="T42" fmla="*/ 238994855 w 3384"/>
                <a:gd name="T43" fmla="*/ 65897932 h 531"/>
                <a:gd name="T44" fmla="*/ 194328932 w 3384"/>
                <a:gd name="T45" fmla="*/ 68214427 h 531"/>
                <a:gd name="T46" fmla="*/ 149792542 w 3384"/>
                <a:gd name="T47" fmla="*/ 67056000 h 531"/>
                <a:gd name="T48" fmla="*/ 149792542 w 3384"/>
                <a:gd name="T49" fmla="*/ 67056000 h 531"/>
                <a:gd name="T50" fmla="*/ 118979475 w 3384"/>
                <a:gd name="T51" fmla="*/ 65897932 h 531"/>
                <a:gd name="T52" fmla="*/ 88037234 w 3384"/>
                <a:gd name="T53" fmla="*/ 64739506 h 531"/>
                <a:gd name="T54" fmla="*/ 58389245 w 3384"/>
                <a:gd name="T55" fmla="*/ 61393020 h 531"/>
                <a:gd name="T56" fmla="*/ 27447004 w 3384"/>
                <a:gd name="T57" fmla="*/ 56759672 h 531"/>
                <a:gd name="T58" fmla="*/ 27447004 w 3384"/>
                <a:gd name="T59" fmla="*/ 56759672 h 531"/>
                <a:gd name="T60" fmla="*/ 13723322 w 3384"/>
                <a:gd name="T61" fmla="*/ 52254760 h 531"/>
                <a:gd name="T62" fmla="*/ 5696582 w 3384"/>
                <a:gd name="T63" fmla="*/ 49938266 h 531"/>
                <a:gd name="T64" fmla="*/ 0 w 3384"/>
                <a:gd name="T65" fmla="*/ 46591780 h 531"/>
                <a:gd name="T66" fmla="*/ 0 w 3384"/>
                <a:gd name="T67" fmla="*/ 46591780 h 531"/>
                <a:gd name="T68" fmla="*/ 26281565 w 3384"/>
                <a:gd name="T69" fmla="*/ 49938266 h 531"/>
                <a:gd name="T70" fmla="*/ 53728569 w 3384"/>
                <a:gd name="T71" fmla="*/ 53413186 h 531"/>
                <a:gd name="T72" fmla="*/ 81175573 w 3384"/>
                <a:gd name="T73" fmla="*/ 54571613 h 531"/>
                <a:gd name="T74" fmla="*/ 107457138 w 3384"/>
                <a:gd name="T75" fmla="*/ 55601246 h 531"/>
                <a:gd name="T76" fmla="*/ 107457138 w 3384"/>
                <a:gd name="T77" fmla="*/ 55601246 h 531"/>
                <a:gd name="T78" fmla="*/ 152123060 w 3384"/>
                <a:gd name="T79" fmla="*/ 56759672 h 531"/>
                <a:gd name="T80" fmla="*/ 196659450 w 3384"/>
                <a:gd name="T81" fmla="*/ 55601246 h 531"/>
                <a:gd name="T82" fmla="*/ 241195840 w 3384"/>
                <a:gd name="T83" fmla="*/ 52254760 h 531"/>
                <a:gd name="T84" fmla="*/ 285861763 w 3384"/>
                <a:gd name="T85" fmla="*/ 47750206 h 531"/>
                <a:gd name="T86" fmla="*/ 285861763 w 3384"/>
                <a:gd name="T87" fmla="*/ 47750206 h 531"/>
                <a:gd name="T88" fmla="*/ 312143688 w 3384"/>
                <a:gd name="T89" fmla="*/ 44274927 h 531"/>
                <a:gd name="T90" fmla="*/ 337389347 w 3384"/>
                <a:gd name="T91" fmla="*/ 39770373 h 531"/>
                <a:gd name="T92" fmla="*/ 362505833 w 3384"/>
                <a:gd name="T93" fmla="*/ 34107393 h 531"/>
                <a:gd name="T94" fmla="*/ 387622319 w 3384"/>
                <a:gd name="T95" fmla="*/ 27285627 h 531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384" h="531">
                  <a:moveTo>
                    <a:pt x="2994" y="212"/>
                  </a:moveTo>
                  <a:lnTo>
                    <a:pt x="2994" y="212"/>
                  </a:lnTo>
                  <a:lnTo>
                    <a:pt x="3101" y="176"/>
                  </a:lnTo>
                  <a:lnTo>
                    <a:pt x="3207" y="132"/>
                  </a:lnTo>
                  <a:lnTo>
                    <a:pt x="3295" y="79"/>
                  </a:lnTo>
                  <a:lnTo>
                    <a:pt x="3339" y="44"/>
                  </a:lnTo>
                  <a:lnTo>
                    <a:pt x="3383" y="0"/>
                  </a:lnTo>
                  <a:lnTo>
                    <a:pt x="3374" y="44"/>
                  </a:lnTo>
                  <a:lnTo>
                    <a:pt x="3357" y="88"/>
                  </a:lnTo>
                  <a:lnTo>
                    <a:pt x="3330" y="123"/>
                  </a:lnTo>
                  <a:lnTo>
                    <a:pt x="3304" y="159"/>
                  </a:lnTo>
                  <a:lnTo>
                    <a:pt x="3233" y="212"/>
                  </a:lnTo>
                  <a:lnTo>
                    <a:pt x="3162" y="256"/>
                  </a:lnTo>
                  <a:lnTo>
                    <a:pt x="3012" y="327"/>
                  </a:lnTo>
                  <a:lnTo>
                    <a:pt x="2862" y="371"/>
                  </a:lnTo>
                  <a:lnTo>
                    <a:pt x="2694" y="415"/>
                  </a:lnTo>
                  <a:lnTo>
                    <a:pt x="2535" y="441"/>
                  </a:lnTo>
                  <a:lnTo>
                    <a:pt x="2190" y="485"/>
                  </a:lnTo>
                  <a:lnTo>
                    <a:pt x="1846" y="512"/>
                  </a:lnTo>
                  <a:lnTo>
                    <a:pt x="1501" y="530"/>
                  </a:lnTo>
                  <a:lnTo>
                    <a:pt x="1157" y="521"/>
                  </a:lnTo>
                  <a:lnTo>
                    <a:pt x="919" y="512"/>
                  </a:lnTo>
                  <a:lnTo>
                    <a:pt x="680" y="503"/>
                  </a:lnTo>
                  <a:lnTo>
                    <a:pt x="451" y="477"/>
                  </a:lnTo>
                  <a:lnTo>
                    <a:pt x="212" y="441"/>
                  </a:lnTo>
                  <a:lnTo>
                    <a:pt x="106" y="406"/>
                  </a:lnTo>
                  <a:lnTo>
                    <a:pt x="44" y="388"/>
                  </a:lnTo>
                  <a:lnTo>
                    <a:pt x="0" y="362"/>
                  </a:lnTo>
                  <a:lnTo>
                    <a:pt x="203" y="388"/>
                  </a:lnTo>
                  <a:lnTo>
                    <a:pt x="415" y="415"/>
                  </a:lnTo>
                  <a:lnTo>
                    <a:pt x="627" y="424"/>
                  </a:lnTo>
                  <a:lnTo>
                    <a:pt x="830" y="432"/>
                  </a:lnTo>
                  <a:lnTo>
                    <a:pt x="1175" y="441"/>
                  </a:lnTo>
                  <a:lnTo>
                    <a:pt x="1519" y="432"/>
                  </a:lnTo>
                  <a:lnTo>
                    <a:pt x="1863" y="406"/>
                  </a:lnTo>
                  <a:lnTo>
                    <a:pt x="2208" y="371"/>
                  </a:lnTo>
                  <a:lnTo>
                    <a:pt x="2411" y="344"/>
                  </a:lnTo>
                  <a:lnTo>
                    <a:pt x="2606" y="309"/>
                  </a:lnTo>
                  <a:lnTo>
                    <a:pt x="2800" y="265"/>
                  </a:lnTo>
                  <a:lnTo>
                    <a:pt x="2994" y="212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Freeform 9"/>
            <p:cNvSpPr>
              <a:spLocks noChangeArrowheads="1"/>
            </p:cNvSpPr>
            <p:nvPr/>
          </p:nvSpPr>
          <p:spPr bwMode="gray">
            <a:xfrm>
              <a:off x="4686300" y="3584575"/>
              <a:ext cx="201613" cy="792163"/>
            </a:xfrm>
            <a:custGeom>
              <a:avLst/>
              <a:gdLst>
                <a:gd name="T0" fmla="*/ 35770048 w 558"/>
                <a:gd name="T1" fmla="*/ 174153019 h 2199"/>
                <a:gd name="T2" fmla="*/ 35770048 w 558"/>
                <a:gd name="T3" fmla="*/ 174153019 h 2199"/>
                <a:gd name="T4" fmla="*/ 36945040 w 558"/>
                <a:gd name="T5" fmla="*/ 0 h 2199"/>
                <a:gd name="T6" fmla="*/ 36945040 w 558"/>
                <a:gd name="T7" fmla="*/ 0 h 2199"/>
                <a:gd name="T8" fmla="*/ 72715089 w 558"/>
                <a:gd name="T9" fmla="*/ 0 h 2199"/>
                <a:gd name="T10" fmla="*/ 72715089 w 558"/>
                <a:gd name="T11" fmla="*/ 0 h 2199"/>
                <a:gd name="T12" fmla="*/ 72715089 w 558"/>
                <a:gd name="T13" fmla="*/ 194786722 h 2199"/>
                <a:gd name="T14" fmla="*/ 72715089 w 558"/>
                <a:gd name="T15" fmla="*/ 194786722 h 2199"/>
                <a:gd name="T16" fmla="*/ 72715089 w 558"/>
                <a:gd name="T17" fmla="*/ 208412718 h 2199"/>
                <a:gd name="T18" fmla="*/ 71540097 w 558"/>
                <a:gd name="T19" fmla="*/ 222168400 h 2199"/>
                <a:gd name="T20" fmla="*/ 68015121 w 558"/>
                <a:gd name="T21" fmla="*/ 235924081 h 2199"/>
                <a:gd name="T22" fmla="*/ 65795933 w 558"/>
                <a:gd name="T23" fmla="*/ 242802102 h 2199"/>
                <a:gd name="T24" fmla="*/ 63445949 w 558"/>
                <a:gd name="T25" fmla="*/ 248511872 h 2199"/>
                <a:gd name="T26" fmla="*/ 63445949 w 558"/>
                <a:gd name="T27" fmla="*/ 248511872 h 2199"/>
                <a:gd name="T28" fmla="*/ 58876777 w 558"/>
                <a:gd name="T29" fmla="*/ 255389893 h 2199"/>
                <a:gd name="T30" fmla="*/ 54177171 w 558"/>
                <a:gd name="T31" fmla="*/ 261229708 h 2199"/>
                <a:gd name="T32" fmla="*/ 49607999 w 558"/>
                <a:gd name="T33" fmla="*/ 265771587 h 2199"/>
                <a:gd name="T34" fmla="*/ 43863835 w 558"/>
                <a:gd name="T35" fmla="*/ 270313466 h 2199"/>
                <a:gd name="T36" fmla="*/ 31200876 w 558"/>
                <a:gd name="T37" fmla="*/ 279527269 h 2199"/>
                <a:gd name="T38" fmla="*/ 17362926 w 558"/>
                <a:gd name="T39" fmla="*/ 285237399 h 2199"/>
                <a:gd name="T40" fmla="*/ 17362926 w 558"/>
                <a:gd name="T41" fmla="*/ 285237399 h 2199"/>
                <a:gd name="T42" fmla="*/ 0 w 558"/>
                <a:gd name="T43" fmla="*/ 265771587 h 2199"/>
                <a:gd name="T44" fmla="*/ 0 w 558"/>
                <a:gd name="T45" fmla="*/ 265771587 h 2199"/>
                <a:gd name="T46" fmla="*/ 0 w 558"/>
                <a:gd name="T47" fmla="*/ 265771587 h 2199"/>
                <a:gd name="T48" fmla="*/ 11488328 w 558"/>
                <a:gd name="T49" fmla="*/ 258893566 h 2199"/>
                <a:gd name="T50" fmla="*/ 20757106 w 558"/>
                <a:gd name="T51" fmla="*/ 249680123 h 2199"/>
                <a:gd name="T52" fmla="*/ 25326278 w 558"/>
                <a:gd name="T53" fmla="*/ 245137884 h 2199"/>
                <a:gd name="T54" fmla="*/ 28850893 w 558"/>
                <a:gd name="T55" fmla="*/ 239428115 h 2199"/>
                <a:gd name="T56" fmla="*/ 32245073 w 558"/>
                <a:gd name="T57" fmla="*/ 233717985 h 2199"/>
                <a:gd name="T58" fmla="*/ 33420065 w 558"/>
                <a:gd name="T59" fmla="*/ 226840324 h 2199"/>
                <a:gd name="T60" fmla="*/ 33420065 w 558"/>
                <a:gd name="T61" fmla="*/ 226840324 h 2199"/>
                <a:gd name="T62" fmla="*/ 35770048 w 558"/>
                <a:gd name="T63" fmla="*/ 214252533 h 2199"/>
                <a:gd name="T64" fmla="*/ 35770048 w 558"/>
                <a:gd name="T65" fmla="*/ 200496491 h 2199"/>
                <a:gd name="T66" fmla="*/ 35770048 w 558"/>
                <a:gd name="T67" fmla="*/ 174153019 h 219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8" h="2199">
                  <a:moveTo>
                    <a:pt x="274" y="1342"/>
                  </a:moveTo>
                  <a:lnTo>
                    <a:pt x="274" y="1342"/>
                  </a:lnTo>
                  <a:lnTo>
                    <a:pt x="283" y="0"/>
                  </a:lnTo>
                  <a:lnTo>
                    <a:pt x="557" y="0"/>
                  </a:lnTo>
                  <a:lnTo>
                    <a:pt x="557" y="1501"/>
                  </a:lnTo>
                  <a:lnTo>
                    <a:pt x="557" y="1606"/>
                  </a:lnTo>
                  <a:lnTo>
                    <a:pt x="548" y="1712"/>
                  </a:lnTo>
                  <a:lnTo>
                    <a:pt x="521" y="1818"/>
                  </a:lnTo>
                  <a:lnTo>
                    <a:pt x="504" y="1871"/>
                  </a:lnTo>
                  <a:lnTo>
                    <a:pt x="486" y="1915"/>
                  </a:lnTo>
                  <a:lnTo>
                    <a:pt x="451" y="1968"/>
                  </a:lnTo>
                  <a:lnTo>
                    <a:pt x="415" y="2013"/>
                  </a:lnTo>
                  <a:lnTo>
                    <a:pt x="380" y="2048"/>
                  </a:lnTo>
                  <a:lnTo>
                    <a:pt x="336" y="2083"/>
                  </a:lnTo>
                  <a:lnTo>
                    <a:pt x="239" y="2154"/>
                  </a:lnTo>
                  <a:lnTo>
                    <a:pt x="133" y="2198"/>
                  </a:lnTo>
                  <a:lnTo>
                    <a:pt x="0" y="2048"/>
                  </a:lnTo>
                  <a:lnTo>
                    <a:pt x="88" y="1995"/>
                  </a:lnTo>
                  <a:lnTo>
                    <a:pt x="159" y="1924"/>
                  </a:lnTo>
                  <a:lnTo>
                    <a:pt x="194" y="1889"/>
                  </a:lnTo>
                  <a:lnTo>
                    <a:pt x="221" y="1845"/>
                  </a:lnTo>
                  <a:lnTo>
                    <a:pt x="247" y="1801"/>
                  </a:lnTo>
                  <a:lnTo>
                    <a:pt x="256" y="1748"/>
                  </a:lnTo>
                  <a:lnTo>
                    <a:pt x="274" y="1651"/>
                  </a:lnTo>
                  <a:lnTo>
                    <a:pt x="274" y="1545"/>
                  </a:lnTo>
                  <a:lnTo>
                    <a:pt x="274" y="1342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Freeform 10"/>
            <p:cNvSpPr>
              <a:spLocks noChangeArrowheads="1"/>
            </p:cNvSpPr>
            <p:nvPr/>
          </p:nvSpPr>
          <p:spPr bwMode="gray">
            <a:xfrm>
              <a:off x="4956175" y="3740150"/>
              <a:ext cx="363538" cy="481013"/>
            </a:xfrm>
            <a:custGeom>
              <a:avLst/>
              <a:gdLst>
                <a:gd name="T0" fmla="*/ 8048277 w 1009"/>
                <a:gd name="T1" fmla="*/ 13781708 h 1334"/>
                <a:gd name="T2" fmla="*/ 45953869 w 1009"/>
                <a:gd name="T3" fmla="*/ 2340161 h 1334"/>
                <a:gd name="T4" fmla="*/ 74642386 w 1009"/>
                <a:gd name="T5" fmla="*/ 0 h 1334"/>
                <a:gd name="T6" fmla="*/ 84897472 w 1009"/>
                <a:gd name="T7" fmla="*/ 1170080 h 1334"/>
                <a:gd name="T8" fmla="*/ 104369274 w 1009"/>
                <a:gd name="T9" fmla="*/ 5720593 h 1334"/>
                <a:gd name="T10" fmla="*/ 116961236 w 1009"/>
                <a:gd name="T11" fmla="*/ 13781708 h 1334"/>
                <a:gd name="T12" fmla="*/ 120466189 w 1009"/>
                <a:gd name="T13" fmla="*/ 18332581 h 1334"/>
                <a:gd name="T14" fmla="*/ 128514466 w 1009"/>
                <a:gd name="T15" fmla="*/ 33284369 h 1334"/>
                <a:gd name="T16" fmla="*/ 130851342 w 1009"/>
                <a:gd name="T17" fmla="*/ 50576678 h 1334"/>
                <a:gd name="T18" fmla="*/ 130851342 w 1009"/>
                <a:gd name="T19" fmla="*/ 169932806 h 1334"/>
                <a:gd name="T20" fmla="*/ 104369274 w 1009"/>
                <a:gd name="T21" fmla="*/ 169932806 h 1334"/>
                <a:gd name="T22" fmla="*/ 100994387 w 1009"/>
                <a:gd name="T23" fmla="*/ 151600586 h 1334"/>
                <a:gd name="T24" fmla="*/ 94114187 w 1009"/>
                <a:gd name="T25" fmla="*/ 157321179 h 1334"/>
                <a:gd name="T26" fmla="*/ 76849195 w 1009"/>
                <a:gd name="T27" fmla="*/ 167592646 h 1334"/>
                <a:gd name="T28" fmla="*/ 67632480 w 1009"/>
                <a:gd name="T29" fmla="*/ 171103247 h 1334"/>
                <a:gd name="T30" fmla="*/ 45953869 w 1009"/>
                <a:gd name="T31" fmla="*/ 173313239 h 1334"/>
                <a:gd name="T32" fmla="*/ 24145192 w 1009"/>
                <a:gd name="T33" fmla="*/ 168762726 h 1334"/>
                <a:gd name="T34" fmla="*/ 16096915 w 1009"/>
                <a:gd name="T35" fmla="*/ 164212213 h 1334"/>
                <a:gd name="T36" fmla="*/ 4543324 w 1009"/>
                <a:gd name="T37" fmla="*/ 151600586 h 1334"/>
                <a:gd name="T38" fmla="*/ 1168438 w 1009"/>
                <a:gd name="T39" fmla="*/ 142369391 h 1334"/>
                <a:gd name="T40" fmla="*/ 0 w 1009"/>
                <a:gd name="T41" fmla="*/ 124036810 h 1334"/>
                <a:gd name="T42" fmla="*/ 2336515 w 1009"/>
                <a:gd name="T43" fmla="*/ 111425183 h 1334"/>
                <a:gd name="T44" fmla="*/ 6880200 w 1009"/>
                <a:gd name="T45" fmla="*/ 98683387 h 1334"/>
                <a:gd name="T46" fmla="*/ 11423524 w 1009"/>
                <a:gd name="T47" fmla="*/ 94132874 h 1334"/>
                <a:gd name="T48" fmla="*/ 19471801 w 1009"/>
                <a:gd name="T49" fmla="*/ 86071759 h 1334"/>
                <a:gd name="T50" fmla="*/ 41280479 w 1009"/>
                <a:gd name="T51" fmla="*/ 75800293 h 1334"/>
                <a:gd name="T52" fmla="*/ 52833709 w 1009"/>
                <a:gd name="T53" fmla="*/ 72289691 h 1334"/>
                <a:gd name="T54" fmla="*/ 74642386 w 1009"/>
                <a:gd name="T55" fmla="*/ 70079339 h 1334"/>
                <a:gd name="T56" fmla="*/ 96320996 w 1009"/>
                <a:gd name="T57" fmla="*/ 70079339 h 1334"/>
                <a:gd name="T58" fmla="*/ 95282625 w 1009"/>
                <a:gd name="T59" fmla="*/ 44856085 h 1334"/>
                <a:gd name="T60" fmla="*/ 91777672 w 1009"/>
                <a:gd name="T61" fmla="*/ 36794970 h 1334"/>
                <a:gd name="T62" fmla="*/ 87233988 w 1009"/>
                <a:gd name="T63" fmla="*/ 32114288 h 1334"/>
                <a:gd name="T64" fmla="*/ 75680757 w 1009"/>
                <a:gd name="T65" fmla="*/ 26393695 h 1334"/>
                <a:gd name="T66" fmla="*/ 68800918 w 1009"/>
                <a:gd name="T67" fmla="*/ 25223254 h 1334"/>
                <a:gd name="T68" fmla="*/ 40112041 w 1009"/>
                <a:gd name="T69" fmla="*/ 27563776 h 1334"/>
                <a:gd name="T70" fmla="*/ 13760039 w 1009"/>
                <a:gd name="T71" fmla="*/ 34454810 h 1334"/>
                <a:gd name="T72" fmla="*/ 8048277 w 1009"/>
                <a:gd name="T73" fmla="*/ 13781708 h 1334"/>
                <a:gd name="T74" fmla="*/ 52833709 w 1009"/>
                <a:gd name="T75" fmla="*/ 95302954 h 1334"/>
                <a:gd name="T76" fmla="*/ 41280479 w 1009"/>
                <a:gd name="T77" fmla="*/ 102193628 h 1334"/>
                <a:gd name="T78" fmla="*/ 35568716 w 1009"/>
                <a:gd name="T79" fmla="*/ 112465094 h 1334"/>
                <a:gd name="T80" fmla="*/ 34400279 w 1009"/>
                <a:gd name="T81" fmla="*/ 119356128 h 1334"/>
                <a:gd name="T82" fmla="*/ 35568716 w 1009"/>
                <a:gd name="T83" fmla="*/ 133137836 h 1334"/>
                <a:gd name="T84" fmla="*/ 39073670 w 1009"/>
                <a:gd name="T85" fmla="*/ 138988598 h 1334"/>
                <a:gd name="T86" fmla="*/ 50497194 w 1009"/>
                <a:gd name="T87" fmla="*/ 146919904 h 1334"/>
                <a:gd name="T88" fmla="*/ 64257233 w 1009"/>
                <a:gd name="T89" fmla="*/ 146919904 h 1334"/>
                <a:gd name="T90" fmla="*/ 73473948 w 1009"/>
                <a:gd name="T91" fmla="*/ 145749824 h 1334"/>
                <a:gd name="T92" fmla="*/ 89440797 w 1009"/>
                <a:gd name="T93" fmla="*/ 136648437 h 1334"/>
                <a:gd name="T94" fmla="*/ 96320996 w 1009"/>
                <a:gd name="T95" fmla="*/ 130927844 h 1334"/>
                <a:gd name="T96" fmla="*/ 96320996 w 1009"/>
                <a:gd name="T97" fmla="*/ 91922522 h 1334"/>
                <a:gd name="T98" fmla="*/ 63089156 w 1009"/>
                <a:gd name="T99" fmla="*/ 92962433 h 133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009" h="1334">
                  <a:moveTo>
                    <a:pt x="62" y="106"/>
                  </a:moveTo>
                  <a:lnTo>
                    <a:pt x="62" y="106"/>
                  </a:lnTo>
                  <a:lnTo>
                    <a:pt x="203" y="53"/>
                  </a:lnTo>
                  <a:lnTo>
                    <a:pt x="354" y="18"/>
                  </a:lnTo>
                  <a:lnTo>
                    <a:pt x="504" y="0"/>
                  </a:lnTo>
                  <a:lnTo>
                    <a:pt x="575" y="0"/>
                  </a:lnTo>
                  <a:lnTo>
                    <a:pt x="654" y="9"/>
                  </a:lnTo>
                  <a:lnTo>
                    <a:pt x="734" y="18"/>
                  </a:lnTo>
                  <a:lnTo>
                    <a:pt x="804" y="44"/>
                  </a:lnTo>
                  <a:lnTo>
                    <a:pt x="875" y="88"/>
                  </a:lnTo>
                  <a:lnTo>
                    <a:pt x="901" y="106"/>
                  </a:lnTo>
                  <a:lnTo>
                    <a:pt x="928" y="141"/>
                  </a:lnTo>
                  <a:lnTo>
                    <a:pt x="963" y="194"/>
                  </a:lnTo>
                  <a:lnTo>
                    <a:pt x="990" y="256"/>
                  </a:lnTo>
                  <a:lnTo>
                    <a:pt x="1008" y="327"/>
                  </a:lnTo>
                  <a:lnTo>
                    <a:pt x="1008" y="389"/>
                  </a:lnTo>
                  <a:lnTo>
                    <a:pt x="1008" y="1307"/>
                  </a:lnTo>
                  <a:lnTo>
                    <a:pt x="804" y="1307"/>
                  </a:lnTo>
                  <a:lnTo>
                    <a:pt x="778" y="1166"/>
                  </a:lnTo>
                  <a:lnTo>
                    <a:pt x="725" y="1210"/>
                  </a:lnTo>
                  <a:lnTo>
                    <a:pt x="663" y="1254"/>
                  </a:lnTo>
                  <a:lnTo>
                    <a:pt x="592" y="1289"/>
                  </a:lnTo>
                  <a:lnTo>
                    <a:pt x="521" y="1316"/>
                  </a:lnTo>
                  <a:lnTo>
                    <a:pt x="442" y="1325"/>
                  </a:lnTo>
                  <a:lnTo>
                    <a:pt x="354" y="1333"/>
                  </a:lnTo>
                  <a:lnTo>
                    <a:pt x="265" y="1316"/>
                  </a:lnTo>
                  <a:lnTo>
                    <a:pt x="186" y="1298"/>
                  </a:lnTo>
                  <a:lnTo>
                    <a:pt x="124" y="1263"/>
                  </a:lnTo>
                  <a:lnTo>
                    <a:pt x="80" y="1219"/>
                  </a:lnTo>
                  <a:lnTo>
                    <a:pt x="35" y="1166"/>
                  </a:lnTo>
                  <a:lnTo>
                    <a:pt x="9" y="1095"/>
                  </a:lnTo>
                  <a:lnTo>
                    <a:pt x="0" y="998"/>
                  </a:lnTo>
                  <a:lnTo>
                    <a:pt x="0" y="954"/>
                  </a:lnTo>
                  <a:lnTo>
                    <a:pt x="0" y="901"/>
                  </a:lnTo>
                  <a:lnTo>
                    <a:pt x="18" y="857"/>
                  </a:lnTo>
                  <a:lnTo>
                    <a:pt x="35" y="804"/>
                  </a:lnTo>
                  <a:lnTo>
                    <a:pt x="53" y="759"/>
                  </a:lnTo>
                  <a:lnTo>
                    <a:pt x="88" y="724"/>
                  </a:lnTo>
                  <a:lnTo>
                    <a:pt x="115" y="689"/>
                  </a:lnTo>
                  <a:lnTo>
                    <a:pt x="150" y="662"/>
                  </a:lnTo>
                  <a:lnTo>
                    <a:pt x="230" y="609"/>
                  </a:lnTo>
                  <a:lnTo>
                    <a:pt x="318" y="583"/>
                  </a:lnTo>
                  <a:lnTo>
                    <a:pt x="407" y="556"/>
                  </a:lnTo>
                  <a:lnTo>
                    <a:pt x="495" y="548"/>
                  </a:lnTo>
                  <a:lnTo>
                    <a:pt x="575" y="539"/>
                  </a:lnTo>
                  <a:lnTo>
                    <a:pt x="742" y="539"/>
                  </a:lnTo>
                  <a:lnTo>
                    <a:pt x="742" y="406"/>
                  </a:lnTo>
                  <a:lnTo>
                    <a:pt x="734" y="345"/>
                  </a:lnTo>
                  <a:lnTo>
                    <a:pt x="725" y="309"/>
                  </a:lnTo>
                  <a:lnTo>
                    <a:pt x="707" y="283"/>
                  </a:lnTo>
                  <a:lnTo>
                    <a:pt x="672" y="247"/>
                  </a:lnTo>
                  <a:lnTo>
                    <a:pt x="628" y="221"/>
                  </a:lnTo>
                  <a:lnTo>
                    <a:pt x="583" y="203"/>
                  </a:lnTo>
                  <a:lnTo>
                    <a:pt x="530" y="194"/>
                  </a:lnTo>
                  <a:lnTo>
                    <a:pt x="424" y="194"/>
                  </a:lnTo>
                  <a:lnTo>
                    <a:pt x="309" y="212"/>
                  </a:lnTo>
                  <a:lnTo>
                    <a:pt x="203" y="239"/>
                  </a:lnTo>
                  <a:lnTo>
                    <a:pt x="106" y="265"/>
                  </a:lnTo>
                  <a:lnTo>
                    <a:pt x="62" y="106"/>
                  </a:lnTo>
                  <a:close/>
                  <a:moveTo>
                    <a:pt x="407" y="733"/>
                  </a:moveTo>
                  <a:lnTo>
                    <a:pt x="407" y="733"/>
                  </a:lnTo>
                  <a:lnTo>
                    <a:pt x="362" y="759"/>
                  </a:lnTo>
                  <a:lnTo>
                    <a:pt x="318" y="786"/>
                  </a:lnTo>
                  <a:lnTo>
                    <a:pt x="292" y="821"/>
                  </a:lnTo>
                  <a:lnTo>
                    <a:pt x="274" y="865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1" y="1069"/>
                  </a:lnTo>
                  <a:lnTo>
                    <a:pt x="345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6" y="1121"/>
                  </a:lnTo>
                  <a:lnTo>
                    <a:pt x="628" y="1086"/>
                  </a:lnTo>
                  <a:lnTo>
                    <a:pt x="689" y="1051"/>
                  </a:lnTo>
                  <a:lnTo>
                    <a:pt x="742" y="1007"/>
                  </a:lnTo>
                  <a:lnTo>
                    <a:pt x="742" y="707"/>
                  </a:lnTo>
                  <a:lnTo>
                    <a:pt x="575" y="707"/>
                  </a:lnTo>
                  <a:lnTo>
                    <a:pt x="486" y="715"/>
                  </a:lnTo>
                  <a:lnTo>
                    <a:pt x="407" y="733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Freeform 11"/>
            <p:cNvSpPr>
              <a:spLocks noChangeArrowheads="1"/>
            </p:cNvSpPr>
            <p:nvPr/>
          </p:nvSpPr>
          <p:spPr bwMode="gray">
            <a:xfrm>
              <a:off x="5818188" y="3740150"/>
              <a:ext cx="363537" cy="481013"/>
            </a:xfrm>
            <a:custGeom>
              <a:avLst/>
              <a:gdLst>
                <a:gd name="T0" fmla="*/ 9234850 w 1008"/>
                <a:gd name="T1" fmla="*/ 13781708 h 1334"/>
                <a:gd name="T2" fmla="*/ 45914579 w 1008"/>
                <a:gd name="T3" fmla="*/ 2340161 h 1334"/>
                <a:gd name="T4" fmla="*/ 75830644 w 1008"/>
                <a:gd name="T5" fmla="*/ 0 h 1334"/>
                <a:gd name="T6" fmla="*/ 86236170 w 1008"/>
                <a:gd name="T7" fmla="*/ 1170080 h 1334"/>
                <a:gd name="T8" fmla="*/ 104576034 w 1008"/>
                <a:gd name="T9" fmla="*/ 5720593 h 1334"/>
                <a:gd name="T10" fmla="*/ 120704743 w 1008"/>
                <a:gd name="T11" fmla="*/ 17292309 h 1334"/>
                <a:gd name="T12" fmla="*/ 126427926 w 1008"/>
                <a:gd name="T13" fmla="*/ 25223254 h 1334"/>
                <a:gd name="T14" fmla="*/ 130980073 w 1008"/>
                <a:gd name="T15" fmla="*/ 43686005 h 1334"/>
                <a:gd name="T16" fmla="*/ 130980073 w 1008"/>
                <a:gd name="T17" fmla="*/ 52787030 h 1334"/>
                <a:gd name="T18" fmla="*/ 130980073 w 1008"/>
                <a:gd name="T19" fmla="*/ 169932806 h 1334"/>
                <a:gd name="T20" fmla="*/ 104576034 w 1008"/>
                <a:gd name="T21" fmla="*/ 169932806 h 1334"/>
                <a:gd name="T22" fmla="*/ 102234683 w 1008"/>
                <a:gd name="T23" fmla="*/ 151600586 h 1334"/>
                <a:gd name="T24" fmla="*/ 81553828 w 1008"/>
                <a:gd name="T25" fmla="*/ 165382294 h 1334"/>
                <a:gd name="T26" fmla="*/ 57490780 w 1008"/>
                <a:gd name="T27" fmla="*/ 172273328 h 1334"/>
                <a:gd name="T28" fmla="*/ 45914579 w 1008"/>
                <a:gd name="T29" fmla="*/ 173313239 h 1334"/>
                <a:gd name="T30" fmla="*/ 28745390 w 1008"/>
                <a:gd name="T31" fmla="*/ 169932806 h 1334"/>
                <a:gd name="T32" fmla="*/ 17169189 w 1008"/>
                <a:gd name="T33" fmla="*/ 164212213 h 1334"/>
                <a:gd name="T34" fmla="*/ 12616681 w 1008"/>
                <a:gd name="T35" fmla="*/ 160701612 h 1334"/>
                <a:gd name="T36" fmla="*/ 5723183 w 1008"/>
                <a:gd name="T37" fmla="*/ 150430145 h 1334"/>
                <a:gd name="T38" fmla="*/ 1170676 w 1008"/>
                <a:gd name="T39" fmla="*/ 138988598 h 1334"/>
                <a:gd name="T40" fmla="*/ 0 w 1008"/>
                <a:gd name="T41" fmla="*/ 126247162 h 1334"/>
                <a:gd name="T42" fmla="*/ 1170676 w 1008"/>
                <a:gd name="T43" fmla="*/ 113635175 h 1334"/>
                <a:gd name="T44" fmla="*/ 4552507 w 1008"/>
                <a:gd name="T45" fmla="*/ 103364069 h 1334"/>
                <a:gd name="T46" fmla="*/ 19510540 w 1008"/>
                <a:gd name="T47" fmla="*/ 86071759 h 1334"/>
                <a:gd name="T48" fmla="*/ 28745390 w 1008"/>
                <a:gd name="T49" fmla="*/ 80350806 h 1334"/>
                <a:gd name="T50" fmla="*/ 44743903 w 1008"/>
                <a:gd name="T51" fmla="*/ 74630213 h 1334"/>
                <a:gd name="T52" fmla="*/ 80383152 w 1008"/>
                <a:gd name="T53" fmla="*/ 70079339 h 1334"/>
                <a:gd name="T54" fmla="*/ 97682176 w 1008"/>
                <a:gd name="T55" fmla="*/ 70079339 h 1334"/>
                <a:gd name="T56" fmla="*/ 96511860 w 1008"/>
                <a:gd name="T57" fmla="*/ 45896357 h 1334"/>
                <a:gd name="T58" fmla="*/ 93130029 w 1008"/>
                <a:gd name="T59" fmla="*/ 37965051 h 1334"/>
                <a:gd name="T60" fmla="*/ 83894818 w 1008"/>
                <a:gd name="T61" fmla="*/ 28733856 h 1334"/>
                <a:gd name="T62" fmla="*/ 71278137 w 1008"/>
                <a:gd name="T63" fmla="*/ 25223254 h 1334"/>
                <a:gd name="T64" fmla="*/ 56320104 w 1008"/>
                <a:gd name="T65" fmla="*/ 25223254 h 1334"/>
                <a:gd name="T66" fmla="*/ 27574714 w 1008"/>
                <a:gd name="T67" fmla="*/ 29903936 h 1334"/>
                <a:gd name="T68" fmla="*/ 13787357 w 1008"/>
                <a:gd name="T69" fmla="*/ 34454810 h 1334"/>
                <a:gd name="T70" fmla="*/ 51767597 w 1008"/>
                <a:gd name="T71" fmla="*/ 96473035 h 1334"/>
                <a:gd name="T72" fmla="*/ 47085255 w 1008"/>
                <a:gd name="T73" fmla="*/ 98683387 h 1334"/>
                <a:gd name="T74" fmla="*/ 37850405 w 1008"/>
                <a:gd name="T75" fmla="*/ 106744501 h 1334"/>
                <a:gd name="T76" fmla="*/ 35639249 w 1008"/>
                <a:gd name="T77" fmla="*/ 111425183 h 1334"/>
                <a:gd name="T78" fmla="*/ 34468573 w 1008"/>
                <a:gd name="T79" fmla="*/ 126247162 h 1334"/>
                <a:gd name="T80" fmla="*/ 39021081 w 1008"/>
                <a:gd name="T81" fmla="*/ 138988598 h 1334"/>
                <a:gd name="T82" fmla="*/ 44743903 w 1008"/>
                <a:gd name="T83" fmla="*/ 143539472 h 1334"/>
                <a:gd name="T84" fmla="*/ 57490780 w 1008"/>
                <a:gd name="T85" fmla="*/ 148089984 h 1334"/>
                <a:gd name="T86" fmla="*/ 64384639 w 1008"/>
                <a:gd name="T87" fmla="*/ 146919904 h 1334"/>
                <a:gd name="T88" fmla="*/ 82724503 w 1008"/>
                <a:gd name="T89" fmla="*/ 141198950 h 1334"/>
                <a:gd name="T90" fmla="*/ 97682176 w 1008"/>
                <a:gd name="T91" fmla="*/ 130927844 h 1334"/>
                <a:gd name="T92" fmla="*/ 97682176 w 1008"/>
                <a:gd name="T93" fmla="*/ 91922522 h 1334"/>
                <a:gd name="T94" fmla="*/ 74659969 w 1008"/>
                <a:gd name="T95" fmla="*/ 91922522 h 1334"/>
                <a:gd name="T96" fmla="*/ 51767597 w 1008"/>
                <a:gd name="T97" fmla="*/ 96473035 h 133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008" h="1334">
                  <a:moveTo>
                    <a:pt x="71" y="106"/>
                  </a:moveTo>
                  <a:lnTo>
                    <a:pt x="71" y="106"/>
                  </a:lnTo>
                  <a:lnTo>
                    <a:pt x="212" y="53"/>
                  </a:lnTo>
                  <a:lnTo>
                    <a:pt x="353" y="18"/>
                  </a:lnTo>
                  <a:lnTo>
                    <a:pt x="504" y="0"/>
                  </a:lnTo>
                  <a:lnTo>
                    <a:pt x="583" y="0"/>
                  </a:lnTo>
                  <a:lnTo>
                    <a:pt x="663" y="9"/>
                  </a:lnTo>
                  <a:lnTo>
                    <a:pt x="733" y="18"/>
                  </a:lnTo>
                  <a:lnTo>
                    <a:pt x="804" y="44"/>
                  </a:lnTo>
                  <a:lnTo>
                    <a:pt x="875" y="80"/>
                  </a:lnTo>
                  <a:lnTo>
                    <a:pt x="928" y="133"/>
                  </a:lnTo>
                  <a:lnTo>
                    <a:pt x="972" y="194"/>
                  </a:lnTo>
                  <a:lnTo>
                    <a:pt x="998" y="265"/>
                  </a:lnTo>
                  <a:lnTo>
                    <a:pt x="1007" y="336"/>
                  </a:lnTo>
                  <a:lnTo>
                    <a:pt x="1007" y="406"/>
                  </a:lnTo>
                  <a:lnTo>
                    <a:pt x="1007" y="1307"/>
                  </a:lnTo>
                  <a:lnTo>
                    <a:pt x="804" y="1307"/>
                  </a:lnTo>
                  <a:lnTo>
                    <a:pt x="786" y="1166"/>
                  </a:lnTo>
                  <a:lnTo>
                    <a:pt x="707" y="1227"/>
                  </a:lnTo>
                  <a:lnTo>
                    <a:pt x="627" y="1272"/>
                  </a:lnTo>
                  <a:lnTo>
                    <a:pt x="539" y="1307"/>
                  </a:lnTo>
                  <a:lnTo>
                    <a:pt x="442" y="1325"/>
                  </a:lnTo>
                  <a:lnTo>
                    <a:pt x="353" y="1333"/>
                  </a:lnTo>
                  <a:lnTo>
                    <a:pt x="265" y="1316"/>
                  </a:lnTo>
                  <a:lnTo>
                    <a:pt x="221" y="1307"/>
                  </a:lnTo>
                  <a:lnTo>
                    <a:pt x="177" y="1289"/>
                  </a:lnTo>
                  <a:lnTo>
                    <a:pt x="132" y="1263"/>
                  </a:lnTo>
                  <a:lnTo>
                    <a:pt x="97" y="1236"/>
                  </a:lnTo>
                  <a:lnTo>
                    <a:pt x="71" y="1201"/>
                  </a:lnTo>
                  <a:lnTo>
                    <a:pt x="44" y="1157"/>
                  </a:lnTo>
                  <a:lnTo>
                    <a:pt x="18" y="1121"/>
                  </a:lnTo>
                  <a:lnTo>
                    <a:pt x="9" y="1069"/>
                  </a:lnTo>
                  <a:lnTo>
                    <a:pt x="0" y="1024"/>
                  </a:lnTo>
                  <a:lnTo>
                    <a:pt x="0" y="971"/>
                  </a:lnTo>
                  <a:lnTo>
                    <a:pt x="9" y="874"/>
                  </a:lnTo>
                  <a:lnTo>
                    <a:pt x="18" y="839"/>
                  </a:lnTo>
                  <a:lnTo>
                    <a:pt x="35" y="795"/>
                  </a:lnTo>
                  <a:lnTo>
                    <a:pt x="88" y="724"/>
                  </a:lnTo>
                  <a:lnTo>
                    <a:pt x="150" y="662"/>
                  </a:lnTo>
                  <a:lnTo>
                    <a:pt x="221" y="618"/>
                  </a:lnTo>
                  <a:lnTo>
                    <a:pt x="283" y="592"/>
                  </a:lnTo>
                  <a:lnTo>
                    <a:pt x="344" y="574"/>
                  </a:lnTo>
                  <a:lnTo>
                    <a:pt x="477" y="548"/>
                  </a:lnTo>
                  <a:lnTo>
                    <a:pt x="618" y="539"/>
                  </a:lnTo>
                  <a:lnTo>
                    <a:pt x="751" y="539"/>
                  </a:lnTo>
                  <a:lnTo>
                    <a:pt x="751" y="415"/>
                  </a:lnTo>
                  <a:lnTo>
                    <a:pt x="742" y="353"/>
                  </a:lnTo>
                  <a:lnTo>
                    <a:pt x="716" y="292"/>
                  </a:lnTo>
                  <a:lnTo>
                    <a:pt x="689" y="247"/>
                  </a:lnTo>
                  <a:lnTo>
                    <a:pt x="645" y="221"/>
                  </a:lnTo>
                  <a:lnTo>
                    <a:pt x="601" y="203"/>
                  </a:lnTo>
                  <a:lnTo>
                    <a:pt x="548" y="194"/>
                  </a:lnTo>
                  <a:lnTo>
                    <a:pt x="433" y="194"/>
                  </a:lnTo>
                  <a:lnTo>
                    <a:pt x="327" y="203"/>
                  </a:lnTo>
                  <a:lnTo>
                    <a:pt x="212" y="230"/>
                  </a:lnTo>
                  <a:lnTo>
                    <a:pt x="106" y="265"/>
                  </a:lnTo>
                  <a:lnTo>
                    <a:pt x="71" y="106"/>
                  </a:lnTo>
                  <a:close/>
                  <a:moveTo>
                    <a:pt x="398" y="742"/>
                  </a:moveTo>
                  <a:lnTo>
                    <a:pt x="398" y="742"/>
                  </a:lnTo>
                  <a:lnTo>
                    <a:pt x="362" y="759"/>
                  </a:lnTo>
                  <a:lnTo>
                    <a:pt x="327" y="786"/>
                  </a:lnTo>
                  <a:lnTo>
                    <a:pt x="291" y="821"/>
                  </a:lnTo>
                  <a:lnTo>
                    <a:pt x="274" y="857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0" y="1069"/>
                  </a:lnTo>
                  <a:lnTo>
                    <a:pt x="344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5" y="1121"/>
                  </a:lnTo>
                  <a:lnTo>
                    <a:pt x="636" y="1086"/>
                  </a:lnTo>
                  <a:lnTo>
                    <a:pt x="698" y="1051"/>
                  </a:lnTo>
                  <a:lnTo>
                    <a:pt x="751" y="1007"/>
                  </a:lnTo>
                  <a:lnTo>
                    <a:pt x="751" y="707"/>
                  </a:lnTo>
                  <a:lnTo>
                    <a:pt x="574" y="707"/>
                  </a:lnTo>
                  <a:lnTo>
                    <a:pt x="486" y="715"/>
                  </a:lnTo>
                  <a:lnTo>
                    <a:pt x="398" y="742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Freeform 12"/>
            <p:cNvSpPr>
              <a:spLocks noChangeArrowheads="1"/>
            </p:cNvSpPr>
            <p:nvPr/>
          </p:nvSpPr>
          <p:spPr bwMode="gray">
            <a:xfrm>
              <a:off x="5376863" y="3746500"/>
              <a:ext cx="400050" cy="465138"/>
            </a:xfrm>
            <a:custGeom>
              <a:avLst/>
              <a:gdLst>
                <a:gd name="T0" fmla="*/ 0 w 1113"/>
                <a:gd name="T1" fmla="*/ 0 h 1290"/>
                <a:gd name="T2" fmla="*/ 0 w 1113"/>
                <a:gd name="T3" fmla="*/ 0 h 1290"/>
                <a:gd name="T4" fmla="*/ 36303190 w 1113"/>
                <a:gd name="T5" fmla="*/ 0 h 1290"/>
                <a:gd name="T6" fmla="*/ 36303190 w 1113"/>
                <a:gd name="T7" fmla="*/ 0 h 1290"/>
                <a:gd name="T8" fmla="*/ 58007609 w 1113"/>
                <a:gd name="T9" fmla="*/ 69946659 h 1290"/>
                <a:gd name="T10" fmla="*/ 58007609 w 1113"/>
                <a:gd name="T11" fmla="*/ 69946659 h 1290"/>
                <a:gd name="T12" fmla="*/ 64854826 w 1113"/>
                <a:gd name="T13" fmla="*/ 91788674 h 1290"/>
                <a:gd name="T14" fmla="*/ 70539275 w 1113"/>
                <a:gd name="T15" fmla="*/ 113630689 h 1290"/>
                <a:gd name="T16" fmla="*/ 70539275 w 1113"/>
                <a:gd name="T17" fmla="*/ 113630689 h 1290"/>
                <a:gd name="T18" fmla="*/ 75190350 w 1113"/>
                <a:gd name="T19" fmla="*/ 133132592 h 1290"/>
                <a:gd name="T20" fmla="*/ 75190350 w 1113"/>
                <a:gd name="T21" fmla="*/ 133132592 h 1290"/>
                <a:gd name="T22" fmla="*/ 85396477 w 1113"/>
                <a:gd name="T23" fmla="*/ 101019680 h 1290"/>
                <a:gd name="T24" fmla="*/ 94569232 w 1113"/>
                <a:gd name="T25" fmla="*/ 67736352 h 1290"/>
                <a:gd name="T26" fmla="*/ 102579218 w 1113"/>
                <a:gd name="T27" fmla="*/ 34453385 h 1290"/>
                <a:gd name="T28" fmla="*/ 108263666 w 1113"/>
                <a:gd name="T29" fmla="*/ 0 h 1290"/>
                <a:gd name="T30" fmla="*/ 108263666 w 1113"/>
                <a:gd name="T31" fmla="*/ 0 h 1290"/>
                <a:gd name="T32" fmla="*/ 143662520 w 1113"/>
                <a:gd name="T33" fmla="*/ 0 h 1290"/>
                <a:gd name="T34" fmla="*/ 143662520 w 1113"/>
                <a:gd name="T35" fmla="*/ 0 h 1290"/>
                <a:gd name="T36" fmla="*/ 134489765 w 1113"/>
                <a:gd name="T37" fmla="*/ 43554224 h 1290"/>
                <a:gd name="T38" fmla="*/ 123120869 w 1113"/>
                <a:gd name="T39" fmla="*/ 86068198 h 1290"/>
                <a:gd name="T40" fmla="*/ 117436061 w 1113"/>
                <a:gd name="T41" fmla="*/ 106740157 h 1290"/>
                <a:gd name="T42" fmla="*/ 109426435 w 1113"/>
                <a:gd name="T43" fmla="*/ 127412115 h 1290"/>
                <a:gd name="T44" fmla="*/ 101416449 w 1113"/>
                <a:gd name="T45" fmla="*/ 146913657 h 1290"/>
                <a:gd name="T46" fmla="*/ 92243694 w 1113"/>
                <a:gd name="T47" fmla="*/ 167585616 h 1290"/>
                <a:gd name="T48" fmla="*/ 92243694 w 1113"/>
                <a:gd name="T49" fmla="*/ 167585616 h 1290"/>
                <a:gd name="T50" fmla="*/ 49997624 w 1113"/>
                <a:gd name="T51" fmla="*/ 167585616 h 1290"/>
                <a:gd name="T52" fmla="*/ 49997624 w 1113"/>
                <a:gd name="T53" fmla="*/ 167585616 h 1290"/>
                <a:gd name="T54" fmla="*/ 0 w 1113"/>
                <a:gd name="T55" fmla="*/ 0 h 129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13" h="1290">
                  <a:moveTo>
                    <a:pt x="0" y="0"/>
                  </a:moveTo>
                  <a:lnTo>
                    <a:pt x="0" y="0"/>
                  </a:lnTo>
                  <a:lnTo>
                    <a:pt x="281" y="0"/>
                  </a:lnTo>
                  <a:lnTo>
                    <a:pt x="449" y="538"/>
                  </a:lnTo>
                  <a:lnTo>
                    <a:pt x="502" y="706"/>
                  </a:lnTo>
                  <a:lnTo>
                    <a:pt x="546" y="874"/>
                  </a:lnTo>
                  <a:lnTo>
                    <a:pt x="582" y="1024"/>
                  </a:lnTo>
                  <a:lnTo>
                    <a:pt x="661" y="777"/>
                  </a:lnTo>
                  <a:lnTo>
                    <a:pt x="732" y="521"/>
                  </a:lnTo>
                  <a:lnTo>
                    <a:pt x="794" y="265"/>
                  </a:lnTo>
                  <a:lnTo>
                    <a:pt x="838" y="0"/>
                  </a:lnTo>
                  <a:lnTo>
                    <a:pt x="1112" y="0"/>
                  </a:lnTo>
                  <a:lnTo>
                    <a:pt x="1041" y="335"/>
                  </a:lnTo>
                  <a:lnTo>
                    <a:pt x="953" y="662"/>
                  </a:lnTo>
                  <a:lnTo>
                    <a:pt x="909" y="821"/>
                  </a:lnTo>
                  <a:lnTo>
                    <a:pt x="847" y="980"/>
                  </a:lnTo>
                  <a:lnTo>
                    <a:pt x="785" y="1130"/>
                  </a:lnTo>
                  <a:lnTo>
                    <a:pt x="714" y="1289"/>
                  </a:lnTo>
                  <a:lnTo>
                    <a:pt x="387" y="1289"/>
                  </a:lnTo>
                  <a:lnTo>
                    <a:pt x="0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13"/>
            <p:cNvSpPr>
              <a:spLocks noChangeArrowheads="1"/>
            </p:cNvSpPr>
            <p:nvPr/>
          </p:nvSpPr>
          <p:spPr bwMode="gray">
            <a:xfrm>
              <a:off x="6191250" y="3735388"/>
              <a:ext cx="28575" cy="41275"/>
            </a:xfrm>
            <a:custGeom>
              <a:avLst/>
              <a:gdLst>
                <a:gd name="T0" fmla="*/ 4465558 w 80"/>
                <a:gd name="T1" fmla="*/ 2190087 h 115"/>
                <a:gd name="T2" fmla="*/ 0 w 80"/>
                <a:gd name="T3" fmla="*/ 2190087 h 115"/>
                <a:gd name="T4" fmla="*/ 0 w 80"/>
                <a:gd name="T5" fmla="*/ 0 h 115"/>
                <a:gd name="T6" fmla="*/ 10079117 w 80"/>
                <a:gd name="T7" fmla="*/ 0 h 115"/>
                <a:gd name="T8" fmla="*/ 10079117 w 80"/>
                <a:gd name="T9" fmla="*/ 2190087 h 115"/>
                <a:gd name="T10" fmla="*/ 5613559 w 80"/>
                <a:gd name="T11" fmla="*/ 2190087 h 115"/>
                <a:gd name="T12" fmla="*/ 5613559 w 80"/>
                <a:gd name="T13" fmla="*/ 14685286 h 115"/>
                <a:gd name="T14" fmla="*/ 4465558 w 80"/>
                <a:gd name="T15" fmla="*/ 14685286 h 115"/>
                <a:gd name="T16" fmla="*/ 4465558 w 80"/>
                <a:gd name="T17" fmla="*/ 2190087 h 1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0" h="115">
                  <a:moveTo>
                    <a:pt x="35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79" y="0"/>
                  </a:lnTo>
                  <a:lnTo>
                    <a:pt x="79" y="17"/>
                  </a:lnTo>
                  <a:lnTo>
                    <a:pt x="44" y="17"/>
                  </a:lnTo>
                  <a:lnTo>
                    <a:pt x="44" y="114"/>
                  </a:lnTo>
                  <a:lnTo>
                    <a:pt x="35" y="114"/>
                  </a:lnTo>
                  <a:lnTo>
                    <a:pt x="35" y="17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Freeform 14"/>
            <p:cNvSpPr>
              <a:spLocks noChangeArrowheads="1"/>
            </p:cNvSpPr>
            <p:nvPr/>
          </p:nvSpPr>
          <p:spPr bwMode="gray">
            <a:xfrm>
              <a:off x="6223000" y="3735388"/>
              <a:ext cx="41275" cy="41275"/>
            </a:xfrm>
            <a:custGeom>
              <a:avLst/>
              <a:gdLst>
                <a:gd name="T0" fmla="*/ 12280736 w 116"/>
                <a:gd name="T1" fmla="*/ 7858042 h 115"/>
                <a:gd name="T2" fmla="*/ 12280736 w 116"/>
                <a:gd name="T3" fmla="*/ 7858042 h 115"/>
                <a:gd name="T4" fmla="*/ 12280736 w 116"/>
                <a:gd name="T5" fmla="*/ 2190087 h 115"/>
                <a:gd name="T6" fmla="*/ 12280736 w 116"/>
                <a:gd name="T7" fmla="*/ 2190087 h 115"/>
                <a:gd name="T8" fmla="*/ 12280736 w 116"/>
                <a:gd name="T9" fmla="*/ 2190087 h 115"/>
                <a:gd name="T10" fmla="*/ 10128743 w 116"/>
                <a:gd name="T11" fmla="*/ 7858042 h 115"/>
                <a:gd name="T12" fmla="*/ 7849722 w 116"/>
                <a:gd name="T13" fmla="*/ 14685286 h 115"/>
                <a:gd name="T14" fmla="*/ 6710034 w 116"/>
                <a:gd name="T15" fmla="*/ 14685286 h 115"/>
                <a:gd name="T16" fmla="*/ 4431369 w 116"/>
                <a:gd name="T17" fmla="*/ 7858042 h 115"/>
                <a:gd name="T18" fmla="*/ 4431369 w 116"/>
                <a:gd name="T19" fmla="*/ 7858042 h 115"/>
                <a:gd name="T20" fmla="*/ 2279020 w 116"/>
                <a:gd name="T21" fmla="*/ 2190087 h 115"/>
                <a:gd name="T22" fmla="*/ 2279020 w 116"/>
                <a:gd name="T23" fmla="*/ 2190087 h 115"/>
                <a:gd name="T24" fmla="*/ 2279020 w 116"/>
                <a:gd name="T25" fmla="*/ 2190087 h 115"/>
                <a:gd name="T26" fmla="*/ 2279020 w 116"/>
                <a:gd name="T27" fmla="*/ 7858042 h 115"/>
                <a:gd name="T28" fmla="*/ 2279020 w 116"/>
                <a:gd name="T29" fmla="*/ 14685286 h 115"/>
                <a:gd name="T30" fmla="*/ 0 w 116"/>
                <a:gd name="T31" fmla="*/ 14685286 h 115"/>
                <a:gd name="T32" fmla="*/ 1139332 w 116"/>
                <a:gd name="T33" fmla="*/ 0 h 115"/>
                <a:gd name="T34" fmla="*/ 3418353 w 116"/>
                <a:gd name="T35" fmla="*/ 0 h 115"/>
                <a:gd name="T36" fmla="*/ 5570702 w 116"/>
                <a:gd name="T37" fmla="*/ 6827244 h 115"/>
                <a:gd name="T38" fmla="*/ 5570702 w 116"/>
                <a:gd name="T39" fmla="*/ 6827244 h 115"/>
                <a:gd name="T40" fmla="*/ 6710034 w 116"/>
                <a:gd name="T41" fmla="*/ 12495558 h 115"/>
                <a:gd name="T42" fmla="*/ 6710034 w 116"/>
                <a:gd name="T43" fmla="*/ 12495558 h 115"/>
                <a:gd name="T44" fmla="*/ 6710034 w 116"/>
                <a:gd name="T45" fmla="*/ 12495558 h 115"/>
                <a:gd name="T46" fmla="*/ 8989055 w 116"/>
                <a:gd name="T47" fmla="*/ 6827244 h 115"/>
                <a:gd name="T48" fmla="*/ 11141403 w 116"/>
                <a:gd name="T49" fmla="*/ 0 h 115"/>
                <a:gd name="T50" fmla="*/ 13420424 w 116"/>
                <a:gd name="T51" fmla="*/ 0 h 115"/>
                <a:gd name="T52" fmla="*/ 14559756 w 116"/>
                <a:gd name="T53" fmla="*/ 14685286 h 115"/>
                <a:gd name="T54" fmla="*/ 12280736 w 116"/>
                <a:gd name="T55" fmla="*/ 14685286 h 115"/>
                <a:gd name="T56" fmla="*/ 12280736 w 116"/>
                <a:gd name="T57" fmla="*/ 7858042 h 11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6" h="115">
                  <a:moveTo>
                    <a:pt x="97" y="61"/>
                  </a:moveTo>
                  <a:lnTo>
                    <a:pt x="97" y="61"/>
                  </a:lnTo>
                  <a:lnTo>
                    <a:pt x="97" y="17"/>
                  </a:lnTo>
                  <a:lnTo>
                    <a:pt x="80" y="61"/>
                  </a:lnTo>
                  <a:lnTo>
                    <a:pt x="62" y="114"/>
                  </a:lnTo>
                  <a:lnTo>
                    <a:pt x="53" y="114"/>
                  </a:lnTo>
                  <a:lnTo>
                    <a:pt x="35" y="61"/>
                  </a:lnTo>
                  <a:lnTo>
                    <a:pt x="18" y="17"/>
                  </a:lnTo>
                  <a:lnTo>
                    <a:pt x="18" y="61"/>
                  </a:lnTo>
                  <a:lnTo>
                    <a:pt x="18" y="114"/>
                  </a:lnTo>
                  <a:lnTo>
                    <a:pt x="0" y="114"/>
                  </a:lnTo>
                  <a:lnTo>
                    <a:pt x="9" y="0"/>
                  </a:lnTo>
                  <a:lnTo>
                    <a:pt x="27" y="0"/>
                  </a:lnTo>
                  <a:lnTo>
                    <a:pt x="44" y="53"/>
                  </a:lnTo>
                  <a:lnTo>
                    <a:pt x="53" y="97"/>
                  </a:lnTo>
                  <a:lnTo>
                    <a:pt x="71" y="53"/>
                  </a:lnTo>
                  <a:lnTo>
                    <a:pt x="88" y="0"/>
                  </a:lnTo>
                  <a:lnTo>
                    <a:pt x="106" y="0"/>
                  </a:lnTo>
                  <a:lnTo>
                    <a:pt x="115" y="114"/>
                  </a:lnTo>
                  <a:lnTo>
                    <a:pt x="97" y="114"/>
                  </a:lnTo>
                  <a:lnTo>
                    <a:pt x="97" y="61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2" name="Cloud 81"/>
          <p:cNvSpPr/>
          <p:nvPr/>
        </p:nvSpPr>
        <p:spPr>
          <a:xfrm>
            <a:off x="5715334" y="115368"/>
            <a:ext cx="3257335" cy="828692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Docker Hub</a:t>
            </a:r>
            <a:endParaRPr lang="en-US" dirty="0"/>
          </a:p>
        </p:txBody>
      </p:sp>
      <p:pic>
        <p:nvPicPr>
          <p:cNvPr id="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733" y="331391"/>
            <a:ext cx="511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3883511" y="2716031"/>
            <a:ext cx="878464" cy="6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116580" y="3846540"/>
            <a:ext cx="3696773" cy="351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 Engine</a:t>
            </a:r>
            <a:endParaRPr lang="nl-NL" dirty="0"/>
          </a:p>
        </p:txBody>
      </p:sp>
      <p:pic>
        <p:nvPicPr>
          <p:cNvPr id="92" name="Picture 4" descr="http://siliconangle.com/files/2013/09/homepage-docker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632" y="3876621"/>
            <a:ext cx="867382" cy="71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758711" y="384353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6959580" y="365228"/>
            <a:ext cx="1335473" cy="96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695148" y="193729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693857" y="-95998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/>
          <p:cNvSpPr/>
          <p:nvPr/>
        </p:nvSpPr>
        <p:spPr>
          <a:xfrm>
            <a:off x="7178042" y="736787"/>
            <a:ext cx="826942" cy="210958"/>
          </a:xfrm>
          <a:prstGeom prst="rect">
            <a:avLst/>
          </a:prstGeom>
          <a:solidFill>
            <a:schemeClr val="tx2">
              <a:lumMod val="75000"/>
            </a:schemeClr>
          </a:solidFill>
          <a:scene3d>
            <a:camera prst="perspectiveContrastingLeftFacing"/>
            <a:lightRig rig="threePt" dir="t"/>
          </a:scene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Application A</a:t>
            </a:r>
            <a:endParaRPr lang="nl-NL" sz="800" dirty="0"/>
          </a:p>
        </p:txBody>
      </p:sp>
      <p:pic>
        <p:nvPicPr>
          <p:cNvPr id="8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114" y="933134"/>
            <a:ext cx="221509" cy="26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7" name="Group 102"/>
          <p:cNvGrpSpPr>
            <a:grpSpLocks noChangeAspect="1"/>
          </p:cNvGrpSpPr>
          <p:nvPr/>
        </p:nvGrpSpPr>
        <p:grpSpPr bwMode="auto">
          <a:xfrm>
            <a:off x="7476490" y="736109"/>
            <a:ext cx="172344" cy="352852"/>
            <a:chOff x="4686300" y="1439863"/>
            <a:chExt cx="1577975" cy="2936875"/>
          </a:xfrm>
        </p:grpSpPr>
        <p:sp>
          <p:nvSpPr>
            <p:cNvPr id="88" name="Freeform 1"/>
            <p:cNvSpPr>
              <a:spLocks noChangeArrowheads="1"/>
            </p:cNvSpPr>
            <p:nvPr/>
          </p:nvSpPr>
          <p:spPr bwMode="gray">
            <a:xfrm>
              <a:off x="5211763" y="1439863"/>
              <a:ext cx="519112" cy="1103312"/>
            </a:xfrm>
            <a:custGeom>
              <a:avLst/>
              <a:gdLst>
                <a:gd name="T0" fmla="*/ 168683281 w 1440"/>
                <a:gd name="T1" fmla="*/ 0 h 3065"/>
                <a:gd name="T2" fmla="*/ 179079581 w 1440"/>
                <a:gd name="T3" fmla="*/ 16067678 h 3065"/>
                <a:gd name="T4" fmla="*/ 184797744 w 1440"/>
                <a:gd name="T5" fmla="*/ 33172434 h 3065"/>
                <a:gd name="T6" fmla="*/ 187007214 w 1440"/>
                <a:gd name="T7" fmla="*/ 51443137 h 3065"/>
                <a:gd name="T8" fmla="*/ 185967548 w 1440"/>
                <a:gd name="T9" fmla="*/ 69843429 h 3065"/>
                <a:gd name="T10" fmla="*/ 183628300 w 1440"/>
                <a:gd name="T11" fmla="*/ 80079933 h 3065"/>
                <a:gd name="T12" fmla="*/ 176740332 w 1440"/>
                <a:gd name="T13" fmla="*/ 99516943 h 3065"/>
                <a:gd name="T14" fmla="*/ 160625870 w 1440"/>
                <a:gd name="T15" fmla="*/ 125821484 h 3065"/>
                <a:gd name="T16" fmla="*/ 148020100 w 1440"/>
                <a:gd name="T17" fmla="*/ 143055470 h 3065"/>
                <a:gd name="T18" fmla="*/ 125018031 w 1440"/>
                <a:gd name="T19" fmla="*/ 165861451 h 3065"/>
                <a:gd name="T20" fmla="*/ 99806492 w 1440"/>
                <a:gd name="T21" fmla="*/ 187630715 h 3065"/>
                <a:gd name="T22" fmla="*/ 71216038 w 1440"/>
                <a:gd name="T23" fmla="*/ 213935617 h 3065"/>
                <a:gd name="T24" fmla="*/ 52892105 w 1440"/>
                <a:gd name="T25" fmla="*/ 235704880 h 3065"/>
                <a:gd name="T26" fmla="*/ 47044165 w 1440"/>
                <a:gd name="T27" fmla="*/ 243738719 h 3065"/>
                <a:gd name="T28" fmla="*/ 41326002 w 1440"/>
                <a:gd name="T29" fmla="*/ 258510861 h 3065"/>
                <a:gd name="T30" fmla="*/ 37947087 w 1440"/>
                <a:gd name="T31" fmla="*/ 273412233 h 3065"/>
                <a:gd name="T32" fmla="*/ 37947087 w 1440"/>
                <a:gd name="T33" fmla="*/ 289480271 h 3065"/>
                <a:gd name="T34" fmla="*/ 41326002 w 1440"/>
                <a:gd name="T35" fmla="*/ 305418360 h 3065"/>
                <a:gd name="T36" fmla="*/ 47044165 w 1440"/>
                <a:gd name="T37" fmla="*/ 316951120 h 3065"/>
                <a:gd name="T38" fmla="*/ 67707346 w 1440"/>
                <a:gd name="T39" fmla="*/ 351289501 h 3065"/>
                <a:gd name="T40" fmla="*/ 89539971 w 1440"/>
                <a:gd name="T41" fmla="*/ 385498653 h 3065"/>
                <a:gd name="T42" fmla="*/ 96297439 w 1440"/>
                <a:gd name="T43" fmla="*/ 397031053 h 3065"/>
                <a:gd name="T44" fmla="*/ 48213608 w 1440"/>
                <a:gd name="T45" fmla="*/ 351289501 h 3065"/>
                <a:gd name="T46" fmla="*/ 35607839 w 1440"/>
                <a:gd name="T47" fmla="*/ 337554077 h 3065"/>
                <a:gd name="T48" fmla="*/ 14945018 w 1440"/>
                <a:gd name="T49" fmla="*/ 310083228 h 3065"/>
                <a:gd name="T50" fmla="*/ 6887607 w 1440"/>
                <a:gd name="T51" fmla="*/ 295181856 h 3065"/>
                <a:gd name="T52" fmla="*/ 0 w 1440"/>
                <a:gd name="T53" fmla="*/ 271079979 h 3065"/>
                <a:gd name="T54" fmla="*/ 1169444 w 1440"/>
                <a:gd name="T55" fmla="*/ 252809276 h 3065"/>
                <a:gd name="T56" fmla="*/ 2339248 w 1440"/>
                <a:gd name="T57" fmla="*/ 247107691 h 3065"/>
                <a:gd name="T58" fmla="*/ 13775214 w 1440"/>
                <a:gd name="T59" fmla="*/ 225338427 h 3065"/>
                <a:gd name="T60" fmla="*/ 31059480 w 1440"/>
                <a:gd name="T61" fmla="*/ 205901417 h 3065"/>
                <a:gd name="T62" fmla="*/ 42495806 w 1440"/>
                <a:gd name="T63" fmla="*/ 194498607 h 3065"/>
                <a:gd name="T64" fmla="*/ 82652003 w 1440"/>
                <a:gd name="T65" fmla="*/ 162492480 h 3065"/>
                <a:gd name="T66" fmla="*/ 121639117 w 1440"/>
                <a:gd name="T67" fmla="*/ 130486352 h 3065"/>
                <a:gd name="T68" fmla="*/ 133075082 w 1440"/>
                <a:gd name="T69" fmla="*/ 117787645 h 3065"/>
                <a:gd name="T70" fmla="*/ 156077512 w 1440"/>
                <a:gd name="T71" fmla="*/ 89280079 h 3065"/>
                <a:gd name="T72" fmla="*/ 164134563 w 1440"/>
                <a:gd name="T73" fmla="*/ 72046094 h 3065"/>
                <a:gd name="T74" fmla="*/ 169852725 w 1440"/>
                <a:gd name="T75" fmla="*/ 53775391 h 3065"/>
                <a:gd name="T76" fmla="*/ 172191974 w 1440"/>
                <a:gd name="T77" fmla="*/ 41206273 h 3065"/>
                <a:gd name="T78" fmla="*/ 171022530 w 1440"/>
                <a:gd name="T79" fmla="*/ 13735424 h 306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440" h="3065">
                  <a:moveTo>
                    <a:pt x="1298" y="0"/>
                  </a:moveTo>
                  <a:lnTo>
                    <a:pt x="1298" y="0"/>
                  </a:lnTo>
                  <a:lnTo>
                    <a:pt x="1342" y="53"/>
                  </a:lnTo>
                  <a:lnTo>
                    <a:pt x="1378" y="124"/>
                  </a:lnTo>
                  <a:lnTo>
                    <a:pt x="1404" y="185"/>
                  </a:lnTo>
                  <a:lnTo>
                    <a:pt x="1422" y="256"/>
                  </a:lnTo>
                  <a:lnTo>
                    <a:pt x="1439" y="327"/>
                  </a:lnTo>
                  <a:lnTo>
                    <a:pt x="1439" y="397"/>
                  </a:lnTo>
                  <a:lnTo>
                    <a:pt x="1439" y="468"/>
                  </a:lnTo>
                  <a:lnTo>
                    <a:pt x="1431" y="539"/>
                  </a:lnTo>
                  <a:lnTo>
                    <a:pt x="1413" y="618"/>
                  </a:lnTo>
                  <a:lnTo>
                    <a:pt x="1386" y="697"/>
                  </a:lnTo>
                  <a:lnTo>
                    <a:pt x="1360" y="768"/>
                  </a:lnTo>
                  <a:lnTo>
                    <a:pt x="1316" y="839"/>
                  </a:lnTo>
                  <a:lnTo>
                    <a:pt x="1236" y="971"/>
                  </a:lnTo>
                  <a:lnTo>
                    <a:pt x="1139" y="1104"/>
                  </a:lnTo>
                  <a:lnTo>
                    <a:pt x="1051" y="1192"/>
                  </a:lnTo>
                  <a:lnTo>
                    <a:pt x="962" y="1280"/>
                  </a:lnTo>
                  <a:lnTo>
                    <a:pt x="768" y="1448"/>
                  </a:lnTo>
                  <a:lnTo>
                    <a:pt x="654" y="1545"/>
                  </a:lnTo>
                  <a:lnTo>
                    <a:pt x="548" y="1651"/>
                  </a:lnTo>
                  <a:lnTo>
                    <a:pt x="442" y="1757"/>
                  </a:lnTo>
                  <a:lnTo>
                    <a:pt x="407" y="1819"/>
                  </a:lnTo>
                  <a:lnTo>
                    <a:pt x="362" y="1881"/>
                  </a:lnTo>
                  <a:lnTo>
                    <a:pt x="336" y="1934"/>
                  </a:lnTo>
                  <a:lnTo>
                    <a:pt x="318" y="1995"/>
                  </a:lnTo>
                  <a:lnTo>
                    <a:pt x="301" y="2057"/>
                  </a:lnTo>
                  <a:lnTo>
                    <a:pt x="292" y="2110"/>
                  </a:lnTo>
                  <a:lnTo>
                    <a:pt x="292" y="2172"/>
                  </a:lnTo>
                  <a:lnTo>
                    <a:pt x="292" y="2234"/>
                  </a:lnTo>
                  <a:lnTo>
                    <a:pt x="301" y="2296"/>
                  </a:lnTo>
                  <a:lnTo>
                    <a:pt x="318" y="2357"/>
                  </a:lnTo>
                  <a:lnTo>
                    <a:pt x="362" y="2446"/>
                  </a:lnTo>
                  <a:lnTo>
                    <a:pt x="407" y="2543"/>
                  </a:lnTo>
                  <a:lnTo>
                    <a:pt x="521" y="2711"/>
                  </a:lnTo>
                  <a:lnTo>
                    <a:pt x="636" y="2887"/>
                  </a:lnTo>
                  <a:lnTo>
                    <a:pt x="689" y="2975"/>
                  </a:lnTo>
                  <a:lnTo>
                    <a:pt x="741" y="3064"/>
                  </a:lnTo>
                  <a:lnTo>
                    <a:pt x="548" y="2887"/>
                  </a:lnTo>
                  <a:lnTo>
                    <a:pt x="371" y="2711"/>
                  </a:lnTo>
                  <a:lnTo>
                    <a:pt x="274" y="2605"/>
                  </a:lnTo>
                  <a:lnTo>
                    <a:pt x="194" y="2507"/>
                  </a:lnTo>
                  <a:lnTo>
                    <a:pt x="115" y="2393"/>
                  </a:lnTo>
                  <a:lnTo>
                    <a:pt x="53" y="2278"/>
                  </a:lnTo>
                  <a:lnTo>
                    <a:pt x="18" y="2190"/>
                  </a:lnTo>
                  <a:lnTo>
                    <a:pt x="0" y="2092"/>
                  </a:lnTo>
                  <a:lnTo>
                    <a:pt x="0" y="1995"/>
                  </a:lnTo>
                  <a:lnTo>
                    <a:pt x="9" y="1951"/>
                  </a:lnTo>
                  <a:lnTo>
                    <a:pt x="18" y="1907"/>
                  </a:lnTo>
                  <a:lnTo>
                    <a:pt x="53" y="1819"/>
                  </a:lnTo>
                  <a:lnTo>
                    <a:pt x="106" y="1739"/>
                  </a:lnTo>
                  <a:lnTo>
                    <a:pt x="168" y="1660"/>
                  </a:lnTo>
                  <a:lnTo>
                    <a:pt x="239" y="1589"/>
                  </a:lnTo>
                  <a:lnTo>
                    <a:pt x="327" y="1501"/>
                  </a:lnTo>
                  <a:lnTo>
                    <a:pt x="424" y="1413"/>
                  </a:lnTo>
                  <a:lnTo>
                    <a:pt x="636" y="1254"/>
                  </a:lnTo>
                  <a:lnTo>
                    <a:pt x="839" y="1086"/>
                  </a:lnTo>
                  <a:lnTo>
                    <a:pt x="936" y="1007"/>
                  </a:lnTo>
                  <a:lnTo>
                    <a:pt x="1024" y="909"/>
                  </a:lnTo>
                  <a:lnTo>
                    <a:pt x="1121" y="803"/>
                  </a:lnTo>
                  <a:lnTo>
                    <a:pt x="1201" y="689"/>
                  </a:lnTo>
                  <a:lnTo>
                    <a:pt x="1236" y="618"/>
                  </a:lnTo>
                  <a:lnTo>
                    <a:pt x="1263" y="556"/>
                  </a:lnTo>
                  <a:lnTo>
                    <a:pt x="1289" y="486"/>
                  </a:lnTo>
                  <a:lnTo>
                    <a:pt x="1307" y="415"/>
                  </a:lnTo>
                  <a:lnTo>
                    <a:pt x="1325" y="318"/>
                  </a:lnTo>
                  <a:lnTo>
                    <a:pt x="1325" y="212"/>
                  </a:lnTo>
                  <a:lnTo>
                    <a:pt x="1316" y="106"/>
                  </a:lnTo>
                  <a:lnTo>
                    <a:pt x="1298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Freeform 2"/>
            <p:cNvSpPr>
              <a:spLocks noChangeArrowheads="1"/>
            </p:cNvSpPr>
            <p:nvPr/>
          </p:nvSpPr>
          <p:spPr bwMode="gray">
            <a:xfrm>
              <a:off x="5478463" y="1849438"/>
              <a:ext cx="446087" cy="763587"/>
            </a:xfrm>
            <a:custGeom>
              <a:avLst/>
              <a:gdLst>
                <a:gd name="T0" fmla="*/ 45962095 w 1238"/>
                <a:gd name="T1" fmla="*/ 53838646 h 2120"/>
                <a:gd name="T2" fmla="*/ 72319062 w 1238"/>
                <a:gd name="T3" fmla="*/ 36584101 h 2120"/>
                <a:gd name="T4" fmla="*/ 101013122 w 1238"/>
                <a:gd name="T5" fmla="*/ 21795006 h 2120"/>
                <a:gd name="T6" fmla="*/ 160608255 w 1238"/>
                <a:gd name="T7" fmla="*/ 0 h 2120"/>
                <a:gd name="T8" fmla="*/ 112438787 w 1238"/>
                <a:gd name="T9" fmla="*/ 30875928 h 2120"/>
                <a:gd name="T10" fmla="*/ 78032075 w 1238"/>
                <a:gd name="T11" fmla="*/ 56173710 h 2120"/>
                <a:gd name="T12" fmla="*/ 67774956 w 1238"/>
                <a:gd name="T13" fmla="*/ 66422344 h 2120"/>
                <a:gd name="T14" fmla="*/ 52843653 w 1238"/>
                <a:gd name="T15" fmla="*/ 81341465 h 2120"/>
                <a:gd name="T16" fmla="*/ 43625002 w 1238"/>
                <a:gd name="T17" fmla="*/ 100801408 h 2120"/>
                <a:gd name="T18" fmla="*/ 41288271 w 1238"/>
                <a:gd name="T19" fmla="*/ 108844644 h 2120"/>
                <a:gd name="T20" fmla="*/ 42456817 w 1238"/>
                <a:gd name="T21" fmla="*/ 123634100 h 2120"/>
                <a:gd name="T22" fmla="*/ 45962095 w 1238"/>
                <a:gd name="T23" fmla="*/ 131677337 h 2120"/>
                <a:gd name="T24" fmla="*/ 59724852 w 1238"/>
                <a:gd name="T25" fmla="*/ 154640054 h 2120"/>
                <a:gd name="T26" fmla="*/ 74656155 w 1238"/>
                <a:gd name="T27" fmla="*/ 177472746 h 2120"/>
                <a:gd name="T28" fmla="*/ 78032075 w 1238"/>
                <a:gd name="T29" fmla="*/ 183310585 h 2120"/>
                <a:gd name="T30" fmla="*/ 82705899 w 1238"/>
                <a:gd name="T31" fmla="*/ 199267392 h 2120"/>
                <a:gd name="T32" fmla="*/ 80369167 w 1238"/>
                <a:gd name="T33" fmla="*/ 216521937 h 2120"/>
                <a:gd name="T34" fmla="*/ 78032075 w 1238"/>
                <a:gd name="T35" fmla="*/ 222230110 h 2120"/>
                <a:gd name="T36" fmla="*/ 69981970 w 1238"/>
                <a:gd name="T37" fmla="*/ 237149232 h 2120"/>
                <a:gd name="T38" fmla="*/ 58556305 w 1238"/>
                <a:gd name="T39" fmla="*/ 249732929 h 2120"/>
                <a:gd name="T40" fmla="*/ 31031152 w 1238"/>
                <a:gd name="T41" fmla="*/ 270360224 h 2120"/>
                <a:gd name="T42" fmla="*/ 27525514 w 1238"/>
                <a:gd name="T43" fmla="*/ 273733333 h 2120"/>
                <a:gd name="T44" fmla="*/ 24149594 w 1238"/>
                <a:gd name="T45" fmla="*/ 274901045 h 2120"/>
                <a:gd name="T46" fmla="*/ 33367884 w 1238"/>
                <a:gd name="T47" fmla="*/ 265690097 h 2120"/>
                <a:gd name="T48" fmla="*/ 42456817 w 1238"/>
                <a:gd name="T49" fmla="*/ 248565578 h 2120"/>
                <a:gd name="T50" fmla="*/ 45962095 w 1238"/>
                <a:gd name="T51" fmla="*/ 235981520 h 2120"/>
                <a:gd name="T52" fmla="*/ 45962095 w 1238"/>
                <a:gd name="T53" fmla="*/ 230273347 h 2120"/>
                <a:gd name="T54" fmla="*/ 41288271 w 1238"/>
                <a:gd name="T55" fmla="*/ 211851450 h 2120"/>
                <a:gd name="T56" fmla="*/ 29862606 w 1238"/>
                <a:gd name="T57" fmla="*/ 195894643 h 2120"/>
                <a:gd name="T58" fmla="*/ 17268395 w 1238"/>
                <a:gd name="T59" fmla="*/ 179807810 h 2120"/>
                <a:gd name="T60" fmla="*/ 8049744 w 1238"/>
                <a:gd name="T61" fmla="*/ 161515579 h 2120"/>
                <a:gd name="T62" fmla="*/ 1168546 w 1238"/>
                <a:gd name="T63" fmla="*/ 140888285 h 2120"/>
                <a:gd name="T64" fmla="*/ 1168546 w 1238"/>
                <a:gd name="T65" fmla="*/ 120260990 h 2120"/>
                <a:gd name="T66" fmla="*/ 2337092 w 1238"/>
                <a:gd name="T67" fmla="*/ 110012356 h 2120"/>
                <a:gd name="T68" fmla="*/ 10386837 w 1238"/>
                <a:gd name="T69" fmla="*/ 91590460 h 2120"/>
                <a:gd name="T70" fmla="*/ 22981047 w 1238"/>
                <a:gd name="T71" fmla="*/ 74465941 h 2120"/>
                <a:gd name="T72" fmla="*/ 37912350 w 1238"/>
                <a:gd name="T73" fmla="*/ 59546819 h 212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38" h="2120">
                  <a:moveTo>
                    <a:pt x="354" y="415"/>
                  </a:moveTo>
                  <a:lnTo>
                    <a:pt x="354" y="415"/>
                  </a:lnTo>
                  <a:lnTo>
                    <a:pt x="451" y="344"/>
                  </a:lnTo>
                  <a:lnTo>
                    <a:pt x="557" y="282"/>
                  </a:lnTo>
                  <a:lnTo>
                    <a:pt x="672" y="221"/>
                  </a:lnTo>
                  <a:lnTo>
                    <a:pt x="778" y="168"/>
                  </a:lnTo>
                  <a:lnTo>
                    <a:pt x="1008" y="79"/>
                  </a:lnTo>
                  <a:lnTo>
                    <a:pt x="1237" y="0"/>
                  </a:lnTo>
                  <a:lnTo>
                    <a:pt x="866" y="238"/>
                  </a:lnTo>
                  <a:lnTo>
                    <a:pt x="690" y="371"/>
                  </a:lnTo>
                  <a:lnTo>
                    <a:pt x="601" y="433"/>
                  </a:lnTo>
                  <a:lnTo>
                    <a:pt x="522" y="512"/>
                  </a:lnTo>
                  <a:lnTo>
                    <a:pt x="460" y="565"/>
                  </a:lnTo>
                  <a:lnTo>
                    <a:pt x="407" y="627"/>
                  </a:lnTo>
                  <a:lnTo>
                    <a:pt x="363" y="697"/>
                  </a:lnTo>
                  <a:lnTo>
                    <a:pt x="336" y="777"/>
                  </a:lnTo>
                  <a:lnTo>
                    <a:pt x="318" y="839"/>
                  </a:lnTo>
                  <a:lnTo>
                    <a:pt x="318" y="892"/>
                  </a:lnTo>
                  <a:lnTo>
                    <a:pt x="327" y="953"/>
                  </a:lnTo>
                  <a:lnTo>
                    <a:pt x="354" y="1015"/>
                  </a:lnTo>
                  <a:lnTo>
                    <a:pt x="398" y="1104"/>
                  </a:lnTo>
                  <a:lnTo>
                    <a:pt x="460" y="1192"/>
                  </a:lnTo>
                  <a:lnTo>
                    <a:pt x="522" y="1280"/>
                  </a:lnTo>
                  <a:lnTo>
                    <a:pt x="575" y="1368"/>
                  </a:lnTo>
                  <a:lnTo>
                    <a:pt x="601" y="1413"/>
                  </a:lnTo>
                  <a:lnTo>
                    <a:pt x="619" y="1448"/>
                  </a:lnTo>
                  <a:lnTo>
                    <a:pt x="637" y="1536"/>
                  </a:lnTo>
                  <a:lnTo>
                    <a:pt x="628" y="1624"/>
                  </a:lnTo>
                  <a:lnTo>
                    <a:pt x="619" y="1669"/>
                  </a:lnTo>
                  <a:lnTo>
                    <a:pt x="601" y="1713"/>
                  </a:lnTo>
                  <a:lnTo>
                    <a:pt x="575" y="1775"/>
                  </a:lnTo>
                  <a:lnTo>
                    <a:pt x="539" y="1828"/>
                  </a:lnTo>
                  <a:lnTo>
                    <a:pt x="495" y="1881"/>
                  </a:lnTo>
                  <a:lnTo>
                    <a:pt x="451" y="1925"/>
                  </a:lnTo>
                  <a:lnTo>
                    <a:pt x="354" y="2013"/>
                  </a:lnTo>
                  <a:lnTo>
                    <a:pt x="239" y="2084"/>
                  </a:lnTo>
                  <a:lnTo>
                    <a:pt x="212" y="2110"/>
                  </a:lnTo>
                  <a:lnTo>
                    <a:pt x="204" y="2119"/>
                  </a:lnTo>
                  <a:lnTo>
                    <a:pt x="186" y="2119"/>
                  </a:lnTo>
                  <a:lnTo>
                    <a:pt x="257" y="2048"/>
                  </a:lnTo>
                  <a:lnTo>
                    <a:pt x="310" y="1969"/>
                  </a:lnTo>
                  <a:lnTo>
                    <a:pt x="327" y="1916"/>
                  </a:lnTo>
                  <a:lnTo>
                    <a:pt x="345" y="1872"/>
                  </a:lnTo>
                  <a:lnTo>
                    <a:pt x="354" y="1819"/>
                  </a:lnTo>
                  <a:lnTo>
                    <a:pt x="354" y="1775"/>
                  </a:lnTo>
                  <a:lnTo>
                    <a:pt x="345" y="1695"/>
                  </a:lnTo>
                  <a:lnTo>
                    <a:pt x="318" y="1633"/>
                  </a:lnTo>
                  <a:lnTo>
                    <a:pt x="274" y="1572"/>
                  </a:lnTo>
                  <a:lnTo>
                    <a:pt x="230" y="1510"/>
                  </a:lnTo>
                  <a:lnTo>
                    <a:pt x="133" y="1386"/>
                  </a:lnTo>
                  <a:lnTo>
                    <a:pt x="98" y="1315"/>
                  </a:lnTo>
                  <a:lnTo>
                    <a:pt x="62" y="1245"/>
                  </a:lnTo>
                  <a:lnTo>
                    <a:pt x="36" y="1165"/>
                  </a:lnTo>
                  <a:lnTo>
                    <a:pt x="9" y="1086"/>
                  </a:lnTo>
                  <a:lnTo>
                    <a:pt x="0" y="1006"/>
                  </a:lnTo>
                  <a:lnTo>
                    <a:pt x="9" y="927"/>
                  </a:lnTo>
                  <a:lnTo>
                    <a:pt x="18" y="848"/>
                  </a:lnTo>
                  <a:lnTo>
                    <a:pt x="45" y="777"/>
                  </a:lnTo>
                  <a:lnTo>
                    <a:pt x="80" y="706"/>
                  </a:lnTo>
                  <a:lnTo>
                    <a:pt x="124" y="636"/>
                  </a:lnTo>
                  <a:lnTo>
                    <a:pt x="177" y="574"/>
                  </a:lnTo>
                  <a:lnTo>
                    <a:pt x="230" y="512"/>
                  </a:lnTo>
                  <a:lnTo>
                    <a:pt x="292" y="459"/>
                  </a:lnTo>
                  <a:lnTo>
                    <a:pt x="354" y="415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Freeform 3"/>
            <p:cNvSpPr>
              <a:spLocks noChangeArrowheads="1"/>
            </p:cNvSpPr>
            <p:nvPr/>
          </p:nvSpPr>
          <p:spPr bwMode="gray">
            <a:xfrm>
              <a:off x="5897563" y="2530475"/>
              <a:ext cx="322262" cy="393700"/>
            </a:xfrm>
            <a:custGeom>
              <a:avLst/>
              <a:gdLst>
                <a:gd name="T0" fmla="*/ 16018551 w 893"/>
                <a:gd name="T1" fmla="*/ 12539435 h 1095"/>
                <a:gd name="T2" fmla="*/ 29953044 w 893"/>
                <a:gd name="T3" fmla="*/ 3490447 h 1095"/>
                <a:gd name="T4" fmla="*/ 45971595 w 893"/>
                <a:gd name="T5" fmla="*/ 0 h 1095"/>
                <a:gd name="T6" fmla="*/ 54045827 w 893"/>
                <a:gd name="T7" fmla="*/ 0 h 1095"/>
                <a:gd name="T8" fmla="*/ 67850406 w 893"/>
                <a:gd name="T9" fmla="*/ 0 h 1095"/>
                <a:gd name="T10" fmla="*/ 81654984 w 893"/>
                <a:gd name="T11" fmla="*/ 4653929 h 1095"/>
                <a:gd name="T12" fmla="*/ 94287438 w 893"/>
                <a:gd name="T13" fmla="*/ 10341546 h 1095"/>
                <a:gd name="T14" fmla="*/ 100147698 w 893"/>
                <a:gd name="T15" fmla="*/ 14866040 h 1095"/>
                <a:gd name="T16" fmla="*/ 107050168 w 893"/>
                <a:gd name="T17" fmla="*/ 24044463 h 1095"/>
                <a:gd name="T18" fmla="*/ 112780152 w 893"/>
                <a:gd name="T19" fmla="*/ 34256934 h 1095"/>
                <a:gd name="T20" fmla="*/ 114994124 w 893"/>
                <a:gd name="T21" fmla="*/ 45761962 h 1095"/>
                <a:gd name="T22" fmla="*/ 114994124 w 893"/>
                <a:gd name="T23" fmla="*/ 57137915 h 1095"/>
                <a:gd name="T24" fmla="*/ 113952276 w 893"/>
                <a:gd name="T25" fmla="*/ 63989373 h 1095"/>
                <a:gd name="T26" fmla="*/ 109264140 w 893"/>
                <a:gd name="T27" fmla="*/ 76528808 h 1095"/>
                <a:gd name="T28" fmla="*/ 96631686 w 893"/>
                <a:gd name="T29" fmla="*/ 92429255 h 1095"/>
                <a:gd name="T30" fmla="*/ 86343481 w 893"/>
                <a:gd name="T31" fmla="*/ 102770801 h 1095"/>
                <a:gd name="T32" fmla="*/ 66678281 w 893"/>
                <a:gd name="T33" fmla="*/ 115310236 h 1095"/>
                <a:gd name="T34" fmla="*/ 44799470 w 893"/>
                <a:gd name="T35" fmla="*/ 126686188 h 1095"/>
                <a:gd name="T36" fmla="*/ 0 w 893"/>
                <a:gd name="T37" fmla="*/ 141422793 h 1095"/>
                <a:gd name="T38" fmla="*/ 5730345 w 893"/>
                <a:gd name="T39" fmla="*/ 136898299 h 1095"/>
                <a:gd name="T40" fmla="*/ 23050935 w 893"/>
                <a:gd name="T41" fmla="*/ 126686188 h 1095"/>
                <a:gd name="T42" fmla="*/ 55217952 w 893"/>
                <a:gd name="T43" fmla="*/ 102770801 h 1095"/>
                <a:gd name="T44" fmla="*/ 70194654 w 893"/>
                <a:gd name="T45" fmla="*/ 89067884 h 1095"/>
                <a:gd name="T46" fmla="*/ 77096763 w 893"/>
                <a:gd name="T47" fmla="*/ 78855413 h 1095"/>
                <a:gd name="T48" fmla="*/ 83999232 w 893"/>
                <a:gd name="T49" fmla="*/ 61662409 h 1095"/>
                <a:gd name="T50" fmla="*/ 86343481 w 893"/>
                <a:gd name="T51" fmla="*/ 49122974 h 1095"/>
                <a:gd name="T52" fmla="*/ 85171357 w 893"/>
                <a:gd name="T53" fmla="*/ 43435357 h 1095"/>
                <a:gd name="T54" fmla="*/ 79441011 w 893"/>
                <a:gd name="T55" fmla="*/ 29732440 h 1095"/>
                <a:gd name="T56" fmla="*/ 70194654 w 893"/>
                <a:gd name="T57" fmla="*/ 18356487 h 1095"/>
                <a:gd name="T58" fmla="*/ 57562200 w 893"/>
                <a:gd name="T59" fmla="*/ 11505029 h 1095"/>
                <a:gd name="T60" fmla="*/ 42585498 w 893"/>
                <a:gd name="T61" fmla="*/ 8014941 h 1095"/>
                <a:gd name="T62" fmla="*/ 36855513 w 893"/>
                <a:gd name="T63" fmla="*/ 8014941 h 1095"/>
                <a:gd name="T64" fmla="*/ 16018551 w 893"/>
                <a:gd name="T65" fmla="*/ 12539435 h 10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893" h="1095">
                  <a:moveTo>
                    <a:pt x="123" y="97"/>
                  </a:moveTo>
                  <a:lnTo>
                    <a:pt x="123" y="97"/>
                  </a:lnTo>
                  <a:lnTo>
                    <a:pt x="177" y="53"/>
                  </a:lnTo>
                  <a:lnTo>
                    <a:pt x="230" y="27"/>
                  </a:lnTo>
                  <a:lnTo>
                    <a:pt x="291" y="9"/>
                  </a:lnTo>
                  <a:lnTo>
                    <a:pt x="353" y="0"/>
                  </a:lnTo>
                  <a:lnTo>
                    <a:pt x="415" y="0"/>
                  </a:lnTo>
                  <a:lnTo>
                    <a:pt x="468" y="0"/>
                  </a:lnTo>
                  <a:lnTo>
                    <a:pt x="521" y="0"/>
                  </a:lnTo>
                  <a:lnTo>
                    <a:pt x="574" y="18"/>
                  </a:lnTo>
                  <a:lnTo>
                    <a:pt x="627" y="36"/>
                  </a:lnTo>
                  <a:lnTo>
                    <a:pt x="671" y="53"/>
                  </a:lnTo>
                  <a:lnTo>
                    <a:pt x="724" y="80"/>
                  </a:lnTo>
                  <a:lnTo>
                    <a:pt x="769" y="115"/>
                  </a:lnTo>
                  <a:lnTo>
                    <a:pt x="795" y="150"/>
                  </a:lnTo>
                  <a:lnTo>
                    <a:pt x="822" y="186"/>
                  </a:lnTo>
                  <a:lnTo>
                    <a:pt x="848" y="221"/>
                  </a:lnTo>
                  <a:lnTo>
                    <a:pt x="866" y="265"/>
                  </a:lnTo>
                  <a:lnTo>
                    <a:pt x="883" y="309"/>
                  </a:lnTo>
                  <a:lnTo>
                    <a:pt x="883" y="354"/>
                  </a:lnTo>
                  <a:lnTo>
                    <a:pt x="892" y="398"/>
                  </a:lnTo>
                  <a:lnTo>
                    <a:pt x="883" y="442"/>
                  </a:lnTo>
                  <a:lnTo>
                    <a:pt x="875" y="495"/>
                  </a:lnTo>
                  <a:lnTo>
                    <a:pt x="857" y="548"/>
                  </a:lnTo>
                  <a:lnTo>
                    <a:pt x="839" y="592"/>
                  </a:lnTo>
                  <a:lnTo>
                    <a:pt x="804" y="636"/>
                  </a:lnTo>
                  <a:lnTo>
                    <a:pt x="742" y="715"/>
                  </a:lnTo>
                  <a:lnTo>
                    <a:pt x="663" y="795"/>
                  </a:lnTo>
                  <a:lnTo>
                    <a:pt x="592" y="848"/>
                  </a:lnTo>
                  <a:lnTo>
                    <a:pt x="512" y="892"/>
                  </a:lnTo>
                  <a:lnTo>
                    <a:pt x="433" y="936"/>
                  </a:lnTo>
                  <a:lnTo>
                    <a:pt x="344" y="980"/>
                  </a:lnTo>
                  <a:lnTo>
                    <a:pt x="177" y="1042"/>
                  </a:lnTo>
                  <a:lnTo>
                    <a:pt x="0" y="1094"/>
                  </a:lnTo>
                  <a:lnTo>
                    <a:pt x="44" y="1059"/>
                  </a:lnTo>
                  <a:lnTo>
                    <a:pt x="177" y="980"/>
                  </a:lnTo>
                  <a:lnTo>
                    <a:pt x="309" y="892"/>
                  </a:lnTo>
                  <a:lnTo>
                    <a:pt x="424" y="795"/>
                  </a:lnTo>
                  <a:lnTo>
                    <a:pt x="486" y="742"/>
                  </a:lnTo>
                  <a:lnTo>
                    <a:pt x="539" y="689"/>
                  </a:lnTo>
                  <a:lnTo>
                    <a:pt x="592" y="610"/>
                  </a:lnTo>
                  <a:lnTo>
                    <a:pt x="636" y="521"/>
                  </a:lnTo>
                  <a:lnTo>
                    <a:pt x="645" y="477"/>
                  </a:lnTo>
                  <a:lnTo>
                    <a:pt x="654" y="424"/>
                  </a:lnTo>
                  <a:lnTo>
                    <a:pt x="663" y="380"/>
                  </a:lnTo>
                  <a:lnTo>
                    <a:pt x="654" y="336"/>
                  </a:lnTo>
                  <a:lnTo>
                    <a:pt x="636" y="274"/>
                  </a:lnTo>
                  <a:lnTo>
                    <a:pt x="610" y="230"/>
                  </a:lnTo>
                  <a:lnTo>
                    <a:pt x="574" y="186"/>
                  </a:lnTo>
                  <a:lnTo>
                    <a:pt x="539" y="142"/>
                  </a:lnTo>
                  <a:lnTo>
                    <a:pt x="495" y="115"/>
                  </a:lnTo>
                  <a:lnTo>
                    <a:pt x="442" y="89"/>
                  </a:lnTo>
                  <a:lnTo>
                    <a:pt x="389" y="71"/>
                  </a:lnTo>
                  <a:lnTo>
                    <a:pt x="327" y="62"/>
                  </a:lnTo>
                  <a:lnTo>
                    <a:pt x="283" y="62"/>
                  </a:lnTo>
                  <a:lnTo>
                    <a:pt x="230" y="71"/>
                  </a:lnTo>
                  <a:lnTo>
                    <a:pt x="123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Freeform 4"/>
            <p:cNvSpPr>
              <a:spLocks noChangeArrowheads="1"/>
            </p:cNvSpPr>
            <p:nvPr/>
          </p:nvSpPr>
          <p:spPr bwMode="gray">
            <a:xfrm>
              <a:off x="4892675" y="2549525"/>
              <a:ext cx="1011238" cy="174625"/>
            </a:xfrm>
            <a:custGeom>
              <a:avLst/>
              <a:gdLst>
                <a:gd name="T0" fmla="*/ 22922714 w 2810"/>
                <a:gd name="T1" fmla="*/ 21600431 h 487"/>
                <a:gd name="T2" fmla="*/ 73301080 w 2810"/>
                <a:gd name="T3" fmla="*/ 5657205 h 487"/>
                <a:gd name="T4" fmla="*/ 99591109 w 2810"/>
                <a:gd name="T5" fmla="*/ 1157115 h 487"/>
                <a:gd name="T6" fmla="*/ 125881137 w 2810"/>
                <a:gd name="T7" fmla="*/ 0 h 487"/>
                <a:gd name="T8" fmla="*/ 95058171 w 2810"/>
                <a:gd name="T9" fmla="*/ 7971793 h 487"/>
                <a:gd name="T10" fmla="*/ 65271634 w 2810"/>
                <a:gd name="T11" fmla="*/ 19286202 h 487"/>
                <a:gd name="T12" fmla="*/ 58407811 w 2810"/>
                <a:gd name="T13" fmla="*/ 23915019 h 487"/>
                <a:gd name="T14" fmla="*/ 52709611 w 2810"/>
                <a:gd name="T15" fmla="*/ 29572224 h 487"/>
                <a:gd name="T16" fmla="*/ 52709611 w 2810"/>
                <a:gd name="T17" fmla="*/ 31886453 h 487"/>
                <a:gd name="T18" fmla="*/ 57242189 w 2810"/>
                <a:gd name="T19" fmla="*/ 36386543 h 487"/>
                <a:gd name="T20" fmla="*/ 66437257 w 2810"/>
                <a:gd name="T21" fmla="*/ 39729518 h 487"/>
                <a:gd name="T22" fmla="*/ 96223794 w 2810"/>
                <a:gd name="T23" fmla="*/ 43200862 h 487"/>
                <a:gd name="T24" fmla="*/ 129377646 w 2810"/>
                <a:gd name="T25" fmla="*/ 44358336 h 487"/>
                <a:gd name="T26" fmla="*/ 198016595 w 2810"/>
                <a:gd name="T27" fmla="*/ 43200862 h 487"/>
                <a:gd name="T28" fmla="*/ 231040893 w 2810"/>
                <a:gd name="T29" fmla="*/ 42043748 h 487"/>
                <a:gd name="T30" fmla="*/ 297478150 w 2810"/>
                <a:gd name="T31" fmla="*/ 35229428 h 487"/>
                <a:gd name="T32" fmla="*/ 363785853 w 2810"/>
                <a:gd name="T33" fmla="*/ 26100521 h 487"/>
                <a:gd name="T34" fmla="*/ 335294132 w 2810"/>
                <a:gd name="T35" fmla="*/ 40886633 h 487"/>
                <a:gd name="T36" fmla="*/ 331797624 w 2810"/>
                <a:gd name="T37" fmla="*/ 43200862 h 487"/>
                <a:gd name="T38" fmla="*/ 320400864 w 2810"/>
                <a:gd name="T39" fmla="*/ 46543838 h 487"/>
                <a:gd name="T40" fmla="*/ 299809395 w 2810"/>
                <a:gd name="T41" fmla="*/ 50015540 h 487"/>
                <a:gd name="T42" fmla="*/ 237904716 w 2810"/>
                <a:gd name="T43" fmla="*/ 59015720 h 487"/>
                <a:gd name="T44" fmla="*/ 155667675 w 2810"/>
                <a:gd name="T45" fmla="*/ 62487064 h 487"/>
                <a:gd name="T46" fmla="*/ 123679446 w 2810"/>
                <a:gd name="T47" fmla="*/ 62487064 h 487"/>
                <a:gd name="T48" fmla="*/ 91561663 w 2810"/>
                <a:gd name="T49" fmla="*/ 61329949 h 487"/>
                <a:gd name="T50" fmla="*/ 38981605 w 2810"/>
                <a:gd name="T51" fmla="*/ 55672745 h 487"/>
                <a:gd name="T52" fmla="*/ 20591829 w 2810"/>
                <a:gd name="T53" fmla="*/ 51172655 h 487"/>
                <a:gd name="T54" fmla="*/ 5827754 w 2810"/>
                <a:gd name="T55" fmla="*/ 45386723 h 487"/>
                <a:gd name="T56" fmla="*/ 2331245 w 2810"/>
                <a:gd name="T57" fmla="*/ 43200862 h 487"/>
                <a:gd name="T58" fmla="*/ 0 w 2810"/>
                <a:gd name="T59" fmla="*/ 38700773 h 487"/>
                <a:gd name="T60" fmla="*/ 1165623 w 2810"/>
                <a:gd name="T61" fmla="*/ 34072314 h 487"/>
                <a:gd name="T62" fmla="*/ 6863823 w 2810"/>
                <a:gd name="T63" fmla="*/ 30729339 h 487"/>
                <a:gd name="T64" fmla="*/ 22922714 w 2810"/>
                <a:gd name="T65" fmla="*/ 21600431 h 48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810" h="487">
                  <a:moveTo>
                    <a:pt x="177" y="168"/>
                  </a:moveTo>
                  <a:lnTo>
                    <a:pt x="177" y="168"/>
                  </a:lnTo>
                  <a:lnTo>
                    <a:pt x="372" y="97"/>
                  </a:lnTo>
                  <a:lnTo>
                    <a:pt x="566" y="44"/>
                  </a:lnTo>
                  <a:lnTo>
                    <a:pt x="663" y="18"/>
                  </a:lnTo>
                  <a:lnTo>
                    <a:pt x="769" y="9"/>
                  </a:lnTo>
                  <a:lnTo>
                    <a:pt x="875" y="0"/>
                  </a:lnTo>
                  <a:lnTo>
                    <a:pt x="972" y="0"/>
                  </a:lnTo>
                  <a:lnTo>
                    <a:pt x="734" y="62"/>
                  </a:lnTo>
                  <a:lnTo>
                    <a:pt x="619" y="106"/>
                  </a:lnTo>
                  <a:lnTo>
                    <a:pt x="504" y="150"/>
                  </a:lnTo>
                  <a:lnTo>
                    <a:pt x="451" y="186"/>
                  </a:lnTo>
                  <a:lnTo>
                    <a:pt x="425" y="203"/>
                  </a:lnTo>
                  <a:lnTo>
                    <a:pt x="407" y="230"/>
                  </a:lnTo>
                  <a:lnTo>
                    <a:pt x="407" y="248"/>
                  </a:lnTo>
                  <a:lnTo>
                    <a:pt x="416" y="265"/>
                  </a:lnTo>
                  <a:lnTo>
                    <a:pt x="442" y="283"/>
                  </a:lnTo>
                  <a:lnTo>
                    <a:pt x="513" y="309"/>
                  </a:lnTo>
                  <a:lnTo>
                    <a:pt x="592" y="318"/>
                  </a:lnTo>
                  <a:lnTo>
                    <a:pt x="743" y="336"/>
                  </a:lnTo>
                  <a:lnTo>
                    <a:pt x="999" y="345"/>
                  </a:lnTo>
                  <a:lnTo>
                    <a:pt x="1264" y="345"/>
                  </a:lnTo>
                  <a:lnTo>
                    <a:pt x="1529" y="336"/>
                  </a:lnTo>
                  <a:lnTo>
                    <a:pt x="1784" y="327"/>
                  </a:lnTo>
                  <a:lnTo>
                    <a:pt x="2041" y="301"/>
                  </a:lnTo>
                  <a:lnTo>
                    <a:pt x="2297" y="274"/>
                  </a:lnTo>
                  <a:lnTo>
                    <a:pt x="2809" y="203"/>
                  </a:lnTo>
                  <a:lnTo>
                    <a:pt x="2695" y="256"/>
                  </a:lnTo>
                  <a:lnTo>
                    <a:pt x="2589" y="318"/>
                  </a:lnTo>
                  <a:lnTo>
                    <a:pt x="2562" y="336"/>
                  </a:lnTo>
                  <a:lnTo>
                    <a:pt x="2536" y="345"/>
                  </a:lnTo>
                  <a:lnTo>
                    <a:pt x="2474" y="362"/>
                  </a:lnTo>
                  <a:lnTo>
                    <a:pt x="2315" y="389"/>
                  </a:lnTo>
                  <a:lnTo>
                    <a:pt x="2156" y="415"/>
                  </a:lnTo>
                  <a:lnTo>
                    <a:pt x="1837" y="459"/>
                  </a:lnTo>
                  <a:lnTo>
                    <a:pt x="1520" y="477"/>
                  </a:lnTo>
                  <a:lnTo>
                    <a:pt x="1202" y="486"/>
                  </a:lnTo>
                  <a:lnTo>
                    <a:pt x="955" y="486"/>
                  </a:lnTo>
                  <a:lnTo>
                    <a:pt x="707" y="477"/>
                  </a:lnTo>
                  <a:lnTo>
                    <a:pt x="433" y="451"/>
                  </a:lnTo>
                  <a:lnTo>
                    <a:pt x="301" y="433"/>
                  </a:lnTo>
                  <a:lnTo>
                    <a:pt x="159" y="398"/>
                  </a:lnTo>
                  <a:lnTo>
                    <a:pt x="89" y="380"/>
                  </a:lnTo>
                  <a:lnTo>
                    <a:pt x="45" y="353"/>
                  </a:lnTo>
                  <a:lnTo>
                    <a:pt x="18" y="336"/>
                  </a:lnTo>
                  <a:lnTo>
                    <a:pt x="0" y="318"/>
                  </a:lnTo>
                  <a:lnTo>
                    <a:pt x="0" y="301"/>
                  </a:lnTo>
                  <a:lnTo>
                    <a:pt x="0" y="283"/>
                  </a:lnTo>
                  <a:lnTo>
                    <a:pt x="9" y="265"/>
                  </a:lnTo>
                  <a:lnTo>
                    <a:pt x="53" y="239"/>
                  </a:lnTo>
                  <a:lnTo>
                    <a:pt x="89" y="212"/>
                  </a:lnTo>
                  <a:lnTo>
                    <a:pt x="177" y="168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Freeform 5"/>
            <p:cNvSpPr>
              <a:spLocks noChangeArrowheads="1"/>
            </p:cNvSpPr>
            <p:nvPr/>
          </p:nvSpPr>
          <p:spPr bwMode="gray">
            <a:xfrm>
              <a:off x="5053013" y="2778125"/>
              <a:ext cx="776287" cy="161925"/>
            </a:xfrm>
            <a:custGeom>
              <a:avLst/>
              <a:gdLst>
                <a:gd name="T0" fmla="*/ 6871004 w 2156"/>
                <a:gd name="T1" fmla="*/ 14890263 h 450"/>
                <a:gd name="T2" fmla="*/ 6871004 w 2156"/>
                <a:gd name="T3" fmla="*/ 14890263 h 450"/>
                <a:gd name="T4" fmla="*/ 14908959 w 2156"/>
                <a:gd name="T5" fmla="*/ 10228982 h 450"/>
                <a:gd name="T6" fmla="*/ 21779963 w 2156"/>
                <a:gd name="T7" fmla="*/ 5697241 h 450"/>
                <a:gd name="T8" fmla="*/ 37855513 w 2156"/>
                <a:gd name="T9" fmla="*/ 0 h 450"/>
                <a:gd name="T10" fmla="*/ 37855513 w 2156"/>
                <a:gd name="T11" fmla="*/ 0 h 450"/>
                <a:gd name="T12" fmla="*/ 33188430 w 2156"/>
                <a:gd name="T13" fmla="*/ 6862382 h 450"/>
                <a:gd name="T14" fmla="*/ 30984509 w 2156"/>
                <a:gd name="T15" fmla="*/ 10228982 h 450"/>
                <a:gd name="T16" fmla="*/ 29817918 w 2156"/>
                <a:gd name="T17" fmla="*/ 13724763 h 450"/>
                <a:gd name="T18" fmla="*/ 29817918 w 2156"/>
                <a:gd name="T19" fmla="*/ 13724763 h 450"/>
                <a:gd name="T20" fmla="*/ 29817918 w 2156"/>
                <a:gd name="T21" fmla="*/ 16055404 h 450"/>
                <a:gd name="T22" fmla="*/ 30984509 w 2156"/>
                <a:gd name="T23" fmla="*/ 18256864 h 450"/>
                <a:gd name="T24" fmla="*/ 35521971 w 2156"/>
                <a:gd name="T25" fmla="*/ 21752645 h 450"/>
                <a:gd name="T26" fmla="*/ 35521971 w 2156"/>
                <a:gd name="T27" fmla="*/ 21752645 h 450"/>
                <a:gd name="T28" fmla="*/ 44726517 w 2156"/>
                <a:gd name="T29" fmla="*/ 25119245 h 450"/>
                <a:gd name="T30" fmla="*/ 53931423 w 2156"/>
                <a:gd name="T31" fmla="*/ 27449886 h 450"/>
                <a:gd name="T32" fmla="*/ 53931423 w 2156"/>
                <a:gd name="T33" fmla="*/ 27449886 h 450"/>
                <a:gd name="T34" fmla="*/ 80248489 w 2156"/>
                <a:gd name="T35" fmla="*/ 29780526 h 450"/>
                <a:gd name="T36" fmla="*/ 105399323 w 2156"/>
                <a:gd name="T37" fmla="*/ 30816127 h 450"/>
                <a:gd name="T38" fmla="*/ 130679419 w 2156"/>
                <a:gd name="T39" fmla="*/ 30816127 h 450"/>
                <a:gd name="T40" fmla="*/ 156867223 w 2156"/>
                <a:gd name="T41" fmla="*/ 30816127 h 450"/>
                <a:gd name="T42" fmla="*/ 156867223 w 2156"/>
                <a:gd name="T43" fmla="*/ 30816127 h 450"/>
                <a:gd name="T44" fmla="*/ 179814137 w 2156"/>
                <a:gd name="T45" fmla="*/ 28615026 h 450"/>
                <a:gd name="T46" fmla="*/ 203798021 w 2156"/>
                <a:gd name="T47" fmla="*/ 26284386 h 450"/>
                <a:gd name="T48" fmla="*/ 249691129 w 2156"/>
                <a:gd name="T49" fmla="*/ 18256864 h 450"/>
                <a:gd name="T50" fmla="*/ 249691129 w 2156"/>
                <a:gd name="T51" fmla="*/ 18256864 h 450"/>
                <a:gd name="T52" fmla="*/ 256562493 w 2156"/>
                <a:gd name="T53" fmla="*/ 23953745 h 450"/>
                <a:gd name="T54" fmla="*/ 263433498 w 2156"/>
                <a:gd name="T55" fmla="*/ 28615026 h 450"/>
                <a:gd name="T56" fmla="*/ 279379426 w 2156"/>
                <a:gd name="T57" fmla="*/ 36642908 h 450"/>
                <a:gd name="T58" fmla="*/ 279379426 w 2156"/>
                <a:gd name="T59" fmla="*/ 36642908 h 450"/>
                <a:gd name="T60" fmla="*/ 250728459 w 2156"/>
                <a:gd name="T61" fmla="*/ 43505289 h 450"/>
                <a:gd name="T62" fmla="*/ 222207113 w 2156"/>
                <a:gd name="T63" fmla="*/ 49072991 h 450"/>
                <a:gd name="T64" fmla="*/ 193556146 w 2156"/>
                <a:gd name="T65" fmla="*/ 53604732 h 450"/>
                <a:gd name="T66" fmla="*/ 164905178 w 2156"/>
                <a:gd name="T67" fmla="*/ 56971332 h 450"/>
                <a:gd name="T68" fmla="*/ 164905178 w 2156"/>
                <a:gd name="T69" fmla="*/ 56971332 h 450"/>
                <a:gd name="T70" fmla="*/ 137550423 w 2156"/>
                <a:gd name="T71" fmla="*/ 58136473 h 450"/>
                <a:gd name="T72" fmla="*/ 110066407 w 2156"/>
                <a:gd name="T73" fmla="*/ 58136473 h 450"/>
                <a:gd name="T74" fmla="*/ 82452409 w 2156"/>
                <a:gd name="T75" fmla="*/ 55935372 h 450"/>
                <a:gd name="T76" fmla="*/ 54968393 w 2156"/>
                <a:gd name="T77" fmla="*/ 52439591 h 450"/>
                <a:gd name="T78" fmla="*/ 54968393 w 2156"/>
                <a:gd name="T79" fmla="*/ 52439591 h 450"/>
                <a:gd name="T80" fmla="*/ 34355381 w 2156"/>
                <a:gd name="T81" fmla="*/ 47907490 h 450"/>
                <a:gd name="T82" fmla="*/ 24113505 w 2156"/>
                <a:gd name="T83" fmla="*/ 45706390 h 450"/>
                <a:gd name="T84" fmla="*/ 13742008 w 2156"/>
                <a:gd name="T85" fmla="*/ 41174649 h 450"/>
                <a:gd name="T86" fmla="*/ 13742008 w 2156"/>
                <a:gd name="T87" fmla="*/ 41174649 h 450"/>
                <a:gd name="T88" fmla="*/ 5704413 w 2156"/>
                <a:gd name="T89" fmla="*/ 35477408 h 450"/>
                <a:gd name="T90" fmla="*/ 2333542 w 2156"/>
                <a:gd name="T91" fmla="*/ 31981627 h 450"/>
                <a:gd name="T92" fmla="*/ 0 w 2156"/>
                <a:gd name="T93" fmla="*/ 28615026 h 450"/>
                <a:gd name="T94" fmla="*/ 0 w 2156"/>
                <a:gd name="T95" fmla="*/ 28615026 h 450"/>
                <a:gd name="T96" fmla="*/ 0 w 2156"/>
                <a:gd name="T97" fmla="*/ 23953745 h 450"/>
                <a:gd name="T98" fmla="*/ 2333542 w 2156"/>
                <a:gd name="T99" fmla="*/ 20587504 h 450"/>
                <a:gd name="T100" fmla="*/ 4667084 w 2156"/>
                <a:gd name="T101" fmla="*/ 17091364 h 450"/>
                <a:gd name="T102" fmla="*/ 6871004 w 2156"/>
                <a:gd name="T103" fmla="*/ 14890263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56" h="450">
                  <a:moveTo>
                    <a:pt x="53" y="115"/>
                  </a:moveTo>
                  <a:lnTo>
                    <a:pt x="53" y="115"/>
                  </a:lnTo>
                  <a:lnTo>
                    <a:pt x="115" y="79"/>
                  </a:lnTo>
                  <a:lnTo>
                    <a:pt x="168" y="44"/>
                  </a:lnTo>
                  <a:lnTo>
                    <a:pt x="292" y="0"/>
                  </a:lnTo>
                  <a:lnTo>
                    <a:pt x="256" y="53"/>
                  </a:lnTo>
                  <a:lnTo>
                    <a:pt x="239" y="79"/>
                  </a:lnTo>
                  <a:lnTo>
                    <a:pt x="230" y="106"/>
                  </a:lnTo>
                  <a:lnTo>
                    <a:pt x="230" y="124"/>
                  </a:lnTo>
                  <a:lnTo>
                    <a:pt x="239" y="141"/>
                  </a:lnTo>
                  <a:lnTo>
                    <a:pt x="274" y="168"/>
                  </a:lnTo>
                  <a:lnTo>
                    <a:pt x="345" y="194"/>
                  </a:lnTo>
                  <a:lnTo>
                    <a:pt x="416" y="212"/>
                  </a:lnTo>
                  <a:lnTo>
                    <a:pt x="619" y="230"/>
                  </a:lnTo>
                  <a:lnTo>
                    <a:pt x="813" y="238"/>
                  </a:lnTo>
                  <a:lnTo>
                    <a:pt x="1008" y="238"/>
                  </a:lnTo>
                  <a:lnTo>
                    <a:pt x="1210" y="238"/>
                  </a:lnTo>
                  <a:lnTo>
                    <a:pt x="1387" y="221"/>
                  </a:lnTo>
                  <a:lnTo>
                    <a:pt x="1572" y="203"/>
                  </a:lnTo>
                  <a:lnTo>
                    <a:pt x="1926" y="141"/>
                  </a:lnTo>
                  <a:lnTo>
                    <a:pt x="1979" y="185"/>
                  </a:lnTo>
                  <a:lnTo>
                    <a:pt x="2032" y="221"/>
                  </a:lnTo>
                  <a:lnTo>
                    <a:pt x="2155" y="283"/>
                  </a:lnTo>
                  <a:lnTo>
                    <a:pt x="1934" y="336"/>
                  </a:lnTo>
                  <a:lnTo>
                    <a:pt x="1714" y="379"/>
                  </a:lnTo>
                  <a:lnTo>
                    <a:pt x="1493" y="414"/>
                  </a:lnTo>
                  <a:lnTo>
                    <a:pt x="1272" y="440"/>
                  </a:lnTo>
                  <a:lnTo>
                    <a:pt x="1061" y="449"/>
                  </a:lnTo>
                  <a:lnTo>
                    <a:pt x="849" y="449"/>
                  </a:lnTo>
                  <a:lnTo>
                    <a:pt x="636" y="432"/>
                  </a:lnTo>
                  <a:lnTo>
                    <a:pt x="424" y="405"/>
                  </a:lnTo>
                  <a:lnTo>
                    <a:pt x="265" y="370"/>
                  </a:lnTo>
                  <a:lnTo>
                    <a:pt x="186" y="353"/>
                  </a:lnTo>
                  <a:lnTo>
                    <a:pt x="106" y="318"/>
                  </a:lnTo>
                  <a:lnTo>
                    <a:pt x="44" y="274"/>
                  </a:lnTo>
                  <a:lnTo>
                    <a:pt x="18" y="247"/>
                  </a:lnTo>
                  <a:lnTo>
                    <a:pt x="0" y="221"/>
                  </a:lnTo>
                  <a:lnTo>
                    <a:pt x="0" y="185"/>
                  </a:lnTo>
                  <a:lnTo>
                    <a:pt x="18" y="159"/>
                  </a:lnTo>
                  <a:lnTo>
                    <a:pt x="36" y="132"/>
                  </a:lnTo>
                  <a:lnTo>
                    <a:pt x="53" y="115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Freeform 6"/>
            <p:cNvSpPr>
              <a:spLocks noChangeArrowheads="1"/>
            </p:cNvSpPr>
            <p:nvPr/>
          </p:nvSpPr>
          <p:spPr bwMode="gray">
            <a:xfrm>
              <a:off x="5113338" y="2997200"/>
              <a:ext cx="681037" cy="165100"/>
            </a:xfrm>
            <a:custGeom>
              <a:avLst/>
              <a:gdLst>
                <a:gd name="T0" fmla="*/ 5706881 w 1891"/>
                <a:gd name="T1" fmla="*/ 12495558 h 460"/>
                <a:gd name="T2" fmla="*/ 5706881 w 1891"/>
                <a:gd name="T3" fmla="*/ 12495558 h 460"/>
                <a:gd name="T4" fmla="*/ 12581357 w 1891"/>
                <a:gd name="T5" fmla="*/ 9146181 h 460"/>
                <a:gd name="T6" fmla="*/ 19455833 w 1891"/>
                <a:gd name="T7" fmla="*/ 5667955 h 460"/>
                <a:gd name="T8" fmla="*/ 34372020 w 1891"/>
                <a:gd name="T9" fmla="*/ 0 h 460"/>
                <a:gd name="T10" fmla="*/ 34372020 w 1891"/>
                <a:gd name="T11" fmla="*/ 0 h 460"/>
                <a:gd name="T12" fmla="*/ 28664779 w 1891"/>
                <a:gd name="T13" fmla="*/ 5667955 h 460"/>
                <a:gd name="T14" fmla="*/ 27497544 w 1891"/>
                <a:gd name="T15" fmla="*/ 9146181 h 460"/>
                <a:gd name="T16" fmla="*/ 27497544 w 1891"/>
                <a:gd name="T17" fmla="*/ 12495558 h 460"/>
                <a:gd name="T18" fmla="*/ 27497544 w 1891"/>
                <a:gd name="T19" fmla="*/ 12495558 h 460"/>
                <a:gd name="T20" fmla="*/ 32166843 w 1891"/>
                <a:gd name="T21" fmla="*/ 15973425 h 460"/>
                <a:gd name="T22" fmla="*/ 36706490 w 1891"/>
                <a:gd name="T23" fmla="*/ 18163512 h 460"/>
                <a:gd name="T24" fmla="*/ 48120612 w 1891"/>
                <a:gd name="T25" fmla="*/ 20482091 h 460"/>
                <a:gd name="T26" fmla="*/ 48120612 w 1891"/>
                <a:gd name="T27" fmla="*/ 20482091 h 460"/>
                <a:gd name="T28" fmla="*/ 71078510 w 1891"/>
                <a:gd name="T29" fmla="*/ 22801028 h 460"/>
                <a:gd name="T30" fmla="*/ 94036408 w 1891"/>
                <a:gd name="T31" fmla="*/ 24990756 h 460"/>
                <a:gd name="T32" fmla="*/ 115827071 w 1891"/>
                <a:gd name="T33" fmla="*/ 24990756 h 460"/>
                <a:gd name="T34" fmla="*/ 138525303 w 1891"/>
                <a:gd name="T35" fmla="*/ 23960317 h 460"/>
                <a:gd name="T36" fmla="*/ 138525303 w 1891"/>
                <a:gd name="T37" fmla="*/ 23960317 h 460"/>
                <a:gd name="T38" fmla="*/ 155776319 w 1891"/>
                <a:gd name="T39" fmla="*/ 22801028 h 460"/>
                <a:gd name="T40" fmla="*/ 171859741 w 1891"/>
                <a:gd name="T41" fmla="*/ 20482091 h 460"/>
                <a:gd name="T42" fmla="*/ 205064526 w 1891"/>
                <a:gd name="T43" fmla="*/ 14814136 h 460"/>
                <a:gd name="T44" fmla="*/ 205064526 w 1891"/>
                <a:gd name="T45" fmla="*/ 14814136 h 460"/>
                <a:gd name="T46" fmla="*/ 224520360 w 1891"/>
                <a:gd name="T47" fmla="*/ 24990756 h 460"/>
                <a:gd name="T48" fmla="*/ 245143428 w 1891"/>
                <a:gd name="T49" fmla="*/ 34136937 h 460"/>
                <a:gd name="T50" fmla="*/ 245143428 w 1891"/>
                <a:gd name="T51" fmla="*/ 34136937 h 460"/>
                <a:gd name="T52" fmla="*/ 229060006 w 1891"/>
                <a:gd name="T53" fmla="*/ 40964181 h 460"/>
                <a:gd name="T54" fmla="*/ 213106237 w 1891"/>
                <a:gd name="T55" fmla="*/ 46632495 h 460"/>
                <a:gd name="T56" fmla="*/ 195855221 w 1891"/>
                <a:gd name="T57" fmla="*/ 50110362 h 460"/>
                <a:gd name="T58" fmla="*/ 178734217 w 1891"/>
                <a:gd name="T59" fmla="*/ 53459739 h 460"/>
                <a:gd name="T60" fmla="*/ 178734217 w 1891"/>
                <a:gd name="T61" fmla="*/ 53459739 h 460"/>
                <a:gd name="T62" fmla="*/ 151236673 w 1891"/>
                <a:gd name="T63" fmla="*/ 57968405 h 460"/>
                <a:gd name="T64" fmla="*/ 121533952 w 1891"/>
                <a:gd name="T65" fmla="*/ 59127694 h 460"/>
                <a:gd name="T66" fmla="*/ 92869173 w 1891"/>
                <a:gd name="T67" fmla="*/ 59127694 h 460"/>
                <a:gd name="T68" fmla="*/ 64204394 w 1891"/>
                <a:gd name="T69" fmla="*/ 55778317 h 460"/>
                <a:gd name="T70" fmla="*/ 64204394 w 1891"/>
                <a:gd name="T71" fmla="*/ 55778317 h 460"/>
                <a:gd name="T72" fmla="*/ 51622677 w 1891"/>
                <a:gd name="T73" fmla="*/ 53459739 h 460"/>
                <a:gd name="T74" fmla="*/ 39041319 w 1891"/>
                <a:gd name="T75" fmla="*/ 50110362 h 460"/>
                <a:gd name="T76" fmla="*/ 26330309 w 1891"/>
                <a:gd name="T77" fmla="*/ 45472847 h 460"/>
                <a:gd name="T78" fmla="*/ 14916187 w 1891"/>
                <a:gd name="T79" fmla="*/ 40964181 h 460"/>
                <a:gd name="T80" fmla="*/ 14916187 w 1891"/>
                <a:gd name="T81" fmla="*/ 40964181 h 460"/>
                <a:gd name="T82" fmla="*/ 6874476 w 1891"/>
                <a:gd name="T83" fmla="*/ 35296227 h 460"/>
                <a:gd name="T84" fmla="*/ 3502064 w 1891"/>
                <a:gd name="T85" fmla="*/ 30787561 h 460"/>
                <a:gd name="T86" fmla="*/ 1167235 w 1891"/>
                <a:gd name="T87" fmla="*/ 26150045 h 460"/>
                <a:gd name="T88" fmla="*/ 1167235 w 1891"/>
                <a:gd name="T89" fmla="*/ 26150045 h 460"/>
                <a:gd name="T90" fmla="*/ 0 w 1891"/>
                <a:gd name="T91" fmla="*/ 22801028 h 460"/>
                <a:gd name="T92" fmla="*/ 1167235 w 1891"/>
                <a:gd name="T93" fmla="*/ 19322802 h 460"/>
                <a:gd name="T94" fmla="*/ 3502064 w 1891"/>
                <a:gd name="T95" fmla="*/ 15973425 h 460"/>
                <a:gd name="T96" fmla="*/ 5706881 w 1891"/>
                <a:gd name="T97" fmla="*/ 12495558 h 4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891" h="460">
                  <a:moveTo>
                    <a:pt x="44" y="97"/>
                  </a:moveTo>
                  <a:lnTo>
                    <a:pt x="44" y="97"/>
                  </a:lnTo>
                  <a:lnTo>
                    <a:pt x="97" y="71"/>
                  </a:lnTo>
                  <a:lnTo>
                    <a:pt x="150" y="44"/>
                  </a:lnTo>
                  <a:lnTo>
                    <a:pt x="265" y="0"/>
                  </a:lnTo>
                  <a:lnTo>
                    <a:pt x="221" y="44"/>
                  </a:lnTo>
                  <a:lnTo>
                    <a:pt x="212" y="71"/>
                  </a:lnTo>
                  <a:lnTo>
                    <a:pt x="212" y="97"/>
                  </a:lnTo>
                  <a:lnTo>
                    <a:pt x="248" y="124"/>
                  </a:lnTo>
                  <a:lnTo>
                    <a:pt x="283" y="141"/>
                  </a:lnTo>
                  <a:lnTo>
                    <a:pt x="371" y="159"/>
                  </a:lnTo>
                  <a:lnTo>
                    <a:pt x="548" y="177"/>
                  </a:lnTo>
                  <a:lnTo>
                    <a:pt x="725" y="194"/>
                  </a:lnTo>
                  <a:lnTo>
                    <a:pt x="893" y="194"/>
                  </a:lnTo>
                  <a:lnTo>
                    <a:pt x="1068" y="186"/>
                  </a:lnTo>
                  <a:lnTo>
                    <a:pt x="1201" y="177"/>
                  </a:lnTo>
                  <a:lnTo>
                    <a:pt x="1325" y="159"/>
                  </a:lnTo>
                  <a:lnTo>
                    <a:pt x="1581" y="115"/>
                  </a:lnTo>
                  <a:lnTo>
                    <a:pt x="1731" y="194"/>
                  </a:lnTo>
                  <a:lnTo>
                    <a:pt x="1890" y="265"/>
                  </a:lnTo>
                  <a:lnTo>
                    <a:pt x="1766" y="318"/>
                  </a:lnTo>
                  <a:lnTo>
                    <a:pt x="1643" y="362"/>
                  </a:lnTo>
                  <a:lnTo>
                    <a:pt x="1510" y="389"/>
                  </a:lnTo>
                  <a:lnTo>
                    <a:pt x="1378" y="415"/>
                  </a:lnTo>
                  <a:lnTo>
                    <a:pt x="1166" y="450"/>
                  </a:lnTo>
                  <a:lnTo>
                    <a:pt x="937" y="459"/>
                  </a:lnTo>
                  <a:lnTo>
                    <a:pt x="716" y="459"/>
                  </a:lnTo>
                  <a:lnTo>
                    <a:pt x="495" y="433"/>
                  </a:lnTo>
                  <a:lnTo>
                    <a:pt x="398" y="415"/>
                  </a:lnTo>
                  <a:lnTo>
                    <a:pt x="301" y="389"/>
                  </a:lnTo>
                  <a:lnTo>
                    <a:pt x="203" y="353"/>
                  </a:lnTo>
                  <a:lnTo>
                    <a:pt x="115" y="318"/>
                  </a:lnTo>
                  <a:lnTo>
                    <a:pt x="53" y="274"/>
                  </a:lnTo>
                  <a:lnTo>
                    <a:pt x="27" y="239"/>
                  </a:lnTo>
                  <a:lnTo>
                    <a:pt x="9" y="203"/>
                  </a:lnTo>
                  <a:lnTo>
                    <a:pt x="0" y="177"/>
                  </a:lnTo>
                  <a:lnTo>
                    <a:pt x="9" y="150"/>
                  </a:lnTo>
                  <a:lnTo>
                    <a:pt x="27" y="124"/>
                  </a:lnTo>
                  <a:lnTo>
                    <a:pt x="44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Freeform 7"/>
            <p:cNvSpPr>
              <a:spLocks noChangeArrowheads="1"/>
            </p:cNvSpPr>
            <p:nvPr/>
          </p:nvSpPr>
          <p:spPr bwMode="gray">
            <a:xfrm>
              <a:off x="4730750" y="3143250"/>
              <a:ext cx="1400175" cy="212725"/>
            </a:xfrm>
            <a:custGeom>
              <a:avLst/>
              <a:gdLst>
                <a:gd name="T0" fmla="*/ 45781185 w 3888"/>
                <a:gd name="T1" fmla="*/ 10294742 h 593"/>
                <a:gd name="T2" fmla="*/ 69903953 w 3888"/>
                <a:gd name="T3" fmla="*/ 3474628 h 593"/>
                <a:gd name="T4" fmla="*/ 95063888 w 3888"/>
                <a:gd name="T5" fmla="*/ 0 h 593"/>
                <a:gd name="T6" fmla="*/ 105439516 w 3888"/>
                <a:gd name="T7" fmla="*/ 0 h 593"/>
                <a:gd name="T8" fmla="*/ 115685138 w 3888"/>
                <a:gd name="T9" fmla="*/ 3474628 h 593"/>
                <a:gd name="T10" fmla="*/ 99732938 w 3888"/>
                <a:gd name="T11" fmla="*/ 5662144 h 593"/>
                <a:gd name="T12" fmla="*/ 69903953 w 3888"/>
                <a:gd name="T13" fmla="*/ 13640587 h 593"/>
                <a:gd name="T14" fmla="*/ 56156453 w 3888"/>
                <a:gd name="T15" fmla="*/ 19302731 h 593"/>
                <a:gd name="T16" fmla="*/ 46948358 w 3888"/>
                <a:gd name="T17" fmla="*/ 26123204 h 593"/>
                <a:gd name="T18" fmla="*/ 45781185 w 3888"/>
                <a:gd name="T19" fmla="*/ 28439503 h 593"/>
                <a:gd name="T20" fmla="*/ 49282703 w 3888"/>
                <a:gd name="T21" fmla="*/ 35259617 h 593"/>
                <a:gd name="T22" fmla="*/ 56156453 w 3888"/>
                <a:gd name="T23" fmla="*/ 37575916 h 593"/>
                <a:gd name="T24" fmla="*/ 95063888 w 3888"/>
                <a:gd name="T25" fmla="*/ 47742234 h 593"/>
                <a:gd name="T26" fmla="*/ 136306028 w 3888"/>
                <a:gd name="T27" fmla="*/ 53404378 h 593"/>
                <a:gd name="T28" fmla="*/ 166135013 w 3888"/>
                <a:gd name="T29" fmla="*/ 55720677 h 593"/>
                <a:gd name="T30" fmla="*/ 226830871 w 3888"/>
                <a:gd name="T31" fmla="*/ 56878647 h 593"/>
                <a:gd name="T32" fmla="*/ 316188181 w 3888"/>
                <a:gd name="T33" fmla="*/ 55720677 h 593"/>
                <a:gd name="T34" fmla="*/ 376884039 w 3888"/>
                <a:gd name="T35" fmla="*/ 51216503 h 593"/>
                <a:gd name="T36" fmla="*/ 444453286 w 3888"/>
                <a:gd name="T37" fmla="*/ 40921761 h 593"/>
                <a:gd name="T38" fmla="*/ 467408882 w 3888"/>
                <a:gd name="T39" fmla="*/ 36417946 h 593"/>
                <a:gd name="T40" fmla="*/ 488029772 w 3888"/>
                <a:gd name="T41" fmla="*/ 27281174 h 593"/>
                <a:gd name="T42" fmla="*/ 492569177 w 3888"/>
                <a:gd name="T43" fmla="*/ 21619030 h 593"/>
                <a:gd name="T44" fmla="*/ 494903522 w 3888"/>
                <a:gd name="T45" fmla="*/ 13640587 h 593"/>
                <a:gd name="T46" fmla="*/ 490364117 w 3888"/>
                <a:gd name="T47" fmla="*/ 5662144 h 593"/>
                <a:gd name="T48" fmla="*/ 494903522 w 3888"/>
                <a:gd name="T49" fmla="*/ 9136772 h 593"/>
                <a:gd name="T50" fmla="*/ 502944445 w 3888"/>
                <a:gd name="T51" fmla="*/ 15956886 h 593"/>
                <a:gd name="T52" fmla="*/ 504111617 w 3888"/>
                <a:gd name="T53" fmla="*/ 21619030 h 593"/>
                <a:gd name="T54" fmla="*/ 500609739 w 3888"/>
                <a:gd name="T55" fmla="*/ 27281174 h 593"/>
                <a:gd name="T56" fmla="*/ 491531650 w 3888"/>
                <a:gd name="T57" fmla="*/ 35259617 h 593"/>
                <a:gd name="T58" fmla="*/ 485695427 w 3888"/>
                <a:gd name="T59" fmla="*/ 38734245 h 593"/>
                <a:gd name="T60" fmla="*/ 450289510 w 3888"/>
                <a:gd name="T61" fmla="*/ 52246049 h 593"/>
                <a:gd name="T62" fmla="*/ 413586774 w 3888"/>
                <a:gd name="T63" fmla="*/ 61382821 h 593"/>
                <a:gd name="T64" fmla="*/ 386092134 w 3888"/>
                <a:gd name="T65" fmla="*/ 65886636 h 593"/>
                <a:gd name="T66" fmla="*/ 332140381 w 3888"/>
                <a:gd name="T67" fmla="*/ 72707109 h 593"/>
                <a:gd name="T68" fmla="*/ 277151100 w 3888"/>
                <a:gd name="T69" fmla="*/ 76181378 h 593"/>
                <a:gd name="T70" fmla="*/ 194796826 w 3888"/>
                <a:gd name="T71" fmla="*/ 76181378 h 593"/>
                <a:gd name="T72" fmla="*/ 153555046 w 3888"/>
                <a:gd name="T73" fmla="*/ 73865079 h 593"/>
                <a:gd name="T74" fmla="*/ 71071126 w 3888"/>
                <a:gd name="T75" fmla="*/ 65886636 h 593"/>
                <a:gd name="T76" fmla="*/ 29699340 w 3888"/>
                <a:gd name="T77" fmla="*/ 59066522 h 593"/>
                <a:gd name="T78" fmla="*/ 8040923 w 3888"/>
                <a:gd name="T79" fmla="*/ 52246049 h 593"/>
                <a:gd name="T80" fmla="*/ 2204699 w 3888"/>
                <a:gd name="T81" fmla="*/ 47742234 h 593"/>
                <a:gd name="T82" fmla="*/ 0 w 3888"/>
                <a:gd name="T83" fmla="*/ 43238060 h 593"/>
                <a:gd name="T84" fmla="*/ 2204699 w 3888"/>
                <a:gd name="T85" fmla="*/ 35259617 h 593"/>
                <a:gd name="T86" fmla="*/ 5706577 w 3888"/>
                <a:gd name="T87" fmla="*/ 30755802 h 593"/>
                <a:gd name="T88" fmla="*/ 23993122 w 3888"/>
                <a:gd name="T89" fmla="*/ 19302731 h 593"/>
                <a:gd name="T90" fmla="*/ 45781185 w 3888"/>
                <a:gd name="T91" fmla="*/ 10294742 h 5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888" h="593">
                  <a:moveTo>
                    <a:pt x="353" y="80"/>
                  </a:moveTo>
                  <a:lnTo>
                    <a:pt x="353" y="80"/>
                  </a:lnTo>
                  <a:lnTo>
                    <a:pt x="442" y="53"/>
                  </a:lnTo>
                  <a:lnTo>
                    <a:pt x="539" y="27"/>
                  </a:lnTo>
                  <a:lnTo>
                    <a:pt x="636" y="9"/>
                  </a:lnTo>
                  <a:lnTo>
                    <a:pt x="733" y="0"/>
                  </a:lnTo>
                  <a:lnTo>
                    <a:pt x="813" y="0"/>
                  </a:lnTo>
                  <a:lnTo>
                    <a:pt x="857" y="9"/>
                  </a:lnTo>
                  <a:lnTo>
                    <a:pt x="892" y="27"/>
                  </a:lnTo>
                  <a:lnTo>
                    <a:pt x="769" y="44"/>
                  </a:lnTo>
                  <a:lnTo>
                    <a:pt x="654" y="62"/>
                  </a:lnTo>
                  <a:lnTo>
                    <a:pt x="539" y="106"/>
                  </a:lnTo>
                  <a:lnTo>
                    <a:pt x="433" y="150"/>
                  </a:lnTo>
                  <a:lnTo>
                    <a:pt x="389" y="177"/>
                  </a:lnTo>
                  <a:lnTo>
                    <a:pt x="362" y="203"/>
                  </a:lnTo>
                  <a:lnTo>
                    <a:pt x="353" y="221"/>
                  </a:lnTo>
                  <a:lnTo>
                    <a:pt x="362" y="256"/>
                  </a:lnTo>
                  <a:lnTo>
                    <a:pt x="380" y="274"/>
                  </a:lnTo>
                  <a:lnTo>
                    <a:pt x="433" y="292"/>
                  </a:lnTo>
                  <a:lnTo>
                    <a:pt x="583" y="345"/>
                  </a:lnTo>
                  <a:lnTo>
                    <a:pt x="733" y="371"/>
                  </a:lnTo>
                  <a:lnTo>
                    <a:pt x="892" y="398"/>
                  </a:lnTo>
                  <a:lnTo>
                    <a:pt x="1051" y="415"/>
                  </a:lnTo>
                  <a:lnTo>
                    <a:pt x="1281" y="433"/>
                  </a:lnTo>
                  <a:lnTo>
                    <a:pt x="1511" y="442"/>
                  </a:lnTo>
                  <a:lnTo>
                    <a:pt x="1749" y="442"/>
                  </a:lnTo>
                  <a:lnTo>
                    <a:pt x="1979" y="442"/>
                  </a:lnTo>
                  <a:lnTo>
                    <a:pt x="2438" y="433"/>
                  </a:lnTo>
                  <a:lnTo>
                    <a:pt x="2906" y="398"/>
                  </a:lnTo>
                  <a:lnTo>
                    <a:pt x="3259" y="354"/>
                  </a:lnTo>
                  <a:lnTo>
                    <a:pt x="3427" y="318"/>
                  </a:lnTo>
                  <a:lnTo>
                    <a:pt x="3604" y="283"/>
                  </a:lnTo>
                  <a:lnTo>
                    <a:pt x="3710" y="239"/>
                  </a:lnTo>
                  <a:lnTo>
                    <a:pt x="3763" y="212"/>
                  </a:lnTo>
                  <a:lnTo>
                    <a:pt x="3798" y="168"/>
                  </a:lnTo>
                  <a:lnTo>
                    <a:pt x="3816" y="133"/>
                  </a:lnTo>
                  <a:lnTo>
                    <a:pt x="3816" y="106"/>
                  </a:lnTo>
                  <a:lnTo>
                    <a:pt x="3798" y="71"/>
                  </a:lnTo>
                  <a:lnTo>
                    <a:pt x="3781" y="44"/>
                  </a:lnTo>
                  <a:lnTo>
                    <a:pt x="3816" y="71"/>
                  </a:lnTo>
                  <a:lnTo>
                    <a:pt x="3852" y="97"/>
                  </a:lnTo>
                  <a:lnTo>
                    <a:pt x="3878" y="124"/>
                  </a:lnTo>
                  <a:lnTo>
                    <a:pt x="3887" y="150"/>
                  </a:lnTo>
                  <a:lnTo>
                    <a:pt x="3887" y="168"/>
                  </a:lnTo>
                  <a:lnTo>
                    <a:pt x="3860" y="212"/>
                  </a:lnTo>
                  <a:lnTo>
                    <a:pt x="3825" y="248"/>
                  </a:lnTo>
                  <a:lnTo>
                    <a:pt x="3790" y="274"/>
                  </a:lnTo>
                  <a:lnTo>
                    <a:pt x="3745" y="301"/>
                  </a:lnTo>
                  <a:lnTo>
                    <a:pt x="3613" y="362"/>
                  </a:lnTo>
                  <a:lnTo>
                    <a:pt x="3472" y="406"/>
                  </a:lnTo>
                  <a:lnTo>
                    <a:pt x="3330" y="442"/>
                  </a:lnTo>
                  <a:lnTo>
                    <a:pt x="3189" y="477"/>
                  </a:lnTo>
                  <a:lnTo>
                    <a:pt x="2977" y="512"/>
                  </a:lnTo>
                  <a:lnTo>
                    <a:pt x="2773" y="539"/>
                  </a:lnTo>
                  <a:lnTo>
                    <a:pt x="2561" y="565"/>
                  </a:lnTo>
                  <a:lnTo>
                    <a:pt x="2349" y="583"/>
                  </a:lnTo>
                  <a:lnTo>
                    <a:pt x="2137" y="592"/>
                  </a:lnTo>
                  <a:lnTo>
                    <a:pt x="1926" y="592"/>
                  </a:lnTo>
                  <a:lnTo>
                    <a:pt x="1502" y="592"/>
                  </a:lnTo>
                  <a:lnTo>
                    <a:pt x="1184" y="574"/>
                  </a:lnTo>
                  <a:lnTo>
                    <a:pt x="866" y="548"/>
                  </a:lnTo>
                  <a:lnTo>
                    <a:pt x="548" y="512"/>
                  </a:lnTo>
                  <a:lnTo>
                    <a:pt x="229" y="459"/>
                  </a:lnTo>
                  <a:lnTo>
                    <a:pt x="115" y="433"/>
                  </a:lnTo>
                  <a:lnTo>
                    <a:pt x="62" y="406"/>
                  </a:lnTo>
                  <a:lnTo>
                    <a:pt x="17" y="371"/>
                  </a:lnTo>
                  <a:lnTo>
                    <a:pt x="9" y="354"/>
                  </a:lnTo>
                  <a:lnTo>
                    <a:pt x="0" y="336"/>
                  </a:lnTo>
                  <a:lnTo>
                    <a:pt x="0" y="301"/>
                  </a:lnTo>
                  <a:lnTo>
                    <a:pt x="17" y="274"/>
                  </a:lnTo>
                  <a:lnTo>
                    <a:pt x="44" y="239"/>
                  </a:lnTo>
                  <a:lnTo>
                    <a:pt x="115" y="186"/>
                  </a:lnTo>
                  <a:lnTo>
                    <a:pt x="185" y="150"/>
                  </a:lnTo>
                  <a:lnTo>
                    <a:pt x="265" y="115"/>
                  </a:lnTo>
                  <a:lnTo>
                    <a:pt x="353" y="80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Freeform 8"/>
            <p:cNvSpPr>
              <a:spLocks noChangeArrowheads="1"/>
            </p:cNvSpPr>
            <p:nvPr/>
          </p:nvSpPr>
          <p:spPr bwMode="gray">
            <a:xfrm>
              <a:off x="5002213" y="3263900"/>
              <a:ext cx="1217612" cy="190500"/>
            </a:xfrm>
            <a:custGeom>
              <a:avLst/>
              <a:gdLst>
                <a:gd name="T0" fmla="*/ 387622319 w 3384"/>
                <a:gd name="T1" fmla="*/ 27285627 h 531"/>
                <a:gd name="T2" fmla="*/ 387622319 w 3384"/>
                <a:gd name="T3" fmla="*/ 27285627 h 531"/>
                <a:gd name="T4" fmla="*/ 401475534 w 3384"/>
                <a:gd name="T5" fmla="*/ 22652280 h 531"/>
                <a:gd name="T6" fmla="*/ 415198856 w 3384"/>
                <a:gd name="T7" fmla="*/ 16989299 h 531"/>
                <a:gd name="T8" fmla="*/ 426592019 w 3384"/>
                <a:gd name="T9" fmla="*/ 10167893 h 531"/>
                <a:gd name="T10" fmla="*/ 432288241 w 3384"/>
                <a:gd name="T11" fmla="*/ 5662980 h 531"/>
                <a:gd name="T12" fmla="*/ 437984823 w 3384"/>
                <a:gd name="T13" fmla="*/ 0 h 531"/>
                <a:gd name="T14" fmla="*/ 437984823 w 3384"/>
                <a:gd name="T15" fmla="*/ 0 h 531"/>
                <a:gd name="T16" fmla="*/ 436819744 w 3384"/>
                <a:gd name="T17" fmla="*/ 5662980 h 531"/>
                <a:gd name="T18" fmla="*/ 434618759 w 3384"/>
                <a:gd name="T19" fmla="*/ 11326319 h 531"/>
                <a:gd name="T20" fmla="*/ 431123162 w 3384"/>
                <a:gd name="T21" fmla="*/ 15830873 h 531"/>
                <a:gd name="T22" fmla="*/ 427757098 w 3384"/>
                <a:gd name="T23" fmla="*/ 20464220 h 531"/>
                <a:gd name="T24" fmla="*/ 418564919 w 3384"/>
                <a:gd name="T25" fmla="*/ 27285627 h 531"/>
                <a:gd name="T26" fmla="*/ 409372740 w 3384"/>
                <a:gd name="T27" fmla="*/ 32948966 h 531"/>
                <a:gd name="T28" fmla="*/ 409372740 w 3384"/>
                <a:gd name="T29" fmla="*/ 32948966 h 531"/>
                <a:gd name="T30" fmla="*/ 389952837 w 3384"/>
                <a:gd name="T31" fmla="*/ 42087226 h 531"/>
                <a:gd name="T32" fmla="*/ 370532933 w 3384"/>
                <a:gd name="T33" fmla="*/ 47750206 h 531"/>
                <a:gd name="T34" fmla="*/ 348782511 w 3384"/>
                <a:gd name="T35" fmla="*/ 53413186 h 531"/>
                <a:gd name="T36" fmla="*/ 328197528 w 3384"/>
                <a:gd name="T37" fmla="*/ 56759672 h 531"/>
                <a:gd name="T38" fmla="*/ 328197528 w 3384"/>
                <a:gd name="T39" fmla="*/ 56759672 h 531"/>
                <a:gd name="T40" fmla="*/ 283531605 w 3384"/>
                <a:gd name="T41" fmla="*/ 62422653 h 531"/>
                <a:gd name="T42" fmla="*/ 238994855 w 3384"/>
                <a:gd name="T43" fmla="*/ 65897932 h 531"/>
                <a:gd name="T44" fmla="*/ 194328932 w 3384"/>
                <a:gd name="T45" fmla="*/ 68214427 h 531"/>
                <a:gd name="T46" fmla="*/ 149792542 w 3384"/>
                <a:gd name="T47" fmla="*/ 67056000 h 531"/>
                <a:gd name="T48" fmla="*/ 149792542 w 3384"/>
                <a:gd name="T49" fmla="*/ 67056000 h 531"/>
                <a:gd name="T50" fmla="*/ 118979475 w 3384"/>
                <a:gd name="T51" fmla="*/ 65897932 h 531"/>
                <a:gd name="T52" fmla="*/ 88037234 w 3384"/>
                <a:gd name="T53" fmla="*/ 64739506 h 531"/>
                <a:gd name="T54" fmla="*/ 58389245 w 3384"/>
                <a:gd name="T55" fmla="*/ 61393020 h 531"/>
                <a:gd name="T56" fmla="*/ 27447004 w 3384"/>
                <a:gd name="T57" fmla="*/ 56759672 h 531"/>
                <a:gd name="T58" fmla="*/ 27447004 w 3384"/>
                <a:gd name="T59" fmla="*/ 56759672 h 531"/>
                <a:gd name="T60" fmla="*/ 13723322 w 3384"/>
                <a:gd name="T61" fmla="*/ 52254760 h 531"/>
                <a:gd name="T62" fmla="*/ 5696582 w 3384"/>
                <a:gd name="T63" fmla="*/ 49938266 h 531"/>
                <a:gd name="T64" fmla="*/ 0 w 3384"/>
                <a:gd name="T65" fmla="*/ 46591780 h 531"/>
                <a:gd name="T66" fmla="*/ 0 w 3384"/>
                <a:gd name="T67" fmla="*/ 46591780 h 531"/>
                <a:gd name="T68" fmla="*/ 26281565 w 3384"/>
                <a:gd name="T69" fmla="*/ 49938266 h 531"/>
                <a:gd name="T70" fmla="*/ 53728569 w 3384"/>
                <a:gd name="T71" fmla="*/ 53413186 h 531"/>
                <a:gd name="T72" fmla="*/ 81175573 w 3384"/>
                <a:gd name="T73" fmla="*/ 54571613 h 531"/>
                <a:gd name="T74" fmla="*/ 107457138 w 3384"/>
                <a:gd name="T75" fmla="*/ 55601246 h 531"/>
                <a:gd name="T76" fmla="*/ 107457138 w 3384"/>
                <a:gd name="T77" fmla="*/ 55601246 h 531"/>
                <a:gd name="T78" fmla="*/ 152123060 w 3384"/>
                <a:gd name="T79" fmla="*/ 56759672 h 531"/>
                <a:gd name="T80" fmla="*/ 196659450 w 3384"/>
                <a:gd name="T81" fmla="*/ 55601246 h 531"/>
                <a:gd name="T82" fmla="*/ 241195840 w 3384"/>
                <a:gd name="T83" fmla="*/ 52254760 h 531"/>
                <a:gd name="T84" fmla="*/ 285861763 w 3384"/>
                <a:gd name="T85" fmla="*/ 47750206 h 531"/>
                <a:gd name="T86" fmla="*/ 285861763 w 3384"/>
                <a:gd name="T87" fmla="*/ 47750206 h 531"/>
                <a:gd name="T88" fmla="*/ 312143688 w 3384"/>
                <a:gd name="T89" fmla="*/ 44274927 h 531"/>
                <a:gd name="T90" fmla="*/ 337389347 w 3384"/>
                <a:gd name="T91" fmla="*/ 39770373 h 531"/>
                <a:gd name="T92" fmla="*/ 362505833 w 3384"/>
                <a:gd name="T93" fmla="*/ 34107393 h 531"/>
                <a:gd name="T94" fmla="*/ 387622319 w 3384"/>
                <a:gd name="T95" fmla="*/ 27285627 h 531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384" h="531">
                  <a:moveTo>
                    <a:pt x="2994" y="212"/>
                  </a:moveTo>
                  <a:lnTo>
                    <a:pt x="2994" y="212"/>
                  </a:lnTo>
                  <a:lnTo>
                    <a:pt x="3101" y="176"/>
                  </a:lnTo>
                  <a:lnTo>
                    <a:pt x="3207" y="132"/>
                  </a:lnTo>
                  <a:lnTo>
                    <a:pt x="3295" y="79"/>
                  </a:lnTo>
                  <a:lnTo>
                    <a:pt x="3339" y="44"/>
                  </a:lnTo>
                  <a:lnTo>
                    <a:pt x="3383" y="0"/>
                  </a:lnTo>
                  <a:lnTo>
                    <a:pt x="3374" y="44"/>
                  </a:lnTo>
                  <a:lnTo>
                    <a:pt x="3357" y="88"/>
                  </a:lnTo>
                  <a:lnTo>
                    <a:pt x="3330" y="123"/>
                  </a:lnTo>
                  <a:lnTo>
                    <a:pt x="3304" y="159"/>
                  </a:lnTo>
                  <a:lnTo>
                    <a:pt x="3233" y="212"/>
                  </a:lnTo>
                  <a:lnTo>
                    <a:pt x="3162" y="256"/>
                  </a:lnTo>
                  <a:lnTo>
                    <a:pt x="3012" y="327"/>
                  </a:lnTo>
                  <a:lnTo>
                    <a:pt x="2862" y="371"/>
                  </a:lnTo>
                  <a:lnTo>
                    <a:pt x="2694" y="415"/>
                  </a:lnTo>
                  <a:lnTo>
                    <a:pt x="2535" y="441"/>
                  </a:lnTo>
                  <a:lnTo>
                    <a:pt x="2190" y="485"/>
                  </a:lnTo>
                  <a:lnTo>
                    <a:pt x="1846" y="512"/>
                  </a:lnTo>
                  <a:lnTo>
                    <a:pt x="1501" y="530"/>
                  </a:lnTo>
                  <a:lnTo>
                    <a:pt x="1157" y="521"/>
                  </a:lnTo>
                  <a:lnTo>
                    <a:pt x="919" y="512"/>
                  </a:lnTo>
                  <a:lnTo>
                    <a:pt x="680" y="503"/>
                  </a:lnTo>
                  <a:lnTo>
                    <a:pt x="451" y="477"/>
                  </a:lnTo>
                  <a:lnTo>
                    <a:pt x="212" y="441"/>
                  </a:lnTo>
                  <a:lnTo>
                    <a:pt x="106" y="406"/>
                  </a:lnTo>
                  <a:lnTo>
                    <a:pt x="44" y="388"/>
                  </a:lnTo>
                  <a:lnTo>
                    <a:pt x="0" y="362"/>
                  </a:lnTo>
                  <a:lnTo>
                    <a:pt x="203" y="388"/>
                  </a:lnTo>
                  <a:lnTo>
                    <a:pt x="415" y="415"/>
                  </a:lnTo>
                  <a:lnTo>
                    <a:pt x="627" y="424"/>
                  </a:lnTo>
                  <a:lnTo>
                    <a:pt x="830" y="432"/>
                  </a:lnTo>
                  <a:lnTo>
                    <a:pt x="1175" y="441"/>
                  </a:lnTo>
                  <a:lnTo>
                    <a:pt x="1519" y="432"/>
                  </a:lnTo>
                  <a:lnTo>
                    <a:pt x="1863" y="406"/>
                  </a:lnTo>
                  <a:lnTo>
                    <a:pt x="2208" y="371"/>
                  </a:lnTo>
                  <a:lnTo>
                    <a:pt x="2411" y="344"/>
                  </a:lnTo>
                  <a:lnTo>
                    <a:pt x="2606" y="309"/>
                  </a:lnTo>
                  <a:lnTo>
                    <a:pt x="2800" y="265"/>
                  </a:lnTo>
                  <a:lnTo>
                    <a:pt x="2994" y="212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Freeform 9"/>
            <p:cNvSpPr>
              <a:spLocks noChangeArrowheads="1"/>
            </p:cNvSpPr>
            <p:nvPr/>
          </p:nvSpPr>
          <p:spPr bwMode="gray">
            <a:xfrm>
              <a:off x="4686300" y="3584575"/>
              <a:ext cx="201613" cy="792163"/>
            </a:xfrm>
            <a:custGeom>
              <a:avLst/>
              <a:gdLst>
                <a:gd name="T0" fmla="*/ 35770048 w 558"/>
                <a:gd name="T1" fmla="*/ 174153019 h 2199"/>
                <a:gd name="T2" fmla="*/ 35770048 w 558"/>
                <a:gd name="T3" fmla="*/ 174153019 h 2199"/>
                <a:gd name="T4" fmla="*/ 36945040 w 558"/>
                <a:gd name="T5" fmla="*/ 0 h 2199"/>
                <a:gd name="T6" fmla="*/ 36945040 w 558"/>
                <a:gd name="T7" fmla="*/ 0 h 2199"/>
                <a:gd name="T8" fmla="*/ 72715089 w 558"/>
                <a:gd name="T9" fmla="*/ 0 h 2199"/>
                <a:gd name="T10" fmla="*/ 72715089 w 558"/>
                <a:gd name="T11" fmla="*/ 0 h 2199"/>
                <a:gd name="T12" fmla="*/ 72715089 w 558"/>
                <a:gd name="T13" fmla="*/ 194786722 h 2199"/>
                <a:gd name="T14" fmla="*/ 72715089 w 558"/>
                <a:gd name="T15" fmla="*/ 194786722 h 2199"/>
                <a:gd name="T16" fmla="*/ 72715089 w 558"/>
                <a:gd name="T17" fmla="*/ 208412718 h 2199"/>
                <a:gd name="T18" fmla="*/ 71540097 w 558"/>
                <a:gd name="T19" fmla="*/ 222168400 h 2199"/>
                <a:gd name="T20" fmla="*/ 68015121 w 558"/>
                <a:gd name="T21" fmla="*/ 235924081 h 2199"/>
                <a:gd name="T22" fmla="*/ 65795933 w 558"/>
                <a:gd name="T23" fmla="*/ 242802102 h 2199"/>
                <a:gd name="T24" fmla="*/ 63445949 w 558"/>
                <a:gd name="T25" fmla="*/ 248511872 h 2199"/>
                <a:gd name="T26" fmla="*/ 63445949 w 558"/>
                <a:gd name="T27" fmla="*/ 248511872 h 2199"/>
                <a:gd name="T28" fmla="*/ 58876777 w 558"/>
                <a:gd name="T29" fmla="*/ 255389893 h 2199"/>
                <a:gd name="T30" fmla="*/ 54177171 w 558"/>
                <a:gd name="T31" fmla="*/ 261229708 h 2199"/>
                <a:gd name="T32" fmla="*/ 49607999 w 558"/>
                <a:gd name="T33" fmla="*/ 265771587 h 2199"/>
                <a:gd name="T34" fmla="*/ 43863835 w 558"/>
                <a:gd name="T35" fmla="*/ 270313466 h 2199"/>
                <a:gd name="T36" fmla="*/ 31200876 w 558"/>
                <a:gd name="T37" fmla="*/ 279527269 h 2199"/>
                <a:gd name="T38" fmla="*/ 17362926 w 558"/>
                <a:gd name="T39" fmla="*/ 285237399 h 2199"/>
                <a:gd name="T40" fmla="*/ 17362926 w 558"/>
                <a:gd name="T41" fmla="*/ 285237399 h 2199"/>
                <a:gd name="T42" fmla="*/ 0 w 558"/>
                <a:gd name="T43" fmla="*/ 265771587 h 2199"/>
                <a:gd name="T44" fmla="*/ 0 w 558"/>
                <a:gd name="T45" fmla="*/ 265771587 h 2199"/>
                <a:gd name="T46" fmla="*/ 0 w 558"/>
                <a:gd name="T47" fmla="*/ 265771587 h 2199"/>
                <a:gd name="T48" fmla="*/ 11488328 w 558"/>
                <a:gd name="T49" fmla="*/ 258893566 h 2199"/>
                <a:gd name="T50" fmla="*/ 20757106 w 558"/>
                <a:gd name="T51" fmla="*/ 249680123 h 2199"/>
                <a:gd name="T52" fmla="*/ 25326278 w 558"/>
                <a:gd name="T53" fmla="*/ 245137884 h 2199"/>
                <a:gd name="T54" fmla="*/ 28850893 w 558"/>
                <a:gd name="T55" fmla="*/ 239428115 h 2199"/>
                <a:gd name="T56" fmla="*/ 32245073 w 558"/>
                <a:gd name="T57" fmla="*/ 233717985 h 2199"/>
                <a:gd name="T58" fmla="*/ 33420065 w 558"/>
                <a:gd name="T59" fmla="*/ 226840324 h 2199"/>
                <a:gd name="T60" fmla="*/ 33420065 w 558"/>
                <a:gd name="T61" fmla="*/ 226840324 h 2199"/>
                <a:gd name="T62" fmla="*/ 35770048 w 558"/>
                <a:gd name="T63" fmla="*/ 214252533 h 2199"/>
                <a:gd name="T64" fmla="*/ 35770048 w 558"/>
                <a:gd name="T65" fmla="*/ 200496491 h 2199"/>
                <a:gd name="T66" fmla="*/ 35770048 w 558"/>
                <a:gd name="T67" fmla="*/ 174153019 h 219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8" h="2199">
                  <a:moveTo>
                    <a:pt x="274" y="1342"/>
                  </a:moveTo>
                  <a:lnTo>
                    <a:pt x="274" y="1342"/>
                  </a:lnTo>
                  <a:lnTo>
                    <a:pt x="283" y="0"/>
                  </a:lnTo>
                  <a:lnTo>
                    <a:pt x="557" y="0"/>
                  </a:lnTo>
                  <a:lnTo>
                    <a:pt x="557" y="1501"/>
                  </a:lnTo>
                  <a:lnTo>
                    <a:pt x="557" y="1606"/>
                  </a:lnTo>
                  <a:lnTo>
                    <a:pt x="548" y="1712"/>
                  </a:lnTo>
                  <a:lnTo>
                    <a:pt x="521" y="1818"/>
                  </a:lnTo>
                  <a:lnTo>
                    <a:pt x="504" y="1871"/>
                  </a:lnTo>
                  <a:lnTo>
                    <a:pt x="486" y="1915"/>
                  </a:lnTo>
                  <a:lnTo>
                    <a:pt x="451" y="1968"/>
                  </a:lnTo>
                  <a:lnTo>
                    <a:pt x="415" y="2013"/>
                  </a:lnTo>
                  <a:lnTo>
                    <a:pt x="380" y="2048"/>
                  </a:lnTo>
                  <a:lnTo>
                    <a:pt x="336" y="2083"/>
                  </a:lnTo>
                  <a:lnTo>
                    <a:pt x="239" y="2154"/>
                  </a:lnTo>
                  <a:lnTo>
                    <a:pt x="133" y="2198"/>
                  </a:lnTo>
                  <a:lnTo>
                    <a:pt x="0" y="2048"/>
                  </a:lnTo>
                  <a:lnTo>
                    <a:pt x="88" y="1995"/>
                  </a:lnTo>
                  <a:lnTo>
                    <a:pt x="159" y="1924"/>
                  </a:lnTo>
                  <a:lnTo>
                    <a:pt x="194" y="1889"/>
                  </a:lnTo>
                  <a:lnTo>
                    <a:pt x="221" y="1845"/>
                  </a:lnTo>
                  <a:lnTo>
                    <a:pt x="247" y="1801"/>
                  </a:lnTo>
                  <a:lnTo>
                    <a:pt x="256" y="1748"/>
                  </a:lnTo>
                  <a:lnTo>
                    <a:pt x="274" y="1651"/>
                  </a:lnTo>
                  <a:lnTo>
                    <a:pt x="274" y="1545"/>
                  </a:lnTo>
                  <a:lnTo>
                    <a:pt x="274" y="1342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Freeform 10"/>
            <p:cNvSpPr>
              <a:spLocks noChangeArrowheads="1"/>
            </p:cNvSpPr>
            <p:nvPr/>
          </p:nvSpPr>
          <p:spPr bwMode="gray">
            <a:xfrm>
              <a:off x="4956175" y="3740150"/>
              <a:ext cx="363538" cy="481013"/>
            </a:xfrm>
            <a:custGeom>
              <a:avLst/>
              <a:gdLst>
                <a:gd name="T0" fmla="*/ 8048277 w 1009"/>
                <a:gd name="T1" fmla="*/ 13781708 h 1334"/>
                <a:gd name="T2" fmla="*/ 45953869 w 1009"/>
                <a:gd name="T3" fmla="*/ 2340161 h 1334"/>
                <a:gd name="T4" fmla="*/ 74642386 w 1009"/>
                <a:gd name="T5" fmla="*/ 0 h 1334"/>
                <a:gd name="T6" fmla="*/ 84897472 w 1009"/>
                <a:gd name="T7" fmla="*/ 1170080 h 1334"/>
                <a:gd name="T8" fmla="*/ 104369274 w 1009"/>
                <a:gd name="T9" fmla="*/ 5720593 h 1334"/>
                <a:gd name="T10" fmla="*/ 116961236 w 1009"/>
                <a:gd name="T11" fmla="*/ 13781708 h 1334"/>
                <a:gd name="T12" fmla="*/ 120466189 w 1009"/>
                <a:gd name="T13" fmla="*/ 18332581 h 1334"/>
                <a:gd name="T14" fmla="*/ 128514466 w 1009"/>
                <a:gd name="T15" fmla="*/ 33284369 h 1334"/>
                <a:gd name="T16" fmla="*/ 130851342 w 1009"/>
                <a:gd name="T17" fmla="*/ 50576678 h 1334"/>
                <a:gd name="T18" fmla="*/ 130851342 w 1009"/>
                <a:gd name="T19" fmla="*/ 169932806 h 1334"/>
                <a:gd name="T20" fmla="*/ 104369274 w 1009"/>
                <a:gd name="T21" fmla="*/ 169932806 h 1334"/>
                <a:gd name="T22" fmla="*/ 100994387 w 1009"/>
                <a:gd name="T23" fmla="*/ 151600586 h 1334"/>
                <a:gd name="T24" fmla="*/ 94114187 w 1009"/>
                <a:gd name="T25" fmla="*/ 157321179 h 1334"/>
                <a:gd name="T26" fmla="*/ 76849195 w 1009"/>
                <a:gd name="T27" fmla="*/ 167592646 h 1334"/>
                <a:gd name="T28" fmla="*/ 67632480 w 1009"/>
                <a:gd name="T29" fmla="*/ 171103247 h 1334"/>
                <a:gd name="T30" fmla="*/ 45953869 w 1009"/>
                <a:gd name="T31" fmla="*/ 173313239 h 1334"/>
                <a:gd name="T32" fmla="*/ 24145192 w 1009"/>
                <a:gd name="T33" fmla="*/ 168762726 h 1334"/>
                <a:gd name="T34" fmla="*/ 16096915 w 1009"/>
                <a:gd name="T35" fmla="*/ 164212213 h 1334"/>
                <a:gd name="T36" fmla="*/ 4543324 w 1009"/>
                <a:gd name="T37" fmla="*/ 151600586 h 1334"/>
                <a:gd name="T38" fmla="*/ 1168438 w 1009"/>
                <a:gd name="T39" fmla="*/ 142369391 h 1334"/>
                <a:gd name="T40" fmla="*/ 0 w 1009"/>
                <a:gd name="T41" fmla="*/ 124036810 h 1334"/>
                <a:gd name="T42" fmla="*/ 2336515 w 1009"/>
                <a:gd name="T43" fmla="*/ 111425183 h 1334"/>
                <a:gd name="T44" fmla="*/ 6880200 w 1009"/>
                <a:gd name="T45" fmla="*/ 98683387 h 1334"/>
                <a:gd name="T46" fmla="*/ 11423524 w 1009"/>
                <a:gd name="T47" fmla="*/ 94132874 h 1334"/>
                <a:gd name="T48" fmla="*/ 19471801 w 1009"/>
                <a:gd name="T49" fmla="*/ 86071759 h 1334"/>
                <a:gd name="T50" fmla="*/ 41280479 w 1009"/>
                <a:gd name="T51" fmla="*/ 75800293 h 1334"/>
                <a:gd name="T52" fmla="*/ 52833709 w 1009"/>
                <a:gd name="T53" fmla="*/ 72289691 h 1334"/>
                <a:gd name="T54" fmla="*/ 74642386 w 1009"/>
                <a:gd name="T55" fmla="*/ 70079339 h 1334"/>
                <a:gd name="T56" fmla="*/ 96320996 w 1009"/>
                <a:gd name="T57" fmla="*/ 70079339 h 1334"/>
                <a:gd name="T58" fmla="*/ 95282625 w 1009"/>
                <a:gd name="T59" fmla="*/ 44856085 h 1334"/>
                <a:gd name="T60" fmla="*/ 91777672 w 1009"/>
                <a:gd name="T61" fmla="*/ 36794970 h 1334"/>
                <a:gd name="T62" fmla="*/ 87233988 w 1009"/>
                <a:gd name="T63" fmla="*/ 32114288 h 1334"/>
                <a:gd name="T64" fmla="*/ 75680757 w 1009"/>
                <a:gd name="T65" fmla="*/ 26393695 h 1334"/>
                <a:gd name="T66" fmla="*/ 68800918 w 1009"/>
                <a:gd name="T67" fmla="*/ 25223254 h 1334"/>
                <a:gd name="T68" fmla="*/ 40112041 w 1009"/>
                <a:gd name="T69" fmla="*/ 27563776 h 1334"/>
                <a:gd name="T70" fmla="*/ 13760039 w 1009"/>
                <a:gd name="T71" fmla="*/ 34454810 h 1334"/>
                <a:gd name="T72" fmla="*/ 8048277 w 1009"/>
                <a:gd name="T73" fmla="*/ 13781708 h 1334"/>
                <a:gd name="T74" fmla="*/ 52833709 w 1009"/>
                <a:gd name="T75" fmla="*/ 95302954 h 1334"/>
                <a:gd name="T76" fmla="*/ 41280479 w 1009"/>
                <a:gd name="T77" fmla="*/ 102193628 h 1334"/>
                <a:gd name="T78" fmla="*/ 35568716 w 1009"/>
                <a:gd name="T79" fmla="*/ 112465094 h 1334"/>
                <a:gd name="T80" fmla="*/ 34400279 w 1009"/>
                <a:gd name="T81" fmla="*/ 119356128 h 1334"/>
                <a:gd name="T82" fmla="*/ 35568716 w 1009"/>
                <a:gd name="T83" fmla="*/ 133137836 h 1334"/>
                <a:gd name="T84" fmla="*/ 39073670 w 1009"/>
                <a:gd name="T85" fmla="*/ 138988598 h 1334"/>
                <a:gd name="T86" fmla="*/ 50497194 w 1009"/>
                <a:gd name="T87" fmla="*/ 146919904 h 1334"/>
                <a:gd name="T88" fmla="*/ 64257233 w 1009"/>
                <a:gd name="T89" fmla="*/ 146919904 h 1334"/>
                <a:gd name="T90" fmla="*/ 73473948 w 1009"/>
                <a:gd name="T91" fmla="*/ 145749824 h 1334"/>
                <a:gd name="T92" fmla="*/ 89440797 w 1009"/>
                <a:gd name="T93" fmla="*/ 136648437 h 1334"/>
                <a:gd name="T94" fmla="*/ 96320996 w 1009"/>
                <a:gd name="T95" fmla="*/ 130927844 h 1334"/>
                <a:gd name="T96" fmla="*/ 96320996 w 1009"/>
                <a:gd name="T97" fmla="*/ 91922522 h 1334"/>
                <a:gd name="T98" fmla="*/ 63089156 w 1009"/>
                <a:gd name="T99" fmla="*/ 92962433 h 133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009" h="1334">
                  <a:moveTo>
                    <a:pt x="62" y="106"/>
                  </a:moveTo>
                  <a:lnTo>
                    <a:pt x="62" y="106"/>
                  </a:lnTo>
                  <a:lnTo>
                    <a:pt x="203" y="53"/>
                  </a:lnTo>
                  <a:lnTo>
                    <a:pt x="354" y="18"/>
                  </a:lnTo>
                  <a:lnTo>
                    <a:pt x="504" y="0"/>
                  </a:lnTo>
                  <a:lnTo>
                    <a:pt x="575" y="0"/>
                  </a:lnTo>
                  <a:lnTo>
                    <a:pt x="654" y="9"/>
                  </a:lnTo>
                  <a:lnTo>
                    <a:pt x="734" y="18"/>
                  </a:lnTo>
                  <a:lnTo>
                    <a:pt x="804" y="44"/>
                  </a:lnTo>
                  <a:lnTo>
                    <a:pt x="875" y="88"/>
                  </a:lnTo>
                  <a:lnTo>
                    <a:pt x="901" y="106"/>
                  </a:lnTo>
                  <a:lnTo>
                    <a:pt x="928" y="141"/>
                  </a:lnTo>
                  <a:lnTo>
                    <a:pt x="963" y="194"/>
                  </a:lnTo>
                  <a:lnTo>
                    <a:pt x="990" y="256"/>
                  </a:lnTo>
                  <a:lnTo>
                    <a:pt x="1008" y="327"/>
                  </a:lnTo>
                  <a:lnTo>
                    <a:pt x="1008" y="389"/>
                  </a:lnTo>
                  <a:lnTo>
                    <a:pt x="1008" y="1307"/>
                  </a:lnTo>
                  <a:lnTo>
                    <a:pt x="804" y="1307"/>
                  </a:lnTo>
                  <a:lnTo>
                    <a:pt x="778" y="1166"/>
                  </a:lnTo>
                  <a:lnTo>
                    <a:pt x="725" y="1210"/>
                  </a:lnTo>
                  <a:lnTo>
                    <a:pt x="663" y="1254"/>
                  </a:lnTo>
                  <a:lnTo>
                    <a:pt x="592" y="1289"/>
                  </a:lnTo>
                  <a:lnTo>
                    <a:pt x="521" y="1316"/>
                  </a:lnTo>
                  <a:lnTo>
                    <a:pt x="442" y="1325"/>
                  </a:lnTo>
                  <a:lnTo>
                    <a:pt x="354" y="1333"/>
                  </a:lnTo>
                  <a:lnTo>
                    <a:pt x="265" y="1316"/>
                  </a:lnTo>
                  <a:lnTo>
                    <a:pt x="186" y="1298"/>
                  </a:lnTo>
                  <a:lnTo>
                    <a:pt x="124" y="1263"/>
                  </a:lnTo>
                  <a:lnTo>
                    <a:pt x="80" y="1219"/>
                  </a:lnTo>
                  <a:lnTo>
                    <a:pt x="35" y="1166"/>
                  </a:lnTo>
                  <a:lnTo>
                    <a:pt x="9" y="1095"/>
                  </a:lnTo>
                  <a:lnTo>
                    <a:pt x="0" y="998"/>
                  </a:lnTo>
                  <a:lnTo>
                    <a:pt x="0" y="954"/>
                  </a:lnTo>
                  <a:lnTo>
                    <a:pt x="0" y="901"/>
                  </a:lnTo>
                  <a:lnTo>
                    <a:pt x="18" y="857"/>
                  </a:lnTo>
                  <a:lnTo>
                    <a:pt x="35" y="804"/>
                  </a:lnTo>
                  <a:lnTo>
                    <a:pt x="53" y="759"/>
                  </a:lnTo>
                  <a:lnTo>
                    <a:pt x="88" y="724"/>
                  </a:lnTo>
                  <a:lnTo>
                    <a:pt x="115" y="689"/>
                  </a:lnTo>
                  <a:lnTo>
                    <a:pt x="150" y="662"/>
                  </a:lnTo>
                  <a:lnTo>
                    <a:pt x="230" y="609"/>
                  </a:lnTo>
                  <a:lnTo>
                    <a:pt x="318" y="583"/>
                  </a:lnTo>
                  <a:lnTo>
                    <a:pt x="407" y="556"/>
                  </a:lnTo>
                  <a:lnTo>
                    <a:pt x="495" y="548"/>
                  </a:lnTo>
                  <a:lnTo>
                    <a:pt x="575" y="539"/>
                  </a:lnTo>
                  <a:lnTo>
                    <a:pt x="742" y="539"/>
                  </a:lnTo>
                  <a:lnTo>
                    <a:pt x="742" y="406"/>
                  </a:lnTo>
                  <a:lnTo>
                    <a:pt x="734" y="345"/>
                  </a:lnTo>
                  <a:lnTo>
                    <a:pt x="725" y="309"/>
                  </a:lnTo>
                  <a:lnTo>
                    <a:pt x="707" y="283"/>
                  </a:lnTo>
                  <a:lnTo>
                    <a:pt x="672" y="247"/>
                  </a:lnTo>
                  <a:lnTo>
                    <a:pt x="628" y="221"/>
                  </a:lnTo>
                  <a:lnTo>
                    <a:pt x="583" y="203"/>
                  </a:lnTo>
                  <a:lnTo>
                    <a:pt x="530" y="194"/>
                  </a:lnTo>
                  <a:lnTo>
                    <a:pt x="424" y="194"/>
                  </a:lnTo>
                  <a:lnTo>
                    <a:pt x="309" y="212"/>
                  </a:lnTo>
                  <a:lnTo>
                    <a:pt x="203" y="239"/>
                  </a:lnTo>
                  <a:lnTo>
                    <a:pt x="106" y="265"/>
                  </a:lnTo>
                  <a:lnTo>
                    <a:pt x="62" y="106"/>
                  </a:lnTo>
                  <a:close/>
                  <a:moveTo>
                    <a:pt x="407" y="733"/>
                  </a:moveTo>
                  <a:lnTo>
                    <a:pt x="407" y="733"/>
                  </a:lnTo>
                  <a:lnTo>
                    <a:pt x="362" y="759"/>
                  </a:lnTo>
                  <a:lnTo>
                    <a:pt x="318" y="786"/>
                  </a:lnTo>
                  <a:lnTo>
                    <a:pt x="292" y="821"/>
                  </a:lnTo>
                  <a:lnTo>
                    <a:pt x="274" y="865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1" y="1069"/>
                  </a:lnTo>
                  <a:lnTo>
                    <a:pt x="345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6" y="1121"/>
                  </a:lnTo>
                  <a:lnTo>
                    <a:pt x="628" y="1086"/>
                  </a:lnTo>
                  <a:lnTo>
                    <a:pt x="689" y="1051"/>
                  </a:lnTo>
                  <a:lnTo>
                    <a:pt x="742" y="1007"/>
                  </a:lnTo>
                  <a:lnTo>
                    <a:pt x="742" y="707"/>
                  </a:lnTo>
                  <a:lnTo>
                    <a:pt x="575" y="707"/>
                  </a:lnTo>
                  <a:lnTo>
                    <a:pt x="486" y="715"/>
                  </a:lnTo>
                  <a:lnTo>
                    <a:pt x="407" y="733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Freeform 11"/>
            <p:cNvSpPr>
              <a:spLocks noChangeArrowheads="1"/>
            </p:cNvSpPr>
            <p:nvPr/>
          </p:nvSpPr>
          <p:spPr bwMode="gray">
            <a:xfrm>
              <a:off x="5818188" y="3740150"/>
              <a:ext cx="363537" cy="481013"/>
            </a:xfrm>
            <a:custGeom>
              <a:avLst/>
              <a:gdLst>
                <a:gd name="T0" fmla="*/ 9234850 w 1008"/>
                <a:gd name="T1" fmla="*/ 13781708 h 1334"/>
                <a:gd name="T2" fmla="*/ 45914579 w 1008"/>
                <a:gd name="T3" fmla="*/ 2340161 h 1334"/>
                <a:gd name="T4" fmla="*/ 75830644 w 1008"/>
                <a:gd name="T5" fmla="*/ 0 h 1334"/>
                <a:gd name="T6" fmla="*/ 86236170 w 1008"/>
                <a:gd name="T7" fmla="*/ 1170080 h 1334"/>
                <a:gd name="T8" fmla="*/ 104576034 w 1008"/>
                <a:gd name="T9" fmla="*/ 5720593 h 1334"/>
                <a:gd name="T10" fmla="*/ 120704743 w 1008"/>
                <a:gd name="T11" fmla="*/ 17292309 h 1334"/>
                <a:gd name="T12" fmla="*/ 126427926 w 1008"/>
                <a:gd name="T13" fmla="*/ 25223254 h 1334"/>
                <a:gd name="T14" fmla="*/ 130980073 w 1008"/>
                <a:gd name="T15" fmla="*/ 43686005 h 1334"/>
                <a:gd name="T16" fmla="*/ 130980073 w 1008"/>
                <a:gd name="T17" fmla="*/ 52787030 h 1334"/>
                <a:gd name="T18" fmla="*/ 130980073 w 1008"/>
                <a:gd name="T19" fmla="*/ 169932806 h 1334"/>
                <a:gd name="T20" fmla="*/ 104576034 w 1008"/>
                <a:gd name="T21" fmla="*/ 169932806 h 1334"/>
                <a:gd name="T22" fmla="*/ 102234683 w 1008"/>
                <a:gd name="T23" fmla="*/ 151600586 h 1334"/>
                <a:gd name="T24" fmla="*/ 81553828 w 1008"/>
                <a:gd name="T25" fmla="*/ 165382294 h 1334"/>
                <a:gd name="T26" fmla="*/ 57490780 w 1008"/>
                <a:gd name="T27" fmla="*/ 172273328 h 1334"/>
                <a:gd name="T28" fmla="*/ 45914579 w 1008"/>
                <a:gd name="T29" fmla="*/ 173313239 h 1334"/>
                <a:gd name="T30" fmla="*/ 28745390 w 1008"/>
                <a:gd name="T31" fmla="*/ 169932806 h 1334"/>
                <a:gd name="T32" fmla="*/ 17169189 w 1008"/>
                <a:gd name="T33" fmla="*/ 164212213 h 1334"/>
                <a:gd name="T34" fmla="*/ 12616681 w 1008"/>
                <a:gd name="T35" fmla="*/ 160701612 h 1334"/>
                <a:gd name="T36" fmla="*/ 5723183 w 1008"/>
                <a:gd name="T37" fmla="*/ 150430145 h 1334"/>
                <a:gd name="T38" fmla="*/ 1170676 w 1008"/>
                <a:gd name="T39" fmla="*/ 138988598 h 1334"/>
                <a:gd name="T40" fmla="*/ 0 w 1008"/>
                <a:gd name="T41" fmla="*/ 126247162 h 1334"/>
                <a:gd name="T42" fmla="*/ 1170676 w 1008"/>
                <a:gd name="T43" fmla="*/ 113635175 h 1334"/>
                <a:gd name="T44" fmla="*/ 4552507 w 1008"/>
                <a:gd name="T45" fmla="*/ 103364069 h 1334"/>
                <a:gd name="T46" fmla="*/ 19510540 w 1008"/>
                <a:gd name="T47" fmla="*/ 86071759 h 1334"/>
                <a:gd name="T48" fmla="*/ 28745390 w 1008"/>
                <a:gd name="T49" fmla="*/ 80350806 h 1334"/>
                <a:gd name="T50" fmla="*/ 44743903 w 1008"/>
                <a:gd name="T51" fmla="*/ 74630213 h 1334"/>
                <a:gd name="T52" fmla="*/ 80383152 w 1008"/>
                <a:gd name="T53" fmla="*/ 70079339 h 1334"/>
                <a:gd name="T54" fmla="*/ 97682176 w 1008"/>
                <a:gd name="T55" fmla="*/ 70079339 h 1334"/>
                <a:gd name="T56" fmla="*/ 96511860 w 1008"/>
                <a:gd name="T57" fmla="*/ 45896357 h 1334"/>
                <a:gd name="T58" fmla="*/ 93130029 w 1008"/>
                <a:gd name="T59" fmla="*/ 37965051 h 1334"/>
                <a:gd name="T60" fmla="*/ 83894818 w 1008"/>
                <a:gd name="T61" fmla="*/ 28733856 h 1334"/>
                <a:gd name="T62" fmla="*/ 71278137 w 1008"/>
                <a:gd name="T63" fmla="*/ 25223254 h 1334"/>
                <a:gd name="T64" fmla="*/ 56320104 w 1008"/>
                <a:gd name="T65" fmla="*/ 25223254 h 1334"/>
                <a:gd name="T66" fmla="*/ 27574714 w 1008"/>
                <a:gd name="T67" fmla="*/ 29903936 h 1334"/>
                <a:gd name="T68" fmla="*/ 13787357 w 1008"/>
                <a:gd name="T69" fmla="*/ 34454810 h 1334"/>
                <a:gd name="T70" fmla="*/ 51767597 w 1008"/>
                <a:gd name="T71" fmla="*/ 96473035 h 1334"/>
                <a:gd name="T72" fmla="*/ 47085255 w 1008"/>
                <a:gd name="T73" fmla="*/ 98683387 h 1334"/>
                <a:gd name="T74" fmla="*/ 37850405 w 1008"/>
                <a:gd name="T75" fmla="*/ 106744501 h 1334"/>
                <a:gd name="T76" fmla="*/ 35639249 w 1008"/>
                <a:gd name="T77" fmla="*/ 111425183 h 1334"/>
                <a:gd name="T78" fmla="*/ 34468573 w 1008"/>
                <a:gd name="T79" fmla="*/ 126247162 h 1334"/>
                <a:gd name="T80" fmla="*/ 39021081 w 1008"/>
                <a:gd name="T81" fmla="*/ 138988598 h 1334"/>
                <a:gd name="T82" fmla="*/ 44743903 w 1008"/>
                <a:gd name="T83" fmla="*/ 143539472 h 1334"/>
                <a:gd name="T84" fmla="*/ 57490780 w 1008"/>
                <a:gd name="T85" fmla="*/ 148089984 h 1334"/>
                <a:gd name="T86" fmla="*/ 64384639 w 1008"/>
                <a:gd name="T87" fmla="*/ 146919904 h 1334"/>
                <a:gd name="T88" fmla="*/ 82724503 w 1008"/>
                <a:gd name="T89" fmla="*/ 141198950 h 1334"/>
                <a:gd name="T90" fmla="*/ 97682176 w 1008"/>
                <a:gd name="T91" fmla="*/ 130927844 h 1334"/>
                <a:gd name="T92" fmla="*/ 97682176 w 1008"/>
                <a:gd name="T93" fmla="*/ 91922522 h 1334"/>
                <a:gd name="T94" fmla="*/ 74659969 w 1008"/>
                <a:gd name="T95" fmla="*/ 91922522 h 1334"/>
                <a:gd name="T96" fmla="*/ 51767597 w 1008"/>
                <a:gd name="T97" fmla="*/ 96473035 h 133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008" h="1334">
                  <a:moveTo>
                    <a:pt x="71" y="106"/>
                  </a:moveTo>
                  <a:lnTo>
                    <a:pt x="71" y="106"/>
                  </a:lnTo>
                  <a:lnTo>
                    <a:pt x="212" y="53"/>
                  </a:lnTo>
                  <a:lnTo>
                    <a:pt x="353" y="18"/>
                  </a:lnTo>
                  <a:lnTo>
                    <a:pt x="504" y="0"/>
                  </a:lnTo>
                  <a:lnTo>
                    <a:pt x="583" y="0"/>
                  </a:lnTo>
                  <a:lnTo>
                    <a:pt x="663" y="9"/>
                  </a:lnTo>
                  <a:lnTo>
                    <a:pt x="733" y="18"/>
                  </a:lnTo>
                  <a:lnTo>
                    <a:pt x="804" y="44"/>
                  </a:lnTo>
                  <a:lnTo>
                    <a:pt x="875" y="80"/>
                  </a:lnTo>
                  <a:lnTo>
                    <a:pt x="928" y="133"/>
                  </a:lnTo>
                  <a:lnTo>
                    <a:pt x="972" y="194"/>
                  </a:lnTo>
                  <a:lnTo>
                    <a:pt x="998" y="265"/>
                  </a:lnTo>
                  <a:lnTo>
                    <a:pt x="1007" y="336"/>
                  </a:lnTo>
                  <a:lnTo>
                    <a:pt x="1007" y="406"/>
                  </a:lnTo>
                  <a:lnTo>
                    <a:pt x="1007" y="1307"/>
                  </a:lnTo>
                  <a:lnTo>
                    <a:pt x="804" y="1307"/>
                  </a:lnTo>
                  <a:lnTo>
                    <a:pt x="786" y="1166"/>
                  </a:lnTo>
                  <a:lnTo>
                    <a:pt x="707" y="1227"/>
                  </a:lnTo>
                  <a:lnTo>
                    <a:pt x="627" y="1272"/>
                  </a:lnTo>
                  <a:lnTo>
                    <a:pt x="539" y="1307"/>
                  </a:lnTo>
                  <a:lnTo>
                    <a:pt x="442" y="1325"/>
                  </a:lnTo>
                  <a:lnTo>
                    <a:pt x="353" y="1333"/>
                  </a:lnTo>
                  <a:lnTo>
                    <a:pt x="265" y="1316"/>
                  </a:lnTo>
                  <a:lnTo>
                    <a:pt x="221" y="1307"/>
                  </a:lnTo>
                  <a:lnTo>
                    <a:pt x="177" y="1289"/>
                  </a:lnTo>
                  <a:lnTo>
                    <a:pt x="132" y="1263"/>
                  </a:lnTo>
                  <a:lnTo>
                    <a:pt x="97" y="1236"/>
                  </a:lnTo>
                  <a:lnTo>
                    <a:pt x="71" y="1201"/>
                  </a:lnTo>
                  <a:lnTo>
                    <a:pt x="44" y="1157"/>
                  </a:lnTo>
                  <a:lnTo>
                    <a:pt x="18" y="1121"/>
                  </a:lnTo>
                  <a:lnTo>
                    <a:pt x="9" y="1069"/>
                  </a:lnTo>
                  <a:lnTo>
                    <a:pt x="0" y="1024"/>
                  </a:lnTo>
                  <a:lnTo>
                    <a:pt x="0" y="971"/>
                  </a:lnTo>
                  <a:lnTo>
                    <a:pt x="9" y="874"/>
                  </a:lnTo>
                  <a:lnTo>
                    <a:pt x="18" y="839"/>
                  </a:lnTo>
                  <a:lnTo>
                    <a:pt x="35" y="795"/>
                  </a:lnTo>
                  <a:lnTo>
                    <a:pt x="88" y="724"/>
                  </a:lnTo>
                  <a:lnTo>
                    <a:pt x="150" y="662"/>
                  </a:lnTo>
                  <a:lnTo>
                    <a:pt x="221" y="618"/>
                  </a:lnTo>
                  <a:lnTo>
                    <a:pt x="283" y="592"/>
                  </a:lnTo>
                  <a:lnTo>
                    <a:pt x="344" y="574"/>
                  </a:lnTo>
                  <a:lnTo>
                    <a:pt x="477" y="548"/>
                  </a:lnTo>
                  <a:lnTo>
                    <a:pt x="618" y="539"/>
                  </a:lnTo>
                  <a:lnTo>
                    <a:pt x="751" y="539"/>
                  </a:lnTo>
                  <a:lnTo>
                    <a:pt x="751" y="415"/>
                  </a:lnTo>
                  <a:lnTo>
                    <a:pt x="742" y="353"/>
                  </a:lnTo>
                  <a:lnTo>
                    <a:pt x="716" y="292"/>
                  </a:lnTo>
                  <a:lnTo>
                    <a:pt x="689" y="247"/>
                  </a:lnTo>
                  <a:lnTo>
                    <a:pt x="645" y="221"/>
                  </a:lnTo>
                  <a:lnTo>
                    <a:pt x="601" y="203"/>
                  </a:lnTo>
                  <a:lnTo>
                    <a:pt x="548" y="194"/>
                  </a:lnTo>
                  <a:lnTo>
                    <a:pt x="433" y="194"/>
                  </a:lnTo>
                  <a:lnTo>
                    <a:pt x="327" y="203"/>
                  </a:lnTo>
                  <a:lnTo>
                    <a:pt x="212" y="230"/>
                  </a:lnTo>
                  <a:lnTo>
                    <a:pt x="106" y="265"/>
                  </a:lnTo>
                  <a:lnTo>
                    <a:pt x="71" y="106"/>
                  </a:lnTo>
                  <a:close/>
                  <a:moveTo>
                    <a:pt x="398" y="742"/>
                  </a:moveTo>
                  <a:lnTo>
                    <a:pt x="398" y="742"/>
                  </a:lnTo>
                  <a:lnTo>
                    <a:pt x="362" y="759"/>
                  </a:lnTo>
                  <a:lnTo>
                    <a:pt x="327" y="786"/>
                  </a:lnTo>
                  <a:lnTo>
                    <a:pt x="291" y="821"/>
                  </a:lnTo>
                  <a:lnTo>
                    <a:pt x="274" y="857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0" y="1069"/>
                  </a:lnTo>
                  <a:lnTo>
                    <a:pt x="344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5" y="1121"/>
                  </a:lnTo>
                  <a:lnTo>
                    <a:pt x="636" y="1086"/>
                  </a:lnTo>
                  <a:lnTo>
                    <a:pt x="698" y="1051"/>
                  </a:lnTo>
                  <a:lnTo>
                    <a:pt x="751" y="1007"/>
                  </a:lnTo>
                  <a:lnTo>
                    <a:pt x="751" y="707"/>
                  </a:lnTo>
                  <a:lnTo>
                    <a:pt x="574" y="707"/>
                  </a:lnTo>
                  <a:lnTo>
                    <a:pt x="486" y="715"/>
                  </a:lnTo>
                  <a:lnTo>
                    <a:pt x="398" y="742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Freeform 12"/>
            <p:cNvSpPr>
              <a:spLocks noChangeArrowheads="1"/>
            </p:cNvSpPr>
            <p:nvPr/>
          </p:nvSpPr>
          <p:spPr bwMode="gray">
            <a:xfrm>
              <a:off x="5376863" y="3746500"/>
              <a:ext cx="400050" cy="465138"/>
            </a:xfrm>
            <a:custGeom>
              <a:avLst/>
              <a:gdLst>
                <a:gd name="T0" fmla="*/ 0 w 1113"/>
                <a:gd name="T1" fmla="*/ 0 h 1290"/>
                <a:gd name="T2" fmla="*/ 0 w 1113"/>
                <a:gd name="T3" fmla="*/ 0 h 1290"/>
                <a:gd name="T4" fmla="*/ 36303190 w 1113"/>
                <a:gd name="T5" fmla="*/ 0 h 1290"/>
                <a:gd name="T6" fmla="*/ 36303190 w 1113"/>
                <a:gd name="T7" fmla="*/ 0 h 1290"/>
                <a:gd name="T8" fmla="*/ 58007609 w 1113"/>
                <a:gd name="T9" fmla="*/ 69946659 h 1290"/>
                <a:gd name="T10" fmla="*/ 58007609 w 1113"/>
                <a:gd name="T11" fmla="*/ 69946659 h 1290"/>
                <a:gd name="T12" fmla="*/ 64854826 w 1113"/>
                <a:gd name="T13" fmla="*/ 91788674 h 1290"/>
                <a:gd name="T14" fmla="*/ 70539275 w 1113"/>
                <a:gd name="T15" fmla="*/ 113630689 h 1290"/>
                <a:gd name="T16" fmla="*/ 70539275 w 1113"/>
                <a:gd name="T17" fmla="*/ 113630689 h 1290"/>
                <a:gd name="T18" fmla="*/ 75190350 w 1113"/>
                <a:gd name="T19" fmla="*/ 133132592 h 1290"/>
                <a:gd name="T20" fmla="*/ 75190350 w 1113"/>
                <a:gd name="T21" fmla="*/ 133132592 h 1290"/>
                <a:gd name="T22" fmla="*/ 85396477 w 1113"/>
                <a:gd name="T23" fmla="*/ 101019680 h 1290"/>
                <a:gd name="T24" fmla="*/ 94569232 w 1113"/>
                <a:gd name="T25" fmla="*/ 67736352 h 1290"/>
                <a:gd name="T26" fmla="*/ 102579218 w 1113"/>
                <a:gd name="T27" fmla="*/ 34453385 h 1290"/>
                <a:gd name="T28" fmla="*/ 108263666 w 1113"/>
                <a:gd name="T29" fmla="*/ 0 h 1290"/>
                <a:gd name="T30" fmla="*/ 108263666 w 1113"/>
                <a:gd name="T31" fmla="*/ 0 h 1290"/>
                <a:gd name="T32" fmla="*/ 143662520 w 1113"/>
                <a:gd name="T33" fmla="*/ 0 h 1290"/>
                <a:gd name="T34" fmla="*/ 143662520 w 1113"/>
                <a:gd name="T35" fmla="*/ 0 h 1290"/>
                <a:gd name="T36" fmla="*/ 134489765 w 1113"/>
                <a:gd name="T37" fmla="*/ 43554224 h 1290"/>
                <a:gd name="T38" fmla="*/ 123120869 w 1113"/>
                <a:gd name="T39" fmla="*/ 86068198 h 1290"/>
                <a:gd name="T40" fmla="*/ 117436061 w 1113"/>
                <a:gd name="T41" fmla="*/ 106740157 h 1290"/>
                <a:gd name="T42" fmla="*/ 109426435 w 1113"/>
                <a:gd name="T43" fmla="*/ 127412115 h 1290"/>
                <a:gd name="T44" fmla="*/ 101416449 w 1113"/>
                <a:gd name="T45" fmla="*/ 146913657 h 1290"/>
                <a:gd name="T46" fmla="*/ 92243694 w 1113"/>
                <a:gd name="T47" fmla="*/ 167585616 h 1290"/>
                <a:gd name="T48" fmla="*/ 92243694 w 1113"/>
                <a:gd name="T49" fmla="*/ 167585616 h 1290"/>
                <a:gd name="T50" fmla="*/ 49997624 w 1113"/>
                <a:gd name="T51" fmla="*/ 167585616 h 1290"/>
                <a:gd name="T52" fmla="*/ 49997624 w 1113"/>
                <a:gd name="T53" fmla="*/ 167585616 h 1290"/>
                <a:gd name="T54" fmla="*/ 0 w 1113"/>
                <a:gd name="T55" fmla="*/ 0 h 129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13" h="1290">
                  <a:moveTo>
                    <a:pt x="0" y="0"/>
                  </a:moveTo>
                  <a:lnTo>
                    <a:pt x="0" y="0"/>
                  </a:lnTo>
                  <a:lnTo>
                    <a:pt x="281" y="0"/>
                  </a:lnTo>
                  <a:lnTo>
                    <a:pt x="449" y="538"/>
                  </a:lnTo>
                  <a:lnTo>
                    <a:pt x="502" y="706"/>
                  </a:lnTo>
                  <a:lnTo>
                    <a:pt x="546" y="874"/>
                  </a:lnTo>
                  <a:lnTo>
                    <a:pt x="582" y="1024"/>
                  </a:lnTo>
                  <a:lnTo>
                    <a:pt x="661" y="777"/>
                  </a:lnTo>
                  <a:lnTo>
                    <a:pt x="732" y="521"/>
                  </a:lnTo>
                  <a:lnTo>
                    <a:pt x="794" y="265"/>
                  </a:lnTo>
                  <a:lnTo>
                    <a:pt x="838" y="0"/>
                  </a:lnTo>
                  <a:lnTo>
                    <a:pt x="1112" y="0"/>
                  </a:lnTo>
                  <a:lnTo>
                    <a:pt x="1041" y="335"/>
                  </a:lnTo>
                  <a:lnTo>
                    <a:pt x="953" y="662"/>
                  </a:lnTo>
                  <a:lnTo>
                    <a:pt x="909" y="821"/>
                  </a:lnTo>
                  <a:lnTo>
                    <a:pt x="847" y="980"/>
                  </a:lnTo>
                  <a:lnTo>
                    <a:pt x="785" y="1130"/>
                  </a:lnTo>
                  <a:lnTo>
                    <a:pt x="714" y="1289"/>
                  </a:lnTo>
                  <a:lnTo>
                    <a:pt x="387" y="1289"/>
                  </a:lnTo>
                  <a:lnTo>
                    <a:pt x="0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Freeform 13"/>
            <p:cNvSpPr>
              <a:spLocks noChangeArrowheads="1"/>
            </p:cNvSpPr>
            <p:nvPr/>
          </p:nvSpPr>
          <p:spPr bwMode="gray">
            <a:xfrm>
              <a:off x="6191250" y="3735388"/>
              <a:ext cx="28575" cy="41275"/>
            </a:xfrm>
            <a:custGeom>
              <a:avLst/>
              <a:gdLst>
                <a:gd name="T0" fmla="*/ 4465558 w 80"/>
                <a:gd name="T1" fmla="*/ 2190087 h 115"/>
                <a:gd name="T2" fmla="*/ 0 w 80"/>
                <a:gd name="T3" fmla="*/ 2190087 h 115"/>
                <a:gd name="T4" fmla="*/ 0 w 80"/>
                <a:gd name="T5" fmla="*/ 0 h 115"/>
                <a:gd name="T6" fmla="*/ 10079117 w 80"/>
                <a:gd name="T7" fmla="*/ 0 h 115"/>
                <a:gd name="T8" fmla="*/ 10079117 w 80"/>
                <a:gd name="T9" fmla="*/ 2190087 h 115"/>
                <a:gd name="T10" fmla="*/ 5613559 w 80"/>
                <a:gd name="T11" fmla="*/ 2190087 h 115"/>
                <a:gd name="T12" fmla="*/ 5613559 w 80"/>
                <a:gd name="T13" fmla="*/ 14685286 h 115"/>
                <a:gd name="T14" fmla="*/ 4465558 w 80"/>
                <a:gd name="T15" fmla="*/ 14685286 h 115"/>
                <a:gd name="T16" fmla="*/ 4465558 w 80"/>
                <a:gd name="T17" fmla="*/ 2190087 h 1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0" h="115">
                  <a:moveTo>
                    <a:pt x="35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79" y="0"/>
                  </a:lnTo>
                  <a:lnTo>
                    <a:pt x="79" y="17"/>
                  </a:lnTo>
                  <a:lnTo>
                    <a:pt x="44" y="17"/>
                  </a:lnTo>
                  <a:lnTo>
                    <a:pt x="44" y="114"/>
                  </a:lnTo>
                  <a:lnTo>
                    <a:pt x="35" y="114"/>
                  </a:lnTo>
                  <a:lnTo>
                    <a:pt x="35" y="17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Freeform 14"/>
            <p:cNvSpPr>
              <a:spLocks noChangeArrowheads="1"/>
            </p:cNvSpPr>
            <p:nvPr/>
          </p:nvSpPr>
          <p:spPr bwMode="gray">
            <a:xfrm>
              <a:off x="6223000" y="3735388"/>
              <a:ext cx="41275" cy="41275"/>
            </a:xfrm>
            <a:custGeom>
              <a:avLst/>
              <a:gdLst>
                <a:gd name="T0" fmla="*/ 12280736 w 116"/>
                <a:gd name="T1" fmla="*/ 7858042 h 115"/>
                <a:gd name="T2" fmla="*/ 12280736 w 116"/>
                <a:gd name="T3" fmla="*/ 7858042 h 115"/>
                <a:gd name="T4" fmla="*/ 12280736 w 116"/>
                <a:gd name="T5" fmla="*/ 2190087 h 115"/>
                <a:gd name="T6" fmla="*/ 12280736 w 116"/>
                <a:gd name="T7" fmla="*/ 2190087 h 115"/>
                <a:gd name="T8" fmla="*/ 12280736 w 116"/>
                <a:gd name="T9" fmla="*/ 2190087 h 115"/>
                <a:gd name="T10" fmla="*/ 10128743 w 116"/>
                <a:gd name="T11" fmla="*/ 7858042 h 115"/>
                <a:gd name="T12" fmla="*/ 7849722 w 116"/>
                <a:gd name="T13" fmla="*/ 14685286 h 115"/>
                <a:gd name="T14" fmla="*/ 6710034 w 116"/>
                <a:gd name="T15" fmla="*/ 14685286 h 115"/>
                <a:gd name="T16" fmla="*/ 4431369 w 116"/>
                <a:gd name="T17" fmla="*/ 7858042 h 115"/>
                <a:gd name="T18" fmla="*/ 4431369 w 116"/>
                <a:gd name="T19" fmla="*/ 7858042 h 115"/>
                <a:gd name="T20" fmla="*/ 2279020 w 116"/>
                <a:gd name="T21" fmla="*/ 2190087 h 115"/>
                <a:gd name="T22" fmla="*/ 2279020 w 116"/>
                <a:gd name="T23" fmla="*/ 2190087 h 115"/>
                <a:gd name="T24" fmla="*/ 2279020 w 116"/>
                <a:gd name="T25" fmla="*/ 2190087 h 115"/>
                <a:gd name="T26" fmla="*/ 2279020 w 116"/>
                <a:gd name="T27" fmla="*/ 7858042 h 115"/>
                <a:gd name="T28" fmla="*/ 2279020 w 116"/>
                <a:gd name="T29" fmla="*/ 14685286 h 115"/>
                <a:gd name="T30" fmla="*/ 0 w 116"/>
                <a:gd name="T31" fmla="*/ 14685286 h 115"/>
                <a:gd name="T32" fmla="*/ 1139332 w 116"/>
                <a:gd name="T33" fmla="*/ 0 h 115"/>
                <a:gd name="T34" fmla="*/ 3418353 w 116"/>
                <a:gd name="T35" fmla="*/ 0 h 115"/>
                <a:gd name="T36" fmla="*/ 5570702 w 116"/>
                <a:gd name="T37" fmla="*/ 6827244 h 115"/>
                <a:gd name="T38" fmla="*/ 5570702 w 116"/>
                <a:gd name="T39" fmla="*/ 6827244 h 115"/>
                <a:gd name="T40" fmla="*/ 6710034 w 116"/>
                <a:gd name="T41" fmla="*/ 12495558 h 115"/>
                <a:gd name="T42" fmla="*/ 6710034 w 116"/>
                <a:gd name="T43" fmla="*/ 12495558 h 115"/>
                <a:gd name="T44" fmla="*/ 6710034 w 116"/>
                <a:gd name="T45" fmla="*/ 12495558 h 115"/>
                <a:gd name="T46" fmla="*/ 8989055 w 116"/>
                <a:gd name="T47" fmla="*/ 6827244 h 115"/>
                <a:gd name="T48" fmla="*/ 11141403 w 116"/>
                <a:gd name="T49" fmla="*/ 0 h 115"/>
                <a:gd name="T50" fmla="*/ 13420424 w 116"/>
                <a:gd name="T51" fmla="*/ 0 h 115"/>
                <a:gd name="T52" fmla="*/ 14559756 w 116"/>
                <a:gd name="T53" fmla="*/ 14685286 h 115"/>
                <a:gd name="T54" fmla="*/ 12280736 w 116"/>
                <a:gd name="T55" fmla="*/ 14685286 h 115"/>
                <a:gd name="T56" fmla="*/ 12280736 w 116"/>
                <a:gd name="T57" fmla="*/ 7858042 h 11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6" h="115">
                  <a:moveTo>
                    <a:pt x="97" y="61"/>
                  </a:moveTo>
                  <a:lnTo>
                    <a:pt x="97" y="61"/>
                  </a:lnTo>
                  <a:lnTo>
                    <a:pt x="97" y="17"/>
                  </a:lnTo>
                  <a:lnTo>
                    <a:pt x="80" y="61"/>
                  </a:lnTo>
                  <a:lnTo>
                    <a:pt x="62" y="114"/>
                  </a:lnTo>
                  <a:lnTo>
                    <a:pt x="53" y="114"/>
                  </a:lnTo>
                  <a:lnTo>
                    <a:pt x="35" y="61"/>
                  </a:lnTo>
                  <a:lnTo>
                    <a:pt x="18" y="17"/>
                  </a:lnTo>
                  <a:lnTo>
                    <a:pt x="18" y="61"/>
                  </a:lnTo>
                  <a:lnTo>
                    <a:pt x="18" y="114"/>
                  </a:lnTo>
                  <a:lnTo>
                    <a:pt x="0" y="114"/>
                  </a:lnTo>
                  <a:lnTo>
                    <a:pt x="9" y="0"/>
                  </a:lnTo>
                  <a:lnTo>
                    <a:pt x="27" y="0"/>
                  </a:lnTo>
                  <a:lnTo>
                    <a:pt x="44" y="53"/>
                  </a:lnTo>
                  <a:lnTo>
                    <a:pt x="53" y="97"/>
                  </a:lnTo>
                  <a:lnTo>
                    <a:pt x="71" y="53"/>
                  </a:lnTo>
                  <a:lnTo>
                    <a:pt x="88" y="0"/>
                  </a:lnTo>
                  <a:lnTo>
                    <a:pt x="106" y="0"/>
                  </a:lnTo>
                  <a:lnTo>
                    <a:pt x="115" y="114"/>
                  </a:lnTo>
                  <a:lnTo>
                    <a:pt x="97" y="114"/>
                  </a:lnTo>
                  <a:lnTo>
                    <a:pt x="97" y="61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7" name="Right Arrow 36"/>
          <p:cNvSpPr/>
          <p:nvPr/>
        </p:nvSpPr>
        <p:spPr>
          <a:xfrm rot="2062409">
            <a:off x="1943361" y="3277237"/>
            <a:ext cx="1444843" cy="390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tangle 13"/>
          <p:cNvSpPr/>
          <p:nvPr/>
        </p:nvSpPr>
        <p:spPr>
          <a:xfrm>
            <a:off x="97145" y="1218180"/>
            <a:ext cx="3499723" cy="20601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run </a:t>
            </a:r>
          </a:p>
          <a:p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--name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ApplicationA</a:t>
            </a:r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amis</a:t>
            </a:r>
            <a:r>
              <a:rPr lang="nl-NL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nl-NL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NodeAppRunnerImage:latest</a:t>
            </a:r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bash</a:t>
            </a:r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2" name="Rectangular Callout 41"/>
          <p:cNvSpPr/>
          <p:nvPr/>
        </p:nvSpPr>
        <p:spPr>
          <a:xfrm>
            <a:off x="6141966" y="1218180"/>
            <a:ext cx="2800782" cy="427438"/>
          </a:xfrm>
          <a:prstGeom prst="wedgeRectCallout">
            <a:avLst>
              <a:gd name="adj1" fmla="val -2089"/>
              <a:gd name="adj2" fmla="val -11037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amis</a:t>
            </a:r>
            <a:r>
              <a:rPr lang="nl-NL" dirty="0" smtClean="0"/>
              <a:t>/NodeAppRunnerImage:1.4</a:t>
            </a:r>
            <a:endParaRPr lang="nl-NL" dirty="0"/>
          </a:p>
        </p:txBody>
      </p:sp>
      <p:sp>
        <p:nvSpPr>
          <p:cNvPr id="125" name="Rectangular Callout 124"/>
          <p:cNvSpPr/>
          <p:nvPr/>
        </p:nvSpPr>
        <p:spPr>
          <a:xfrm>
            <a:off x="6846076" y="2261298"/>
            <a:ext cx="1282848" cy="189244"/>
          </a:xfrm>
          <a:prstGeom prst="wedgeRectCallout">
            <a:avLst>
              <a:gd name="adj1" fmla="val -59706"/>
              <a:gd name="adj2" fmla="val 99006"/>
            </a:avLst>
          </a:prstGeom>
          <a:solidFill>
            <a:schemeClr val="accent3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ApplicationA</a:t>
            </a: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365850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Containers using Docker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17</a:t>
            </a:fld>
            <a:endParaRPr lang="nl-NL"/>
          </a:p>
        </p:txBody>
      </p:sp>
      <p:sp>
        <p:nvSpPr>
          <p:cNvPr id="7" name="Rectangle 6"/>
          <p:cNvSpPr/>
          <p:nvPr/>
        </p:nvSpPr>
        <p:spPr>
          <a:xfrm>
            <a:off x="2545080" y="1232400"/>
            <a:ext cx="5014809" cy="34150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6" descr="http://blog.vtc.com/wp-content/uploads/2012/09/windows-mac-os-linux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04"/>
          <a:stretch/>
        </p:blipFill>
        <p:spPr bwMode="auto">
          <a:xfrm>
            <a:off x="1304063" y="3970018"/>
            <a:ext cx="2097550" cy="103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4175760" y="1577340"/>
            <a:ext cx="2637592" cy="14275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Rectangle 38"/>
          <p:cNvSpPr/>
          <p:nvPr/>
        </p:nvSpPr>
        <p:spPr>
          <a:xfrm>
            <a:off x="5538422" y="1921413"/>
            <a:ext cx="1207087" cy="3124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A</a:t>
            </a:r>
            <a:endParaRPr lang="nl-NL" dirty="0"/>
          </a:p>
        </p:txBody>
      </p:sp>
      <p:pic>
        <p:nvPicPr>
          <p:cNvPr id="47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825" y="2572299"/>
            <a:ext cx="298314" cy="35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Group 102"/>
          <p:cNvGrpSpPr>
            <a:grpSpLocks noChangeAspect="1"/>
          </p:cNvGrpSpPr>
          <p:nvPr/>
        </p:nvGrpSpPr>
        <p:grpSpPr bwMode="auto">
          <a:xfrm>
            <a:off x="6237369" y="2333831"/>
            <a:ext cx="172344" cy="352852"/>
            <a:chOff x="4686300" y="1439863"/>
            <a:chExt cx="1577975" cy="2936875"/>
          </a:xfrm>
        </p:grpSpPr>
        <p:sp>
          <p:nvSpPr>
            <p:cNvPr id="64" name="Freeform 1"/>
            <p:cNvSpPr>
              <a:spLocks noChangeArrowheads="1"/>
            </p:cNvSpPr>
            <p:nvPr/>
          </p:nvSpPr>
          <p:spPr bwMode="gray">
            <a:xfrm>
              <a:off x="5211763" y="1439863"/>
              <a:ext cx="519112" cy="1103312"/>
            </a:xfrm>
            <a:custGeom>
              <a:avLst/>
              <a:gdLst>
                <a:gd name="T0" fmla="*/ 168683281 w 1440"/>
                <a:gd name="T1" fmla="*/ 0 h 3065"/>
                <a:gd name="T2" fmla="*/ 179079581 w 1440"/>
                <a:gd name="T3" fmla="*/ 16067678 h 3065"/>
                <a:gd name="T4" fmla="*/ 184797744 w 1440"/>
                <a:gd name="T5" fmla="*/ 33172434 h 3065"/>
                <a:gd name="T6" fmla="*/ 187007214 w 1440"/>
                <a:gd name="T7" fmla="*/ 51443137 h 3065"/>
                <a:gd name="T8" fmla="*/ 185967548 w 1440"/>
                <a:gd name="T9" fmla="*/ 69843429 h 3065"/>
                <a:gd name="T10" fmla="*/ 183628300 w 1440"/>
                <a:gd name="T11" fmla="*/ 80079933 h 3065"/>
                <a:gd name="T12" fmla="*/ 176740332 w 1440"/>
                <a:gd name="T13" fmla="*/ 99516943 h 3065"/>
                <a:gd name="T14" fmla="*/ 160625870 w 1440"/>
                <a:gd name="T15" fmla="*/ 125821484 h 3065"/>
                <a:gd name="T16" fmla="*/ 148020100 w 1440"/>
                <a:gd name="T17" fmla="*/ 143055470 h 3065"/>
                <a:gd name="T18" fmla="*/ 125018031 w 1440"/>
                <a:gd name="T19" fmla="*/ 165861451 h 3065"/>
                <a:gd name="T20" fmla="*/ 99806492 w 1440"/>
                <a:gd name="T21" fmla="*/ 187630715 h 3065"/>
                <a:gd name="T22" fmla="*/ 71216038 w 1440"/>
                <a:gd name="T23" fmla="*/ 213935617 h 3065"/>
                <a:gd name="T24" fmla="*/ 52892105 w 1440"/>
                <a:gd name="T25" fmla="*/ 235704880 h 3065"/>
                <a:gd name="T26" fmla="*/ 47044165 w 1440"/>
                <a:gd name="T27" fmla="*/ 243738719 h 3065"/>
                <a:gd name="T28" fmla="*/ 41326002 w 1440"/>
                <a:gd name="T29" fmla="*/ 258510861 h 3065"/>
                <a:gd name="T30" fmla="*/ 37947087 w 1440"/>
                <a:gd name="T31" fmla="*/ 273412233 h 3065"/>
                <a:gd name="T32" fmla="*/ 37947087 w 1440"/>
                <a:gd name="T33" fmla="*/ 289480271 h 3065"/>
                <a:gd name="T34" fmla="*/ 41326002 w 1440"/>
                <a:gd name="T35" fmla="*/ 305418360 h 3065"/>
                <a:gd name="T36" fmla="*/ 47044165 w 1440"/>
                <a:gd name="T37" fmla="*/ 316951120 h 3065"/>
                <a:gd name="T38" fmla="*/ 67707346 w 1440"/>
                <a:gd name="T39" fmla="*/ 351289501 h 3065"/>
                <a:gd name="T40" fmla="*/ 89539971 w 1440"/>
                <a:gd name="T41" fmla="*/ 385498653 h 3065"/>
                <a:gd name="T42" fmla="*/ 96297439 w 1440"/>
                <a:gd name="T43" fmla="*/ 397031053 h 3065"/>
                <a:gd name="T44" fmla="*/ 48213608 w 1440"/>
                <a:gd name="T45" fmla="*/ 351289501 h 3065"/>
                <a:gd name="T46" fmla="*/ 35607839 w 1440"/>
                <a:gd name="T47" fmla="*/ 337554077 h 3065"/>
                <a:gd name="T48" fmla="*/ 14945018 w 1440"/>
                <a:gd name="T49" fmla="*/ 310083228 h 3065"/>
                <a:gd name="T50" fmla="*/ 6887607 w 1440"/>
                <a:gd name="T51" fmla="*/ 295181856 h 3065"/>
                <a:gd name="T52" fmla="*/ 0 w 1440"/>
                <a:gd name="T53" fmla="*/ 271079979 h 3065"/>
                <a:gd name="T54" fmla="*/ 1169444 w 1440"/>
                <a:gd name="T55" fmla="*/ 252809276 h 3065"/>
                <a:gd name="T56" fmla="*/ 2339248 w 1440"/>
                <a:gd name="T57" fmla="*/ 247107691 h 3065"/>
                <a:gd name="T58" fmla="*/ 13775214 w 1440"/>
                <a:gd name="T59" fmla="*/ 225338427 h 3065"/>
                <a:gd name="T60" fmla="*/ 31059480 w 1440"/>
                <a:gd name="T61" fmla="*/ 205901417 h 3065"/>
                <a:gd name="T62" fmla="*/ 42495806 w 1440"/>
                <a:gd name="T63" fmla="*/ 194498607 h 3065"/>
                <a:gd name="T64" fmla="*/ 82652003 w 1440"/>
                <a:gd name="T65" fmla="*/ 162492480 h 3065"/>
                <a:gd name="T66" fmla="*/ 121639117 w 1440"/>
                <a:gd name="T67" fmla="*/ 130486352 h 3065"/>
                <a:gd name="T68" fmla="*/ 133075082 w 1440"/>
                <a:gd name="T69" fmla="*/ 117787645 h 3065"/>
                <a:gd name="T70" fmla="*/ 156077512 w 1440"/>
                <a:gd name="T71" fmla="*/ 89280079 h 3065"/>
                <a:gd name="T72" fmla="*/ 164134563 w 1440"/>
                <a:gd name="T73" fmla="*/ 72046094 h 3065"/>
                <a:gd name="T74" fmla="*/ 169852725 w 1440"/>
                <a:gd name="T75" fmla="*/ 53775391 h 3065"/>
                <a:gd name="T76" fmla="*/ 172191974 w 1440"/>
                <a:gd name="T77" fmla="*/ 41206273 h 3065"/>
                <a:gd name="T78" fmla="*/ 171022530 w 1440"/>
                <a:gd name="T79" fmla="*/ 13735424 h 306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440" h="3065">
                  <a:moveTo>
                    <a:pt x="1298" y="0"/>
                  </a:moveTo>
                  <a:lnTo>
                    <a:pt x="1298" y="0"/>
                  </a:lnTo>
                  <a:lnTo>
                    <a:pt x="1342" y="53"/>
                  </a:lnTo>
                  <a:lnTo>
                    <a:pt x="1378" y="124"/>
                  </a:lnTo>
                  <a:lnTo>
                    <a:pt x="1404" y="185"/>
                  </a:lnTo>
                  <a:lnTo>
                    <a:pt x="1422" y="256"/>
                  </a:lnTo>
                  <a:lnTo>
                    <a:pt x="1439" y="327"/>
                  </a:lnTo>
                  <a:lnTo>
                    <a:pt x="1439" y="397"/>
                  </a:lnTo>
                  <a:lnTo>
                    <a:pt x="1439" y="468"/>
                  </a:lnTo>
                  <a:lnTo>
                    <a:pt x="1431" y="539"/>
                  </a:lnTo>
                  <a:lnTo>
                    <a:pt x="1413" y="618"/>
                  </a:lnTo>
                  <a:lnTo>
                    <a:pt x="1386" y="697"/>
                  </a:lnTo>
                  <a:lnTo>
                    <a:pt x="1360" y="768"/>
                  </a:lnTo>
                  <a:lnTo>
                    <a:pt x="1316" y="839"/>
                  </a:lnTo>
                  <a:lnTo>
                    <a:pt x="1236" y="971"/>
                  </a:lnTo>
                  <a:lnTo>
                    <a:pt x="1139" y="1104"/>
                  </a:lnTo>
                  <a:lnTo>
                    <a:pt x="1051" y="1192"/>
                  </a:lnTo>
                  <a:lnTo>
                    <a:pt x="962" y="1280"/>
                  </a:lnTo>
                  <a:lnTo>
                    <a:pt x="768" y="1448"/>
                  </a:lnTo>
                  <a:lnTo>
                    <a:pt x="654" y="1545"/>
                  </a:lnTo>
                  <a:lnTo>
                    <a:pt x="548" y="1651"/>
                  </a:lnTo>
                  <a:lnTo>
                    <a:pt x="442" y="1757"/>
                  </a:lnTo>
                  <a:lnTo>
                    <a:pt x="407" y="1819"/>
                  </a:lnTo>
                  <a:lnTo>
                    <a:pt x="362" y="1881"/>
                  </a:lnTo>
                  <a:lnTo>
                    <a:pt x="336" y="1934"/>
                  </a:lnTo>
                  <a:lnTo>
                    <a:pt x="318" y="1995"/>
                  </a:lnTo>
                  <a:lnTo>
                    <a:pt x="301" y="2057"/>
                  </a:lnTo>
                  <a:lnTo>
                    <a:pt x="292" y="2110"/>
                  </a:lnTo>
                  <a:lnTo>
                    <a:pt x="292" y="2172"/>
                  </a:lnTo>
                  <a:lnTo>
                    <a:pt x="292" y="2234"/>
                  </a:lnTo>
                  <a:lnTo>
                    <a:pt x="301" y="2296"/>
                  </a:lnTo>
                  <a:lnTo>
                    <a:pt x="318" y="2357"/>
                  </a:lnTo>
                  <a:lnTo>
                    <a:pt x="362" y="2446"/>
                  </a:lnTo>
                  <a:lnTo>
                    <a:pt x="407" y="2543"/>
                  </a:lnTo>
                  <a:lnTo>
                    <a:pt x="521" y="2711"/>
                  </a:lnTo>
                  <a:lnTo>
                    <a:pt x="636" y="2887"/>
                  </a:lnTo>
                  <a:lnTo>
                    <a:pt x="689" y="2975"/>
                  </a:lnTo>
                  <a:lnTo>
                    <a:pt x="741" y="3064"/>
                  </a:lnTo>
                  <a:lnTo>
                    <a:pt x="548" y="2887"/>
                  </a:lnTo>
                  <a:lnTo>
                    <a:pt x="371" y="2711"/>
                  </a:lnTo>
                  <a:lnTo>
                    <a:pt x="274" y="2605"/>
                  </a:lnTo>
                  <a:lnTo>
                    <a:pt x="194" y="2507"/>
                  </a:lnTo>
                  <a:lnTo>
                    <a:pt x="115" y="2393"/>
                  </a:lnTo>
                  <a:lnTo>
                    <a:pt x="53" y="2278"/>
                  </a:lnTo>
                  <a:lnTo>
                    <a:pt x="18" y="2190"/>
                  </a:lnTo>
                  <a:lnTo>
                    <a:pt x="0" y="2092"/>
                  </a:lnTo>
                  <a:lnTo>
                    <a:pt x="0" y="1995"/>
                  </a:lnTo>
                  <a:lnTo>
                    <a:pt x="9" y="1951"/>
                  </a:lnTo>
                  <a:lnTo>
                    <a:pt x="18" y="1907"/>
                  </a:lnTo>
                  <a:lnTo>
                    <a:pt x="53" y="1819"/>
                  </a:lnTo>
                  <a:lnTo>
                    <a:pt x="106" y="1739"/>
                  </a:lnTo>
                  <a:lnTo>
                    <a:pt x="168" y="1660"/>
                  </a:lnTo>
                  <a:lnTo>
                    <a:pt x="239" y="1589"/>
                  </a:lnTo>
                  <a:lnTo>
                    <a:pt x="327" y="1501"/>
                  </a:lnTo>
                  <a:lnTo>
                    <a:pt x="424" y="1413"/>
                  </a:lnTo>
                  <a:lnTo>
                    <a:pt x="636" y="1254"/>
                  </a:lnTo>
                  <a:lnTo>
                    <a:pt x="839" y="1086"/>
                  </a:lnTo>
                  <a:lnTo>
                    <a:pt x="936" y="1007"/>
                  </a:lnTo>
                  <a:lnTo>
                    <a:pt x="1024" y="909"/>
                  </a:lnTo>
                  <a:lnTo>
                    <a:pt x="1121" y="803"/>
                  </a:lnTo>
                  <a:lnTo>
                    <a:pt x="1201" y="689"/>
                  </a:lnTo>
                  <a:lnTo>
                    <a:pt x="1236" y="618"/>
                  </a:lnTo>
                  <a:lnTo>
                    <a:pt x="1263" y="556"/>
                  </a:lnTo>
                  <a:lnTo>
                    <a:pt x="1289" y="486"/>
                  </a:lnTo>
                  <a:lnTo>
                    <a:pt x="1307" y="415"/>
                  </a:lnTo>
                  <a:lnTo>
                    <a:pt x="1325" y="318"/>
                  </a:lnTo>
                  <a:lnTo>
                    <a:pt x="1325" y="212"/>
                  </a:lnTo>
                  <a:lnTo>
                    <a:pt x="1316" y="106"/>
                  </a:lnTo>
                  <a:lnTo>
                    <a:pt x="1298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Freeform 2"/>
            <p:cNvSpPr>
              <a:spLocks noChangeArrowheads="1"/>
            </p:cNvSpPr>
            <p:nvPr/>
          </p:nvSpPr>
          <p:spPr bwMode="gray">
            <a:xfrm>
              <a:off x="5478463" y="1849438"/>
              <a:ext cx="446087" cy="763587"/>
            </a:xfrm>
            <a:custGeom>
              <a:avLst/>
              <a:gdLst>
                <a:gd name="T0" fmla="*/ 45962095 w 1238"/>
                <a:gd name="T1" fmla="*/ 53838646 h 2120"/>
                <a:gd name="T2" fmla="*/ 72319062 w 1238"/>
                <a:gd name="T3" fmla="*/ 36584101 h 2120"/>
                <a:gd name="T4" fmla="*/ 101013122 w 1238"/>
                <a:gd name="T5" fmla="*/ 21795006 h 2120"/>
                <a:gd name="T6" fmla="*/ 160608255 w 1238"/>
                <a:gd name="T7" fmla="*/ 0 h 2120"/>
                <a:gd name="T8" fmla="*/ 112438787 w 1238"/>
                <a:gd name="T9" fmla="*/ 30875928 h 2120"/>
                <a:gd name="T10" fmla="*/ 78032075 w 1238"/>
                <a:gd name="T11" fmla="*/ 56173710 h 2120"/>
                <a:gd name="T12" fmla="*/ 67774956 w 1238"/>
                <a:gd name="T13" fmla="*/ 66422344 h 2120"/>
                <a:gd name="T14" fmla="*/ 52843653 w 1238"/>
                <a:gd name="T15" fmla="*/ 81341465 h 2120"/>
                <a:gd name="T16" fmla="*/ 43625002 w 1238"/>
                <a:gd name="T17" fmla="*/ 100801408 h 2120"/>
                <a:gd name="T18" fmla="*/ 41288271 w 1238"/>
                <a:gd name="T19" fmla="*/ 108844644 h 2120"/>
                <a:gd name="T20" fmla="*/ 42456817 w 1238"/>
                <a:gd name="T21" fmla="*/ 123634100 h 2120"/>
                <a:gd name="T22" fmla="*/ 45962095 w 1238"/>
                <a:gd name="T23" fmla="*/ 131677337 h 2120"/>
                <a:gd name="T24" fmla="*/ 59724852 w 1238"/>
                <a:gd name="T25" fmla="*/ 154640054 h 2120"/>
                <a:gd name="T26" fmla="*/ 74656155 w 1238"/>
                <a:gd name="T27" fmla="*/ 177472746 h 2120"/>
                <a:gd name="T28" fmla="*/ 78032075 w 1238"/>
                <a:gd name="T29" fmla="*/ 183310585 h 2120"/>
                <a:gd name="T30" fmla="*/ 82705899 w 1238"/>
                <a:gd name="T31" fmla="*/ 199267392 h 2120"/>
                <a:gd name="T32" fmla="*/ 80369167 w 1238"/>
                <a:gd name="T33" fmla="*/ 216521937 h 2120"/>
                <a:gd name="T34" fmla="*/ 78032075 w 1238"/>
                <a:gd name="T35" fmla="*/ 222230110 h 2120"/>
                <a:gd name="T36" fmla="*/ 69981970 w 1238"/>
                <a:gd name="T37" fmla="*/ 237149232 h 2120"/>
                <a:gd name="T38" fmla="*/ 58556305 w 1238"/>
                <a:gd name="T39" fmla="*/ 249732929 h 2120"/>
                <a:gd name="T40" fmla="*/ 31031152 w 1238"/>
                <a:gd name="T41" fmla="*/ 270360224 h 2120"/>
                <a:gd name="T42" fmla="*/ 27525514 w 1238"/>
                <a:gd name="T43" fmla="*/ 273733333 h 2120"/>
                <a:gd name="T44" fmla="*/ 24149594 w 1238"/>
                <a:gd name="T45" fmla="*/ 274901045 h 2120"/>
                <a:gd name="T46" fmla="*/ 33367884 w 1238"/>
                <a:gd name="T47" fmla="*/ 265690097 h 2120"/>
                <a:gd name="T48" fmla="*/ 42456817 w 1238"/>
                <a:gd name="T49" fmla="*/ 248565578 h 2120"/>
                <a:gd name="T50" fmla="*/ 45962095 w 1238"/>
                <a:gd name="T51" fmla="*/ 235981520 h 2120"/>
                <a:gd name="T52" fmla="*/ 45962095 w 1238"/>
                <a:gd name="T53" fmla="*/ 230273347 h 2120"/>
                <a:gd name="T54" fmla="*/ 41288271 w 1238"/>
                <a:gd name="T55" fmla="*/ 211851450 h 2120"/>
                <a:gd name="T56" fmla="*/ 29862606 w 1238"/>
                <a:gd name="T57" fmla="*/ 195894643 h 2120"/>
                <a:gd name="T58" fmla="*/ 17268395 w 1238"/>
                <a:gd name="T59" fmla="*/ 179807810 h 2120"/>
                <a:gd name="T60" fmla="*/ 8049744 w 1238"/>
                <a:gd name="T61" fmla="*/ 161515579 h 2120"/>
                <a:gd name="T62" fmla="*/ 1168546 w 1238"/>
                <a:gd name="T63" fmla="*/ 140888285 h 2120"/>
                <a:gd name="T64" fmla="*/ 1168546 w 1238"/>
                <a:gd name="T65" fmla="*/ 120260990 h 2120"/>
                <a:gd name="T66" fmla="*/ 2337092 w 1238"/>
                <a:gd name="T67" fmla="*/ 110012356 h 2120"/>
                <a:gd name="T68" fmla="*/ 10386837 w 1238"/>
                <a:gd name="T69" fmla="*/ 91590460 h 2120"/>
                <a:gd name="T70" fmla="*/ 22981047 w 1238"/>
                <a:gd name="T71" fmla="*/ 74465941 h 2120"/>
                <a:gd name="T72" fmla="*/ 37912350 w 1238"/>
                <a:gd name="T73" fmla="*/ 59546819 h 212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38" h="2120">
                  <a:moveTo>
                    <a:pt x="354" y="415"/>
                  </a:moveTo>
                  <a:lnTo>
                    <a:pt x="354" y="415"/>
                  </a:lnTo>
                  <a:lnTo>
                    <a:pt x="451" y="344"/>
                  </a:lnTo>
                  <a:lnTo>
                    <a:pt x="557" y="282"/>
                  </a:lnTo>
                  <a:lnTo>
                    <a:pt x="672" y="221"/>
                  </a:lnTo>
                  <a:lnTo>
                    <a:pt x="778" y="168"/>
                  </a:lnTo>
                  <a:lnTo>
                    <a:pt x="1008" y="79"/>
                  </a:lnTo>
                  <a:lnTo>
                    <a:pt x="1237" y="0"/>
                  </a:lnTo>
                  <a:lnTo>
                    <a:pt x="866" y="238"/>
                  </a:lnTo>
                  <a:lnTo>
                    <a:pt x="690" y="371"/>
                  </a:lnTo>
                  <a:lnTo>
                    <a:pt x="601" y="433"/>
                  </a:lnTo>
                  <a:lnTo>
                    <a:pt x="522" y="512"/>
                  </a:lnTo>
                  <a:lnTo>
                    <a:pt x="460" y="565"/>
                  </a:lnTo>
                  <a:lnTo>
                    <a:pt x="407" y="627"/>
                  </a:lnTo>
                  <a:lnTo>
                    <a:pt x="363" y="697"/>
                  </a:lnTo>
                  <a:lnTo>
                    <a:pt x="336" y="777"/>
                  </a:lnTo>
                  <a:lnTo>
                    <a:pt x="318" y="839"/>
                  </a:lnTo>
                  <a:lnTo>
                    <a:pt x="318" y="892"/>
                  </a:lnTo>
                  <a:lnTo>
                    <a:pt x="327" y="953"/>
                  </a:lnTo>
                  <a:lnTo>
                    <a:pt x="354" y="1015"/>
                  </a:lnTo>
                  <a:lnTo>
                    <a:pt x="398" y="1104"/>
                  </a:lnTo>
                  <a:lnTo>
                    <a:pt x="460" y="1192"/>
                  </a:lnTo>
                  <a:lnTo>
                    <a:pt x="522" y="1280"/>
                  </a:lnTo>
                  <a:lnTo>
                    <a:pt x="575" y="1368"/>
                  </a:lnTo>
                  <a:lnTo>
                    <a:pt x="601" y="1413"/>
                  </a:lnTo>
                  <a:lnTo>
                    <a:pt x="619" y="1448"/>
                  </a:lnTo>
                  <a:lnTo>
                    <a:pt x="637" y="1536"/>
                  </a:lnTo>
                  <a:lnTo>
                    <a:pt x="628" y="1624"/>
                  </a:lnTo>
                  <a:lnTo>
                    <a:pt x="619" y="1669"/>
                  </a:lnTo>
                  <a:lnTo>
                    <a:pt x="601" y="1713"/>
                  </a:lnTo>
                  <a:lnTo>
                    <a:pt x="575" y="1775"/>
                  </a:lnTo>
                  <a:lnTo>
                    <a:pt x="539" y="1828"/>
                  </a:lnTo>
                  <a:lnTo>
                    <a:pt x="495" y="1881"/>
                  </a:lnTo>
                  <a:lnTo>
                    <a:pt x="451" y="1925"/>
                  </a:lnTo>
                  <a:lnTo>
                    <a:pt x="354" y="2013"/>
                  </a:lnTo>
                  <a:lnTo>
                    <a:pt x="239" y="2084"/>
                  </a:lnTo>
                  <a:lnTo>
                    <a:pt x="212" y="2110"/>
                  </a:lnTo>
                  <a:lnTo>
                    <a:pt x="204" y="2119"/>
                  </a:lnTo>
                  <a:lnTo>
                    <a:pt x="186" y="2119"/>
                  </a:lnTo>
                  <a:lnTo>
                    <a:pt x="257" y="2048"/>
                  </a:lnTo>
                  <a:lnTo>
                    <a:pt x="310" y="1969"/>
                  </a:lnTo>
                  <a:lnTo>
                    <a:pt x="327" y="1916"/>
                  </a:lnTo>
                  <a:lnTo>
                    <a:pt x="345" y="1872"/>
                  </a:lnTo>
                  <a:lnTo>
                    <a:pt x="354" y="1819"/>
                  </a:lnTo>
                  <a:lnTo>
                    <a:pt x="354" y="1775"/>
                  </a:lnTo>
                  <a:lnTo>
                    <a:pt x="345" y="1695"/>
                  </a:lnTo>
                  <a:lnTo>
                    <a:pt x="318" y="1633"/>
                  </a:lnTo>
                  <a:lnTo>
                    <a:pt x="274" y="1572"/>
                  </a:lnTo>
                  <a:lnTo>
                    <a:pt x="230" y="1510"/>
                  </a:lnTo>
                  <a:lnTo>
                    <a:pt x="133" y="1386"/>
                  </a:lnTo>
                  <a:lnTo>
                    <a:pt x="98" y="1315"/>
                  </a:lnTo>
                  <a:lnTo>
                    <a:pt x="62" y="1245"/>
                  </a:lnTo>
                  <a:lnTo>
                    <a:pt x="36" y="1165"/>
                  </a:lnTo>
                  <a:lnTo>
                    <a:pt x="9" y="1086"/>
                  </a:lnTo>
                  <a:lnTo>
                    <a:pt x="0" y="1006"/>
                  </a:lnTo>
                  <a:lnTo>
                    <a:pt x="9" y="927"/>
                  </a:lnTo>
                  <a:lnTo>
                    <a:pt x="18" y="848"/>
                  </a:lnTo>
                  <a:lnTo>
                    <a:pt x="45" y="777"/>
                  </a:lnTo>
                  <a:lnTo>
                    <a:pt x="80" y="706"/>
                  </a:lnTo>
                  <a:lnTo>
                    <a:pt x="124" y="636"/>
                  </a:lnTo>
                  <a:lnTo>
                    <a:pt x="177" y="574"/>
                  </a:lnTo>
                  <a:lnTo>
                    <a:pt x="230" y="512"/>
                  </a:lnTo>
                  <a:lnTo>
                    <a:pt x="292" y="459"/>
                  </a:lnTo>
                  <a:lnTo>
                    <a:pt x="354" y="415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Freeform 3"/>
            <p:cNvSpPr>
              <a:spLocks noChangeArrowheads="1"/>
            </p:cNvSpPr>
            <p:nvPr/>
          </p:nvSpPr>
          <p:spPr bwMode="gray">
            <a:xfrm>
              <a:off x="5897563" y="2530475"/>
              <a:ext cx="322262" cy="393700"/>
            </a:xfrm>
            <a:custGeom>
              <a:avLst/>
              <a:gdLst>
                <a:gd name="T0" fmla="*/ 16018551 w 893"/>
                <a:gd name="T1" fmla="*/ 12539435 h 1095"/>
                <a:gd name="T2" fmla="*/ 29953044 w 893"/>
                <a:gd name="T3" fmla="*/ 3490447 h 1095"/>
                <a:gd name="T4" fmla="*/ 45971595 w 893"/>
                <a:gd name="T5" fmla="*/ 0 h 1095"/>
                <a:gd name="T6" fmla="*/ 54045827 w 893"/>
                <a:gd name="T7" fmla="*/ 0 h 1095"/>
                <a:gd name="T8" fmla="*/ 67850406 w 893"/>
                <a:gd name="T9" fmla="*/ 0 h 1095"/>
                <a:gd name="T10" fmla="*/ 81654984 w 893"/>
                <a:gd name="T11" fmla="*/ 4653929 h 1095"/>
                <a:gd name="T12" fmla="*/ 94287438 w 893"/>
                <a:gd name="T13" fmla="*/ 10341546 h 1095"/>
                <a:gd name="T14" fmla="*/ 100147698 w 893"/>
                <a:gd name="T15" fmla="*/ 14866040 h 1095"/>
                <a:gd name="T16" fmla="*/ 107050168 w 893"/>
                <a:gd name="T17" fmla="*/ 24044463 h 1095"/>
                <a:gd name="T18" fmla="*/ 112780152 w 893"/>
                <a:gd name="T19" fmla="*/ 34256934 h 1095"/>
                <a:gd name="T20" fmla="*/ 114994124 w 893"/>
                <a:gd name="T21" fmla="*/ 45761962 h 1095"/>
                <a:gd name="T22" fmla="*/ 114994124 w 893"/>
                <a:gd name="T23" fmla="*/ 57137915 h 1095"/>
                <a:gd name="T24" fmla="*/ 113952276 w 893"/>
                <a:gd name="T25" fmla="*/ 63989373 h 1095"/>
                <a:gd name="T26" fmla="*/ 109264140 w 893"/>
                <a:gd name="T27" fmla="*/ 76528808 h 1095"/>
                <a:gd name="T28" fmla="*/ 96631686 w 893"/>
                <a:gd name="T29" fmla="*/ 92429255 h 1095"/>
                <a:gd name="T30" fmla="*/ 86343481 w 893"/>
                <a:gd name="T31" fmla="*/ 102770801 h 1095"/>
                <a:gd name="T32" fmla="*/ 66678281 w 893"/>
                <a:gd name="T33" fmla="*/ 115310236 h 1095"/>
                <a:gd name="T34" fmla="*/ 44799470 w 893"/>
                <a:gd name="T35" fmla="*/ 126686188 h 1095"/>
                <a:gd name="T36" fmla="*/ 0 w 893"/>
                <a:gd name="T37" fmla="*/ 141422793 h 1095"/>
                <a:gd name="T38" fmla="*/ 5730345 w 893"/>
                <a:gd name="T39" fmla="*/ 136898299 h 1095"/>
                <a:gd name="T40" fmla="*/ 23050935 w 893"/>
                <a:gd name="T41" fmla="*/ 126686188 h 1095"/>
                <a:gd name="T42" fmla="*/ 55217952 w 893"/>
                <a:gd name="T43" fmla="*/ 102770801 h 1095"/>
                <a:gd name="T44" fmla="*/ 70194654 w 893"/>
                <a:gd name="T45" fmla="*/ 89067884 h 1095"/>
                <a:gd name="T46" fmla="*/ 77096763 w 893"/>
                <a:gd name="T47" fmla="*/ 78855413 h 1095"/>
                <a:gd name="T48" fmla="*/ 83999232 w 893"/>
                <a:gd name="T49" fmla="*/ 61662409 h 1095"/>
                <a:gd name="T50" fmla="*/ 86343481 w 893"/>
                <a:gd name="T51" fmla="*/ 49122974 h 1095"/>
                <a:gd name="T52" fmla="*/ 85171357 w 893"/>
                <a:gd name="T53" fmla="*/ 43435357 h 1095"/>
                <a:gd name="T54" fmla="*/ 79441011 w 893"/>
                <a:gd name="T55" fmla="*/ 29732440 h 1095"/>
                <a:gd name="T56" fmla="*/ 70194654 w 893"/>
                <a:gd name="T57" fmla="*/ 18356487 h 1095"/>
                <a:gd name="T58" fmla="*/ 57562200 w 893"/>
                <a:gd name="T59" fmla="*/ 11505029 h 1095"/>
                <a:gd name="T60" fmla="*/ 42585498 w 893"/>
                <a:gd name="T61" fmla="*/ 8014941 h 1095"/>
                <a:gd name="T62" fmla="*/ 36855513 w 893"/>
                <a:gd name="T63" fmla="*/ 8014941 h 1095"/>
                <a:gd name="T64" fmla="*/ 16018551 w 893"/>
                <a:gd name="T65" fmla="*/ 12539435 h 10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893" h="1095">
                  <a:moveTo>
                    <a:pt x="123" y="97"/>
                  </a:moveTo>
                  <a:lnTo>
                    <a:pt x="123" y="97"/>
                  </a:lnTo>
                  <a:lnTo>
                    <a:pt x="177" y="53"/>
                  </a:lnTo>
                  <a:lnTo>
                    <a:pt x="230" y="27"/>
                  </a:lnTo>
                  <a:lnTo>
                    <a:pt x="291" y="9"/>
                  </a:lnTo>
                  <a:lnTo>
                    <a:pt x="353" y="0"/>
                  </a:lnTo>
                  <a:lnTo>
                    <a:pt x="415" y="0"/>
                  </a:lnTo>
                  <a:lnTo>
                    <a:pt x="468" y="0"/>
                  </a:lnTo>
                  <a:lnTo>
                    <a:pt x="521" y="0"/>
                  </a:lnTo>
                  <a:lnTo>
                    <a:pt x="574" y="18"/>
                  </a:lnTo>
                  <a:lnTo>
                    <a:pt x="627" y="36"/>
                  </a:lnTo>
                  <a:lnTo>
                    <a:pt x="671" y="53"/>
                  </a:lnTo>
                  <a:lnTo>
                    <a:pt x="724" y="80"/>
                  </a:lnTo>
                  <a:lnTo>
                    <a:pt x="769" y="115"/>
                  </a:lnTo>
                  <a:lnTo>
                    <a:pt x="795" y="150"/>
                  </a:lnTo>
                  <a:lnTo>
                    <a:pt x="822" y="186"/>
                  </a:lnTo>
                  <a:lnTo>
                    <a:pt x="848" y="221"/>
                  </a:lnTo>
                  <a:lnTo>
                    <a:pt x="866" y="265"/>
                  </a:lnTo>
                  <a:lnTo>
                    <a:pt x="883" y="309"/>
                  </a:lnTo>
                  <a:lnTo>
                    <a:pt x="883" y="354"/>
                  </a:lnTo>
                  <a:lnTo>
                    <a:pt x="892" y="398"/>
                  </a:lnTo>
                  <a:lnTo>
                    <a:pt x="883" y="442"/>
                  </a:lnTo>
                  <a:lnTo>
                    <a:pt x="875" y="495"/>
                  </a:lnTo>
                  <a:lnTo>
                    <a:pt x="857" y="548"/>
                  </a:lnTo>
                  <a:lnTo>
                    <a:pt x="839" y="592"/>
                  </a:lnTo>
                  <a:lnTo>
                    <a:pt x="804" y="636"/>
                  </a:lnTo>
                  <a:lnTo>
                    <a:pt x="742" y="715"/>
                  </a:lnTo>
                  <a:lnTo>
                    <a:pt x="663" y="795"/>
                  </a:lnTo>
                  <a:lnTo>
                    <a:pt x="592" y="848"/>
                  </a:lnTo>
                  <a:lnTo>
                    <a:pt x="512" y="892"/>
                  </a:lnTo>
                  <a:lnTo>
                    <a:pt x="433" y="936"/>
                  </a:lnTo>
                  <a:lnTo>
                    <a:pt x="344" y="980"/>
                  </a:lnTo>
                  <a:lnTo>
                    <a:pt x="177" y="1042"/>
                  </a:lnTo>
                  <a:lnTo>
                    <a:pt x="0" y="1094"/>
                  </a:lnTo>
                  <a:lnTo>
                    <a:pt x="44" y="1059"/>
                  </a:lnTo>
                  <a:lnTo>
                    <a:pt x="177" y="980"/>
                  </a:lnTo>
                  <a:lnTo>
                    <a:pt x="309" y="892"/>
                  </a:lnTo>
                  <a:lnTo>
                    <a:pt x="424" y="795"/>
                  </a:lnTo>
                  <a:lnTo>
                    <a:pt x="486" y="742"/>
                  </a:lnTo>
                  <a:lnTo>
                    <a:pt x="539" y="689"/>
                  </a:lnTo>
                  <a:lnTo>
                    <a:pt x="592" y="610"/>
                  </a:lnTo>
                  <a:lnTo>
                    <a:pt x="636" y="521"/>
                  </a:lnTo>
                  <a:lnTo>
                    <a:pt x="645" y="477"/>
                  </a:lnTo>
                  <a:lnTo>
                    <a:pt x="654" y="424"/>
                  </a:lnTo>
                  <a:lnTo>
                    <a:pt x="663" y="380"/>
                  </a:lnTo>
                  <a:lnTo>
                    <a:pt x="654" y="336"/>
                  </a:lnTo>
                  <a:lnTo>
                    <a:pt x="636" y="274"/>
                  </a:lnTo>
                  <a:lnTo>
                    <a:pt x="610" y="230"/>
                  </a:lnTo>
                  <a:lnTo>
                    <a:pt x="574" y="186"/>
                  </a:lnTo>
                  <a:lnTo>
                    <a:pt x="539" y="142"/>
                  </a:lnTo>
                  <a:lnTo>
                    <a:pt x="495" y="115"/>
                  </a:lnTo>
                  <a:lnTo>
                    <a:pt x="442" y="89"/>
                  </a:lnTo>
                  <a:lnTo>
                    <a:pt x="389" y="71"/>
                  </a:lnTo>
                  <a:lnTo>
                    <a:pt x="327" y="62"/>
                  </a:lnTo>
                  <a:lnTo>
                    <a:pt x="283" y="62"/>
                  </a:lnTo>
                  <a:lnTo>
                    <a:pt x="230" y="71"/>
                  </a:lnTo>
                  <a:lnTo>
                    <a:pt x="123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Freeform 4"/>
            <p:cNvSpPr>
              <a:spLocks noChangeArrowheads="1"/>
            </p:cNvSpPr>
            <p:nvPr/>
          </p:nvSpPr>
          <p:spPr bwMode="gray">
            <a:xfrm>
              <a:off x="4892675" y="2549525"/>
              <a:ext cx="1011238" cy="174625"/>
            </a:xfrm>
            <a:custGeom>
              <a:avLst/>
              <a:gdLst>
                <a:gd name="T0" fmla="*/ 22922714 w 2810"/>
                <a:gd name="T1" fmla="*/ 21600431 h 487"/>
                <a:gd name="T2" fmla="*/ 73301080 w 2810"/>
                <a:gd name="T3" fmla="*/ 5657205 h 487"/>
                <a:gd name="T4" fmla="*/ 99591109 w 2810"/>
                <a:gd name="T5" fmla="*/ 1157115 h 487"/>
                <a:gd name="T6" fmla="*/ 125881137 w 2810"/>
                <a:gd name="T7" fmla="*/ 0 h 487"/>
                <a:gd name="T8" fmla="*/ 95058171 w 2810"/>
                <a:gd name="T9" fmla="*/ 7971793 h 487"/>
                <a:gd name="T10" fmla="*/ 65271634 w 2810"/>
                <a:gd name="T11" fmla="*/ 19286202 h 487"/>
                <a:gd name="T12" fmla="*/ 58407811 w 2810"/>
                <a:gd name="T13" fmla="*/ 23915019 h 487"/>
                <a:gd name="T14" fmla="*/ 52709611 w 2810"/>
                <a:gd name="T15" fmla="*/ 29572224 h 487"/>
                <a:gd name="T16" fmla="*/ 52709611 w 2810"/>
                <a:gd name="T17" fmla="*/ 31886453 h 487"/>
                <a:gd name="T18" fmla="*/ 57242189 w 2810"/>
                <a:gd name="T19" fmla="*/ 36386543 h 487"/>
                <a:gd name="T20" fmla="*/ 66437257 w 2810"/>
                <a:gd name="T21" fmla="*/ 39729518 h 487"/>
                <a:gd name="T22" fmla="*/ 96223794 w 2810"/>
                <a:gd name="T23" fmla="*/ 43200862 h 487"/>
                <a:gd name="T24" fmla="*/ 129377646 w 2810"/>
                <a:gd name="T25" fmla="*/ 44358336 h 487"/>
                <a:gd name="T26" fmla="*/ 198016595 w 2810"/>
                <a:gd name="T27" fmla="*/ 43200862 h 487"/>
                <a:gd name="T28" fmla="*/ 231040893 w 2810"/>
                <a:gd name="T29" fmla="*/ 42043748 h 487"/>
                <a:gd name="T30" fmla="*/ 297478150 w 2810"/>
                <a:gd name="T31" fmla="*/ 35229428 h 487"/>
                <a:gd name="T32" fmla="*/ 363785853 w 2810"/>
                <a:gd name="T33" fmla="*/ 26100521 h 487"/>
                <a:gd name="T34" fmla="*/ 335294132 w 2810"/>
                <a:gd name="T35" fmla="*/ 40886633 h 487"/>
                <a:gd name="T36" fmla="*/ 331797624 w 2810"/>
                <a:gd name="T37" fmla="*/ 43200862 h 487"/>
                <a:gd name="T38" fmla="*/ 320400864 w 2810"/>
                <a:gd name="T39" fmla="*/ 46543838 h 487"/>
                <a:gd name="T40" fmla="*/ 299809395 w 2810"/>
                <a:gd name="T41" fmla="*/ 50015540 h 487"/>
                <a:gd name="T42" fmla="*/ 237904716 w 2810"/>
                <a:gd name="T43" fmla="*/ 59015720 h 487"/>
                <a:gd name="T44" fmla="*/ 155667675 w 2810"/>
                <a:gd name="T45" fmla="*/ 62487064 h 487"/>
                <a:gd name="T46" fmla="*/ 123679446 w 2810"/>
                <a:gd name="T47" fmla="*/ 62487064 h 487"/>
                <a:gd name="T48" fmla="*/ 91561663 w 2810"/>
                <a:gd name="T49" fmla="*/ 61329949 h 487"/>
                <a:gd name="T50" fmla="*/ 38981605 w 2810"/>
                <a:gd name="T51" fmla="*/ 55672745 h 487"/>
                <a:gd name="T52" fmla="*/ 20591829 w 2810"/>
                <a:gd name="T53" fmla="*/ 51172655 h 487"/>
                <a:gd name="T54" fmla="*/ 5827754 w 2810"/>
                <a:gd name="T55" fmla="*/ 45386723 h 487"/>
                <a:gd name="T56" fmla="*/ 2331245 w 2810"/>
                <a:gd name="T57" fmla="*/ 43200862 h 487"/>
                <a:gd name="T58" fmla="*/ 0 w 2810"/>
                <a:gd name="T59" fmla="*/ 38700773 h 487"/>
                <a:gd name="T60" fmla="*/ 1165623 w 2810"/>
                <a:gd name="T61" fmla="*/ 34072314 h 487"/>
                <a:gd name="T62" fmla="*/ 6863823 w 2810"/>
                <a:gd name="T63" fmla="*/ 30729339 h 487"/>
                <a:gd name="T64" fmla="*/ 22922714 w 2810"/>
                <a:gd name="T65" fmla="*/ 21600431 h 48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810" h="487">
                  <a:moveTo>
                    <a:pt x="177" y="168"/>
                  </a:moveTo>
                  <a:lnTo>
                    <a:pt x="177" y="168"/>
                  </a:lnTo>
                  <a:lnTo>
                    <a:pt x="372" y="97"/>
                  </a:lnTo>
                  <a:lnTo>
                    <a:pt x="566" y="44"/>
                  </a:lnTo>
                  <a:lnTo>
                    <a:pt x="663" y="18"/>
                  </a:lnTo>
                  <a:lnTo>
                    <a:pt x="769" y="9"/>
                  </a:lnTo>
                  <a:lnTo>
                    <a:pt x="875" y="0"/>
                  </a:lnTo>
                  <a:lnTo>
                    <a:pt x="972" y="0"/>
                  </a:lnTo>
                  <a:lnTo>
                    <a:pt x="734" y="62"/>
                  </a:lnTo>
                  <a:lnTo>
                    <a:pt x="619" y="106"/>
                  </a:lnTo>
                  <a:lnTo>
                    <a:pt x="504" y="150"/>
                  </a:lnTo>
                  <a:lnTo>
                    <a:pt x="451" y="186"/>
                  </a:lnTo>
                  <a:lnTo>
                    <a:pt x="425" y="203"/>
                  </a:lnTo>
                  <a:lnTo>
                    <a:pt x="407" y="230"/>
                  </a:lnTo>
                  <a:lnTo>
                    <a:pt x="407" y="248"/>
                  </a:lnTo>
                  <a:lnTo>
                    <a:pt x="416" y="265"/>
                  </a:lnTo>
                  <a:lnTo>
                    <a:pt x="442" y="283"/>
                  </a:lnTo>
                  <a:lnTo>
                    <a:pt x="513" y="309"/>
                  </a:lnTo>
                  <a:lnTo>
                    <a:pt x="592" y="318"/>
                  </a:lnTo>
                  <a:lnTo>
                    <a:pt x="743" y="336"/>
                  </a:lnTo>
                  <a:lnTo>
                    <a:pt x="999" y="345"/>
                  </a:lnTo>
                  <a:lnTo>
                    <a:pt x="1264" y="345"/>
                  </a:lnTo>
                  <a:lnTo>
                    <a:pt x="1529" y="336"/>
                  </a:lnTo>
                  <a:lnTo>
                    <a:pt x="1784" y="327"/>
                  </a:lnTo>
                  <a:lnTo>
                    <a:pt x="2041" y="301"/>
                  </a:lnTo>
                  <a:lnTo>
                    <a:pt x="2297" y="274"/>
                  </a:lnTo>
                  <a:lnTo>
                    <a:pt x="2809" y="203"/>
                  </a:lnTo>
                  <a:lnTo>
                    <a:pt x="2695" y="256"/>
                  </a:lnTo>
                  <a:lnTo>
                    <a:pt x="2589" y="318"/>
                  </a:lnTo>
                  <a:lnTo>
                    <a:pt x="2562" y="336"/>
                  </a:lnTo>
                  <a:lnTo>
                    <a:pt x="2536" y="345"/>
                  </a:lnTo>
                  <a:lnTo>
                    <a:pt x="2474" y="362"/>
                  </a:lnTo>
                  <a:lnTo>
                    <a:pt x="2315" y="389"/>
                  </a:lnTo>
                  <a:lnTo>
                    <a:pt x="2156" y="415"/>
                  </a:lnTo>
                  <a:lnTo>
                    <a:pt x="1837" y="459"/>
                  </a:lnTo>
                  <a:lnTo>
                    <a:pt x="1520" y="477"/>
                  </a:lnTo>
                  <a:lnTo>
                    <a:pt x="1202" y="486"/>
                  </a:lnTo>
                  <a:lnTo>
                    <a:pt x="955" y="486"/>
                  </a:lnTo>
                  <a:lnTo>
                    <a:pt x="707" y="477"/>
                  </a:lnTo>
                  <a:lnTo>
                    <a:pt x="433" y="451"/>
                  </a:lnTo>
                  <a:lnTo>
                    <a:pt x="301" y="433"/>
                  </a:lnTo>
                  <a:lnTo>
                    <a:pt x="159" y="398"/>
                  </a:lnTo>
                  <a:lnTo>
                    <a:pt x="89" y="380"/>
                  </a:lnTo>
                  <a:lnTo>
                    <a:pt x="45" y="353"/>
                  </a:lnTo>
                  <a:lnTo>
                    <a:pt x="18" y="336"/>
                  </a:lnTo>
                  <a:lnTo>
                    <a:pt x="0" y="318"/>
                  </a:lnTo>
                  <a:lnTo>
                    <a:pt x="0" y="301"/>
                  </a:lnTo>
                  <a:lnTo>
                    <a:pt x="0" y="283"/>
                  </a:lnTo>
                  <a:lnTo>
                    <a:pt x="9" y="265"/>
                  </a:lnTo>
                  <a:lnTo>
                    <a:pt x="53" y="239"/>
                  </a:lnTo>
                  <a:lnTo>
                    <a:pt x="89" y="212"/>
                  </a:lnTo>
                  <a:lnTo>
                    <a:pt x="177" y="168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Freeform 5"/>
            <p:cNvSpPr>
              <a:spLocks noChangeArrowheads="1"/>
            </p:cNvSpPr>
            <p:nvPr/>
          </p:nvSpPr>
          <p:spPr bwMode="gray">
            <a:xfrm>
              <a:off x="5053013" y="2778125"/>
              <a:ext cx="776287" cy="161925"/>
            </a:xfrm>
            <a:custGeom>
              <a:avLst/>
              <a:gdLst>
                <a:gd name="T0" fmla="*/ 6871004 w 2156"/>
                <a:gd name="T1" fmla="*/ 14890263 h 450"/>
                <a:gd name="T2" fmla="*/ 6871004 w 2156"/>
                <a:gd name="T3" fmla="*/ 14890263 h 450"/>
                <a:gd name="T4" fmla="*/ 14908959 w 2156"/>
                <a:gd name="T5" fmla="*/ 10228982 h 450"/>
                <a:gd name="T6" fmla="*/ 21779963 w 2156"/>
                <a:gd name="T7" fmla="*/ 5697241 h 450"/>
                <a:gd name="T8" fmla="*/ 37855513 w 2156"/>
                <a:gd name="T9" fmla="*/ 0 h 450"/>
                <a:gd name="T10" fmla="*/ 37855513 w 2156"/>
                <a:gd name="T11" fmla="*/ 0 h 450"/>
                <a:gd name="T12" fmla="*/ 33188430 w 2156"/>
                <a:gd name="T13" fmla="*/ 6862382 h 450"/>
                <a:gd name="T14" fmla="*/ 30984509 w 2156"/>
                <a:gd name="T15" fmla="*/ 10228982 h 450"/>
                <a:gd name="T16" fmla="*/ 29817918 w 2156"/>
                <a:gd name="T17" fmla="*/ 13724763 h 450"/>
                <a:gd name="T18" fmla="*/ 29817918 w 2156"/>
                <a:gd name="T19" fmla="*/ 13724763 h 450"/>
                <a:gd name="T20" fmla="*/ 29817918 w 2156"/>
                <a:gd name="T21" fmla="*/ 16055404 h 450"/>
                <a:gd name="T22" fmla="*/ 30984509 w 2156"/>
                <a:gd name="T23" fmla="*/ 18256864 h 450"/>
                <a:gd name="T24" fmla="*/ 35521971 w 2156"/>
                <a:gd name="T25" fmla="*/ 21752645 h 450"/>
                <a:gd name="T26" fmla="*/ 35521971 w 2156"/>
                <a:gd name="T27" fmla="*/ 21752645 h 450"/>
                <a:gd name="T28" fmla="*/ 44726517 w 2156"/>
                <a:gd name="T29" fmla="*/ 25119245 h 450"/>
                <a:gd name="T30" fmla="*/ 53931423 w 2156"/>
                <a:gd name="T31" fmla="*/ 27449886 h 450"/>
                <a:gd name="T32" fmla="*/ 53931423 w 2156"/>
                <a:gd name="T33" fmla="*/ 27449886 h 450"/>
                <a:gd name="T34" fmla="*/ 80248489 w 2156"/>
                <a:gd name="T35" fmla="*/ 29780526 h 450"/>
                <a:gd name="T36" fmla="*/ 105399323 w 2156"/>
                <a:gd name="T37" fmla="*/ 30816127 h 450"/>
                <a:gd name="T38" fmla="*/ 130679419 w 2156"/>
                <a:gd name="T39" fmla="*/ 30816127 h 450"/>
                <a:gd name="T40" fmla="*/ 156867223 w 2156"/>
                <a:gd name="T41" fmla="*/ 30816127 h 450"/>
                <a:gd name="T42" fmla="*/ 156867223 w 2156"/>
                <a:gd name="T43" fmla="*/ 30816127 h 450"/>
                <a:gd name="T44" fmla="*/ 179814137 w 2156"/>
                <a:gd name="T45" fmla="*/ 28615026 h 450"/>
                <a:gd name="T46" fmla="*/ 203798021 w 2156"/>
                <a:gd name="T47" fmla="*/ 26284386 h 450"/>
                <a:gd name="T48" fmla="*/ 249691129 w 2156"/>
                <a:gd name="T49" fmla="*/ 18256864 h 450"/>
                <a:gd name="T50" fmla="*/ 249691129 w 2156"/>
                <a:gd name="T51" fmla="*/ 18256864 h 450"/>
                <a:gd name="T52" fmla="*/ 256562493 w 2156"/>
                <a:gd name="T53" fmla="*/ 23953745 h 450"/>
                <a:gd name="T54" fmla="*/ 263433498 w 2156"/>
                <a:gd name="T55" fmla="*/ 28615026 h 450"/>
                <a:gd name="T56" fmla="*/ 279379426 w 2156"/>
                <a:gd name="T57" fmla="*/ 36642908 h 450"/>
                <a:gd name="T58" fmla="*/ 279379426 w 2156"/>
                <a:gd name="T59" fmla="*/ 36642908 h 450"/>
                <a:gd name="T60" fmla="*/ 250728459 w 2156"/>
                <a:gd name="T61" fmla="*/ 43505289 h 450"/>
                <a:gd name="T62" fmla="*/ 222207113 w 2156"/>
                <a:gd name="T63" fmla="*/ 49072991 h 450"/>
                <a:gd name="T64" fmla="*/ 193556146 w 2156"/>
                <a:gd name="T65" fmla="*/ 53604732 h 450"/>
                <a:gd name="T66" fmla="*/ 164905178 w 2156"/>
                <a:gd name="T67" fmla="*/ 56971332 h 450"/>
                <a:gd name="T68" fmla="*/ 164905178 w 2156"/>
                <a:gd name="T69" fmla="*/ 56971332 h 450"/>
                <a:gd name="T70" fmla="*/ 137550423 w 2156"/>
                <a:gd name="T71" fmla="*/ 58136473 h 450"/>
                <a:gd name="T72" fmla="*/ 110066407 w 2156"/>
                <a:gd name="T73" fmla="*/ 58136473 h 450"/>
                <a:gd name="T74" fmla="*/ 82452409 w 2156"/>
                <a:gd name="T75" fmla="*/ 55935372 h 450"/>
                <a:gd name="T76" fmla="*/ 54968393 w 2156"/>
                <a:gd name="T77" fmla="*/ 52439591 h 450"/>
                <a:gd name="T78" fmla="*/ 54968393 w 2156"/>
                <a:gd name="T79" fmla="*/ 52439591 h 450"/>
                <a:gd name="T80" fmla="*/ 34355381 w 2156"/>
                <a:gd name="T81" fmla="*/ 47907490 h 450"/>
                <a:gd name="T82" fmla="*/ 24113505 w 2156"/>
                <a:gd name="T83" fmla="*/ 45706390 h 450"/>
                <a:gd name="T84" fmla="*/ 13742008 w 2156"/>
                <a:gd name="T85" fmla="*/ 41174649 h 450"/>
                <a:gd name="T86" fmla="*/ 13742008 w 2156"/>
                <a:gd name="T87" fmla="*/ 41174649 h 450"/>
                <a:gd name="T88" fmla="*/ 5704413 w 2156"/>
                <a:gd name="T89" fmla="*/ 35477408 h 450"/>
                <a:gd name="T90" fmla="*/ 2333542 w 2156"/>
                <a:gd name="T91" fmla="*/ 31981627 h 450"/>
                <a:gd name="T92" fmla="*/ 0 w 2156"/>
                <a:gd name="T93" fmla="*/ 28615026 h 450"/>
                <a:gd name="T94" fmla="*/ 0 w 2156"/>
                <a:gd name="T95" fmla="*/ 28615026 h 450"/>
                <a:gd name="T96" fmla="*/ 0 w 2156"/>
                <a:gd name="T97" fmla="*/ 23953745 h 450"/>
                <a:gd name="T98" fmla="*/ 2333542 w 2156"/>
                <a:gd name="T99" fmla="*/ 20587504 h 450"/>
                <a:gd name="T100" fmla="*/ 4667084 w 2156"/>
                <a:gd name="T101" fmla="*/ 17091364 h 450"/>
                <a:gd name="T102" fmla="*/ 6871004 w 2156"/>
                <a:gd name="T103" fmla="*/ 14890263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56" h="450">
                  <a:moveTo>
                    <a:pt x="53" y="115"/>
                  </a:moveTo>
                  <a:lnTo>
                    <a:pt x="53" y="115"/>
                  </a:lnTo>
                  <a:lnTo>
                    <a:pt x="115" y="79"/>
                  </a:lnTo>
                  <a:lnTo>
                    <a:pt x="168" y="44"/>
                  </a:lnTo>
                  <a:lnTo>
                    <a:pt x="292" y="0"/>
                  </a:lnTo>
                  <a:lnTo>
                    <a:pt x="256" y="53"/>
                  </a:lnTo>
                  <a:lnTo>
                    <a:pt x="239" y="79"/>
                  </a:lnTo>
                  <a:lnTo>
                    <a:pt x="230" y="106"/>
                  </a:lnTo>
                  <a:lnTo>
                    <a:pt x="230" y="124"/>
                  </a:lnTo>
                  <a:lnTo>
                    <a:pt x="239" y="141"/>
                  </a:lnTo>
                  <a:lnTo>
                    <a:pt x="274" y="168"/>
                  </a:lnTo>
                  <a:lnTo>
                    <a:pt x="345" y="194"/>
                  </a:lnTo>
                  <a:lnTo>
                    <a:pt x="416" y="212"/>
                  </a:lnTo>
                  <a:lnTo>
                    <a:pt x="619" y="230"/>
                  </a:lnTo>
                  <a:lnTo>
                    <a:pt x="813" y="238"/>
                  </a:lnTo>
                  <a:lnTo>
                    <a:pt x="1008" y="238"/>
                  </a:lnTo>
                  <a:lnTo>
                    <a:pt x="1210" y="238"/>
                  </a:lnTo>
                  <a:lnTo>
                    <a:pt x="1387" y="221"/>
                  </a:lnTo>
                  <a:lnTo>
                    <a:pt x="1572" y="203"/>
                  </a:lnTo>
                  <a:lnTo>
                    <a:pt x="1926" y="141"/>
                  </a:lnTo>
                  <a:lnTo>
                    <a:pt x="1979" y="185"/>
                  </a:lnTo>
                  <a:lnTo>
                    <a:pt x="2032" y="221"/>
                  </a:lnTo>
                  <a:lnTo>
                    <a:pt x="2155" y="283"/>
                  </a:lnTo>
                  <a:lnTo>
                    <a:pt x="1934" y="336"/>
                  </a:lnTo>
                  <a:lnTo>
                    <a:pt x="1714" y="379"/>
                  </a:lnTo>
                  <a:lnTo>
                    <a:pt x="1493" y="414"/>
                  </a:lnTo>
                  <a:lnTo>
                    <a:pt x="1272" y="440"/>
                  </a:lnTo>
                  <a:lnTo>
                    <a:pt x="1061" y="449"/>
                  </a:lnTo>
                  <a:lnTo>
                    <a:pt x="849" y="449"/>
                  </a:lnTo>
                  <a:lnTo>
                    <a:pt x="636" y="432"/>
                  </a:lnTo>
                  <a:lnTo>
                    <a:pt x="424" y="405"/>
                  </a:lnTo>
                  <a:lnTo>
                    <a:pt x="265" y="370"/>
                  </a:lnTo>
                  <a:lnTo>
                    <a:pt x="186" y="353"/>
                  </a:lnTo>
                  <a:lnTo>
                    <a:pt x="106" y="318"/>
                  </a:lnTo>
                  <a:lnTo>
                    <a:pt x="44" y="274"/>
                  </a:lnTo>
                  <a:lnTo>
                    <a:pt x="18" y="247"/>
                  </a:lnTo>
                  <a:lnTo>
                    <a:pt x="0" y="221"/>
                  </a:lnTo>
                  <a:lnTo>
                    <a:pt x="0" y="185"/>
                  </a:lnTo>
                  <a:lnTo>
                    <a:pt x="18" y="159"/>
                  </a:lnTo>
                  <a:lnTo>
                    <a:pt x="36" y="132"/>
                  </a:lnTo>
                  <a:lnTo>
                    <a:pt x="53" y="115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Freeform 6"/>
            <p:cNvSpPr>
              <a:spLocks noChangeArrowheads="1"/>
            </p:cNvSpPr>
            <p:nvPr/>
          </p:nvSpPr>
          <p:spPr bwMode="gray">
            <a:xfrm>
              <a:off x="5113338" y="2997200"/>
              <a:ext cx="681037" cy="165100"/>
            </a:xfrm>
            <a:custGeom>
              <a:avLst/>
              <a:gdLst>
                <a:gd name="T0" fmla="*/ 5706881 w 1891"/>
                <a:gd name="T1" fmla="*/ 12495558 h 460"/>
                <a:gd name="T2" fmla="*/ 5706881 w 1891"/>
                <a:gd name="T3" fmla="*/ 12495558 h 460"/>
                <a:gd name="T4" fmla="*/ 12581357 w 1891"/>
                <a:gd name="T5" fmla="*/ 9146181 h 460"/>
                <a:gd name="T6" fmla="*/ 19455833 w 1891"/>
                <a:gd name="T7" fmla="*/ 5667955 h 460"/>
                <a:gd name="T8" fmla="*/ 34372020 w 1891"/>
                <a:gd name="T9" fmla="*/ 0 h 460"/>
                <a:gd name="T10" fmla="*/ 34372020 w 1891"/>
                <a:gd name="T11" fmla="*/ 0 h 460"/>
                <a:gd name="T12" fmla="*/ 28664779 w 1891"/>
                <a:gd name="T13" fmla="*/ 5667955 h 460"/>
                <a:gd name="T14" fmla="*/ 27497544 w 1891"/>
                <a:gd name="T15" fmla="*/ 9146181 h 460"/>
                <a:gd name="T16" fmla="*/ 27497544 w 1891"/>
                <a:gd name="T17" fmla="*/ 12495558 h 460"/>
                <a:gd name="T18" fmla="*/ 27497544 w 1891"/>
                <a:gd name="T19" fmla="*/ 12495558 h 460"/>
                <a:gd name="T20" fmla="*/ 32166843 w 1891"/>
                <a:gd name="T21" fmla="*/ 15973425 h 460"/>
                <a:gd name="T22" fmla="*/ 36706490 w 1891"/>
                <a:gd name="T23" fmla="*/ 18163512 h 460"/>
                <a:gd name="T24" fmla="*/ 48120612 w 1891"/>
                <a:gd name="T25" fmla="*/ 20482091 h 460"/>
                <a:gd name="T26" fmla="*/ 48120612 w 1891"/>
                <a:gd name="T27" fmla="*/ 20482091 h 460"/>
                <a:gd name="T28" fmla="*/ 71078510 w 1891"/>
                <a:gd name="T29" fmla="*/ 22801028 h 460"/>
                <a:gd name="T30" fmla="*/ 94036408 w 1891"/>
                <a:gd name="T31" fmla="*/ 24990756 h 460"/>
                <a:gd name="T32" fmla="*/ 115827071 w 1891"/>
                <a:gd name="T33" fmla="*/ 24990756 h 460"/>
                <a:gd name="T34" fmla="*/ 138525303 w 1891"/>
                <a:gd name="T35" fmla="*/ 23960317 h 460"/>
                <a:gd name="T36" fmla="*/ 138525303 w 1891"/>
                <a:gd name="T37" fmla="*/ 23960317 h 460"/>
                <a:gd name="T38" fmla="*/ 155776319 w 1891"/>
                <a:gd name="T39" fmla="*/ 22801028 h 460"/>
                <a:gd name="T40" fmla="*/ 171859741 w 1891"/>
                <a:gd name="T41" fmla="*/ 20482091 h 460"/>
                <a:gd name="T42" fmla="*/ 205064526 w 1891"/>
                <a:gd name="T43" fmla="*/ 14814136 h 460"/>
                <a:gd name="T44" fmla="*/ 205064526 w 1891"/>
                <a:gd name="T45" fmla="*/ 14814136 h 460"/>
                <a:gd name="T46" fmla="*/ 224520360 w 1891"/>
                <a:gd name="T47" fmla="*/ 24990756 h 460"/>
                <a:gd name="T48" fmla="*/ 245143428 w 1891"/>
                <a:gd name="T49" fmla="*/ 34136937 h 460"/>
                <a:gd name="T50" fmla="*/ 245143428 w 1891"/>
                <a:gd name="T51" fmla="*/ 34136937 h 460"/>
                <a:gd name="T52" fmla="*/ 229060006 w 1891"/>
                <a:gd name="T53" fmla="*/ 40964181 h 460"/>
                <a:gd name="T54" fmla="*/ 213106237 w 1891"/>
                <a:gd name="T55" fmla="*/ 46632495 h 460"/>
                <a:gd name="T56" fmla="*/ 195855221 w 1891"/>
                <a:gd name="T57" fmla="*/ 50110362 h 460"/>
                <a:gd name="T58" fmla="*/ 178734217 w 1891"/>
                <a:gd name="T59" fmla="*/ 53459739 h 460"/>
                <a:gd name="T60" fmla="*/ 178734217 w 1891"/>
                <a:gd name="T61" fmla="*/ 53459739 h 460"/>
                <a:gd name="T62" fmla="*/ 151236673 w 1891"/>
                <a:gd name="T63" fmla="*/ 57968405 h 460"/>
                <a:gd name="T64" fmla="*/ 121533952 w 1891"/>
                <a:gd name="T65" fmla="*/ 59127694 h 460"/>
                <a:gd name="T66" fmla="*/ 92869173 w 1891"/>
                <a:gd name="T67" fmla="*/ 59127694 h 460"/>
                <a:gd name="T68" fmla="*/ 64204394 w 1891"/>
                <a:gd name="T69" fmla="*/ 55778317 h 460"/>
                <a:gd name="T70" fmla="*/ 64204394 w 1891"/>
                <a:gd name="T71" fmla="*/ 55778317 h 460"/>
                <a:gd name="T72" fmla="*/ 51622677 w 1891"/>
                <a:gd name="T73" fmla="*/ 53459739 h 460"/>
                <a:gd name="T74" fmla="*/ 39041319 w 1891"/>
                <a:gd name="T75" fmla="*/ 50110362 h 460"/>
                <a:gd name="T76" fmla="*/ 26330309 w 1891"/>
                <a:gd name="T77" fmla="*/ 45472847 h 460"/>
                <a:gd name="T78" fmla="*/ 14916187 w 1891"/>
                <a:gd name="T79" fmla="*/ 40964181 h 460"/>
                <a:gd name="T80" fmla="*/ 14916187 w 1891"/>
                <a:gd name="T81" fmla="*/ 40964181 h 460"/>
                <a:gd name="T82" fmla="*/ 6874476 w 1891"/>
                <a:gd name="T83" fmla="*/ 35296227 h 460"/>
                <a:gd name="T84" fmla="*/ 3502064 w 1891"/>
                <a:gd name="T85" fmla="*/ 30787561 h 460"/>
                <a:gd name="T86" fmla="*/ 1167235 w 1891"/>
                <a:gd name="T87" fmla="*/ 26150045 h 460"/>
                <a:gd name="T88" fmla="*/ 1167235 w 1891"/>
                <a:gd name="T89" fmla="*/ 26150045 h 460"/>
                <a:gd name="T90" fmla="*/ 0 w 1891"/>
                <a:gd name="T91" fmla="*/ 22801028 h 460"/>
                <a:gd name="T92" fmla="*/ 1167235 w 1891"/>
                <a:gd name="T93" fmla="*/ 19322802 h 460"/>
                <a:gd name="T94" fmla="*/ 3502064 w 1891"/>
                <a:gd name="T95" fmla="*/ 15973425 h 460"/>
                <a:gd name="T96" fmla="*/ 5706881 w 1891"/>
                <a:gd name="T97" fmla="*/ 12495558 h 4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891" h="460">
                  <a:moveTo>
                    <a:pt x="44" y="97"/>
                  </a:moveTo>
                  <a:lnTo>
                    <a:pt x="44" y="97"/>
                  </a:lnTo>
                  <a:lnTo>
                    <a:pt x="97" y="71"/>
                  </a:lnTo>
                  <a:lnTo>
                    <a:pt x="150" y="44"/>
                  </a:lnTo>
                  <a:lnTo>
                    <a:pt x="265" y="0"/>
                  </a:lnTo>
                  <a:lnTo>
                    <a:pt x="221" y="44"/>
                  </a:lnTo>
                  <a:lnTo>
                    <a:pt x="212" y="71"/>
                  </a:lnTo>
                  <a:lnTo>
                    <a:pt x="212" y="97"/>
                  </a:lnTo>
                  <a:lnTo>
                    <a:pt x="248" y="124"/>
                  </a:lnTo>
                  <a:lnTo>
                    <a:pt x="283" y="141"/>
                  </a:lnTo>
                  <a:lnTo>
                    <a:pt x="371" y="159"/>
                  </a:lnTo>
                  <a:lnTo>
                    <a:pt x="548" y="177"/>
                  </a:lnTo>
                  <a:lnTo>
                    <a:pt x="725" y="194"/>
                  </a:lnTo>
                  <a:lnTo>
                    <a:pt x="893" y="194"/>
                  </a:lnTo>
                  <a:lnTo>
                    <a:pt x="1068" y="186"/>
                  </a:lnTo>
                  <a:lnTo>
                    <a:pt x="1201" y="177"/>
                  </a:lnTo>
                  <a:lnTo>
                    <a:pt x="1325" y="159"/>
                  </a:lnTo>
                  <a:lnTo>
                    <a:pt x="1581" y="115"/>
                  </a:lnTo>
                  <a:lnTo>
                    <a:pt x="1731" y="194"/>
                  </a:lnTo>
                  <a:lnTo>
                    <a:pt x="1890" y="265"/>
                  </a:lnTo>
                  <a:lnTo>
                    <a:pt x="1766" y="318"/>
                  </a:lnTo>
                  <a:lnTo>
                    <a:pt x="1643" y="362"/>
                  </a:lnTo>
                  <a:lnTo>
                    <a:pt x="1510" y="389"/>
                  </a:lnTo>
                  <a:lnTo>
                    <a:pt x="1378" y="415"/>
                  </a:lnTo>
                  <a:lnTo>
                    <a:pt x="1166" y="450"/>
                  </a:lnTo>
                  <a:lnTo>
                    <a:pt x="937" y="459"/>
                  </a:lnTo>
                  <a:lnTo>
                    <a:pt x="716" y="459"/>
                  </a:lnTo>
                  <a:lnTo>
                    <a:pt x="495" y="433"/>
                  </a:lnTo>
                  <a:lnTo>
                    <a:pt x="398" y="415"/>
                  </a:lnTo>
                  <a:lnTo>
                    <a:pt x="301" y="389"/>
                  </a:lnTo>
                  <a:lnTo>
                    <a:pt x="203" y="353"/>
                  </a:lnTo>
                  <a:lnTo>
                    <a:pt x="115" y="318"/>
                  </a:lnTo>
                  <a:lnTo>
                    <a:pt x="53" y="274"/>
                  </a:lnTo>
                  <a:lnTo>
                    <a:pt x="27" y="239"/>
                  </a:lnTo>
                  <a:lnTo>
                    <a:pt x="9" y="203"/>
                  </a:lnTo>
                  <a:lnTo>
                    <a:pt x="0" y="177"/>
                  </a:lnTo>
                  <a:lnTo>
                    <a:pt x="9" y="150"/>
                  </a:lnTo>
                  <a:lnTo>
                    <a:pt x="27" y="124"/>
                  </a:lnTo>
                  <a:lnTo>
                    <a:pt x="44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Freeform 7"/>
            <p:cNvSpPr>
              <a:spLocks noChangeArrowheads="1"/>
            </p:cNvSpPr>
            <p:nvPr/>
          </p:nvSpPr>
          <p:spPr bwMode="gray">
            <a:xfrm>
              <a:off x="4730750" y="3143250"/>
              <a:ext cx="1400175" cy="212725"/>
            </a:xfrm>
            <a:custGeom>
              <a:avLst/>
              <a:gdLst>
                <a:gd name="T0" fmla="*/ 45781185 w 3888"/>
                <a:gd name="T1" fmla="*/ 10294742 h 593"/>
                <a:gd name="T2" fmla="*/ 69903953 w 3888"/>
                <a:gd name="T3" fmla="*/ 3474628 h 593"/>
                <a:gd name="T4" fmla="*/ 95063888 w 3888"/>
                <a:gd name="T5" fmla="*/ 0 h 593"/>
                <a:gd name="T6" fmla="*/ 105439516 w 3888"/>
                <a:gd name="T7" fmla="*/ 0 h 593"/>
                <a:gd name="T8" fmla="*/ 115685138 w 3888"/>
                <a:gd name="T9" fmla="*/ 3474628 h 593"/>
                <a:gd name="T10" fmla="*/ 99732938 w 3888"/>
                <a:gd name="T11" fmla="*/ 5662144 h 593"/>
                <a:gd name="T12" fmla="*/ 69903953 w 3888"/>
                <a:gd name="T13" fmla="*/ 13640587 h 593"/>
                <a:gd name="T14" fmla="*/ 56156453 w 3888"/>
                <a:gd name="T15" fmla="*/ 19302731 h 593"/>
                <a:gd name="T16" fmla="*/ 46948358 w 3888"/>
                <a:gd name="T17" fmla="*/ 26123204 h 593"/>
                <a:gd name="T18" fmla="*/ 45781185 w 3888"/>
                <a:gd name="T19" fmla="*/ 28439503 h 593"/>
                <a:gd name="T20" fmla="*/ 49282703 w 3888"/>
                <a:gd name="T21" fmla="*/ 35259617 h 593"/>
                <a:gd name="T22" fmla="*/ 56156453 w 3888"/>
                <a:gd name="T23" fmla="*/ 37575916 h 593"/>
                <a:gd name="T24" fmla="*/ 95063888 w 3888"/>
                <a:gd name="T25" fmla="*/ 47742234 h 593"/>
                <a:gd name="T26" fmla="*/ 136306028 w 3888"/>
                <a:gd name="T27" fmla="*/ 53404378 h 593"/>
                <a:gd name="T28" fmla="*/ 166135013 w 3888"/>
                <a:gd name="T29" fmla="*/ 55720677 h 593"/>
                <a:gd name="T30" fmla="*/ 226830871 w 3888"/>
                <a:gd name="T31" fmla="*/ 56878647 h 593"/>
                <a:gd name="T32" fmla="*/ 316188181 w 3888"/>
                <a:gd name="T33" fmla="*/ 55720677 h 593"/>
                <a:gd name="T34" fmla="*/ 376884039 w 3888"/>
                <a:gd name="T35" fmla="*/ 51216503 h 593"/>
                <a:gd name="T36" fmla="*/ 444453286 w 3888"/>
                <a:gd name="T37" fmla="*/ 40921761 h 593"/>
                <a:gd name="T38" fmla="*/ 467408882 w 3888"/>
                <a:gd name="T39" fmla="*/ 36417946 h 593"/>
                <a:gd name="T40" fmla="*/ 488029772 w 3888"/>
                <a:gd name="T41" fmla="*/ 27281174 h 593"/>
                <a:gd name="T42" fmla="*/ 492569177 w 3888"/>
                <a:gd name="T43" fmla="*/ 21619030 h 593"/>
                <a:gd name="T44" fmla="*/ 494903522 w 3888"/>
                <a:gd name="T45" fmla="*/ 13640587 h 593"/>
                <a:gd name="T46" fmla="*/ 490364117 w 3888"/>
                <a:gd name="T47" fmla="*/ 5662144 h 593"/>
                <a:gd name="T48" fmla="*/ 494903522 w 3888"/>
                <a:gd name="T49" fmla="*/ 9136772 h 593"/>
                <a:gd name="T50" fmla="*/ 502944445 w 3888"/>
                <a:gd name="T51" fmla="*/ 15956886 h 593"/>
                <a:gd name="T52" fmla="*/ 504111617 w 3888"/>
                <a:gd name="T53" fmla="*/ 21619030 h 593"/>
                <a:gd name="T54" fmla="*/ 500609739 w 3888"/>
                <a:gd name="T55" fmla="*/ 27281174 h 593"/>
                <a:gd name="T56" fmla="*/ 491531650 w 3888"/>
                <a:gd name="T57" fmla="*/ 35259617 h 593"/>
                <a:gd name="T58" fmla="*/ 485695427 w 3888"/>
                <a:gd name="T59" fmla="*/ 38734245 h 593"/>
                <a:gd name="T60" fmla="*/ 450289510 w 3888"/>
                <a:gd name="T61" fmla="*/ 52246049 h 593"/>
                <a:gd name="T62" fmla="*/ 413586774 w 3888"/>
                <a:gd name="T63" fmla="*/ 61382821 h 593"/>
                <a:gd name="T64" fmla="*/ 386092134 w 3888"/>
                <a:gd name="T65" fmla="*/ 65886636 h 593"/>
                <a:gd name="T66" fmla="*/ 332140381 w 3888"/>
                <a:gd name="T67" fmla="*/ 72707109 h 593"/>
                <a:gd name="T68" fmla="*/ 277151100 w 3888"/>
                <a:gd name="T69" fmla="*/ 76181378 h 593"/>
                <a:gd name="T70" fmla="*/ 194796826 w 3888"/>
                <a:gd name="T71" fmla="*/ 76181378 h 593"/>
                <a:gd name="T72" fmla="*/ 153555046 w 3888"/>
                <a:gd name="T73" fmla="*/ 73865079 h 593"/>
                <a:gd name="T74" fmla="*/ 71071126 w 3888"/>
                <a:gd name="T75" fmla="*/ 65886636 h 593"/>
                <a:gd name="T76" fmla="*/ 29699340 w 3888"/>
                <a:gd name="T77" fmla="*/ 59066522 h 593"/>
                <a:gd name="T78" fmla="*/ 8040923 w 3888"/>
                <a:gd name="T79" fmla="*/ 52246049 h 593"/>
                <a:gd name="T80" fmla="*/ 2204699 w 3888"/>
                <a:gd name="T81" fmla="*/ 47742234 h 593"/>
                <a:gd name="T82" fmla="*/ 0 w 3888"/>
                <a:gd name="T83" fmla="*/ 43238060 h 593"/>
                <a:gd name="T84" fmla="*/ 2204699 w 3888"/>
                <a:gd name="T85" fmla="*/ 35259617 h 593"/>
                <a:gd name="T86" fmla="*/ 5706577 w 3888"/>
                <a:gd name="T87" fmla="*/ 30755802 h 593"/>
                <a:gd name="T88" fmla="*/ 23993122 w 3888"/>
                <a:gd name="T89" fmla="*/ 19302731 h 593"/>
                <a:gd name="T90" fmla="*/ 45781185 w 3888"/>
                <a:gd name="T91" fmla="*/ 10294742 h 5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888" h="593">
                  <a:moveTo>
                    <a:pt x="353" y="80"/>
                  </a:moveTo>
                  <a:lnTo>
                    <a:pt x="353" y="80"/>
                  </a:lnTo>
                  <a:lnTo>
                    <a:pt x="442" y="53"/>
                  </a:lnTo>
                  <a:lnTo>
                    <a:pt x="539" y="27"/>
                  </a:lnTo>
                  <a:lnTo>
                    <a:pt x="636" y="9"/>
                  </a:lnTo>
                  <a:lnTo>
                    <a:pt x="733" y="0"/>
                  </a:lnTo>
                  <a:lnTo>
                    <a:pt x="813" y="0"/>
                  </a:lnTo>
                  <a:lnTo>
                    <a:pt x="857" y="9"/>
                  </a:lnTo>
                  <a:lnTo>
                    <a:pt x="892" y="27"/>
                  </a:lnTo>
                  <a:lnTo>
                    <a:pt x="769" y="44"/>
                  </a:lnTo>
                  <a:lnTo>
                    <a:pt x="654" y="62"/>
                  </a:lnTo>
                  <a:lnTo>
                    <a:pt x="539" y="106"/>
                  </a:lnTo>
                  <a:lnTo>
                    <a:pt x="433" y="150"/>
                  </a:lnTo>
                  <a:lnTo>
                    <a:pt x="389" y="177"/>
                  </a:lnTo>
                  <a:lnTo>
                    <a:pt x="362" y="203"/>
                  </a:lnTo>
                  <a:lnTo>
                    <a:pt x="353" y="221"/>
                  </a:lnTo>
                  <a:lnTo>
                    <a:pt x="362" y="256"/>
                  </a:lnTo>
                  <a:lnTo>
                    <a:pt x="380" y="274"/>
                  </a:lnTo>
                  <a:lnTo>
                    <a:pt x="433" y="292"/>
                  </a:lnTo>
                  <a:lnTo>
                    <a:pt x="583" y="345"/>
                  </a:lnTo>
                  <a:lnTo>
                    <a:pt x="733" y="371"/>
                  </a:lnTo>
                  <a:lnTo>
                    <a:pt x="892" y="398"/>
                  </a:lnTo>
                  <a:lnTo>
                    <a:pt x="1051" y="415"/>
                  </a:lnTo>
                  <a:lnTo>
                    <a:pt x="1281" y="433"/>
                  </a:lnTo>
                  <a:lnTo>
                    <a:pt x="1511" y="442"/>
                  </a:lnTo>
                  <a:lnTo>
                    <a:pt x="1749" y="442"/>
                  </a:lnTo>
                  <a:lnTo>
                    <a:pt x="1979" y="442"/>
                  </a:lnTo>
                  <a:lnTo>
                    <a:pt x="2438" y="433"/>
                  </a:lnTo>
                  <a:lnTo>
                    <a:pt x="2906" y="398"/>
                  </a:lnTo>
                  <a:lnTo>
                    <a:pt x="3259" y="354"/>
                  </a:lnTo>
                  <a:lnTo>
                    <a:pt x="3427" y="318"/>
                  </a:lnTo>
                  <a:lnTo>
                    <a:pt x="3604" y="283"/>
                  </a:lnTo>
                  <a:lnTo>
                    <a:pt x="3710" y="239"/>
                  </a:lnTo>
                  <a:lnTo>
                    <a:pt x="3763" y="212"/>
                  </a:lnTo>
                  <a:lnTo>
                    <a:pt x="3798" y="168"/>
                  </a:lnTo>
                  <a:lnTo>
                    <a:pt x="3816" y="133"/>
                  </a:lnTo>
                  <a:lnTo>
                    <a:pt x="3816" y="106"/>
                  </a:lnTo>
                  <a:lnTo>
                    <a:pt x="3798" y="71"/>
                  </a:lnTo>
                  <a:lnTo>
                    <a:pt x="3781" y="44"/>
                  </a:lnTo>
                  <a:lnTo>
                    <a:pt x="3816" y="71"/>
                  </a:lnTo>
                  <a:lnTo>
                    <a:pt x="3852" y="97"/>
                  </a:lnTo>
                  <a:lnTo>
                    <a:pt x="3878" y="124"/>
                  </a:lnTo>
                  <a:lnTo>
                    <a:pt x="3887" y="150"/>
                  </a:lnTo>
                  <a:lnTo>
                    <a:pt x="3887" y="168"/>
                  </a:lnTo>
                  <a:lnTo>
                    <a:pt x="3860" y="212"/>
                  </a:lnTo>
                  <a:lnTo>
                    <a:pt x="3825" y="248"/>
                  </a:lnTo>
                  <a:lnTo>
                    <a:pt x="3790" y="274"/>
                  </a:lnTo>
                  <a:lnTo>
                    <a:pt x="3745" y="301"/>
                  </a:lnTo>
                  <a:lnTo>
                    <a:pt x="3613" y="362"/>
                  </a:lnTo>
                  <a:lnTo>
                    <a:pt x="3472" y="406"/>
                  </a:lnTo>
                  <a:lnTo>
                    <a:pt x="3330" y="442"/>
                  </a:lnTo>
                  <a:lnTo>
                    <a:pt x="3189" y="477"/>
                  </a:lnTo>
                  <a:lnTo>
                    <a:pt x="2977" y="512"/>
                  </a:lnTo>
                  <a:lnTo>
                    <a:pt x="2773" y="539"/>
                  </a:lnTo>
                  <a:lnTo>
                    <a:pt x="2561" y="565"/>
                  </a:lnTo>
                  <a:lnTo>
                    <a:pt x="2349" y="583"/>
                  </a:lnTo>
                  <a:lnTo>
                    <a:pt x="2137" y="592"/>
                  </a:lnTo>
                  <a:lnTo>
                    <a:pt x="1926" y="592"/>
                  </a:lnTo>
                  <a:lnTo>
                    <a:pt x="1502" y="592"/>
                  </a:lnTo>
                  <a:lnTo>
                    <a:pt x="1184" y="574"/>
                  </a:lnTo>
                  <a:lnTo>
                    <a:pt x="866" y="548"/>
                  </a:lnTo>
                  <a:lnTo>
                    <a:pt x="548" y="512"/>
                  </a:lnTo>
                  <a:lnTo>
                    <a:pt x="229" y="459"/>
                  </a:lnTo>
                  <a:lnTo>
                    <a:pt x="115" y="433"/>
                  </a:lnTo>
                  <a:lnTo>
                    <a:pt x="62" y="406"/>
                  </a:lnTo>
                  <a:lnTo>
                    <a:pt x="17" y="371"/>
                  </a:lnTo>
                  <a:lnTo>
                    <a:pt x="9" y="354"/>
                  </a:lnTo>
                  <a:lnTo>
                    <a:pt x="0" y="336"/>
                  </a:lnTo>
                  <a:lnTo>
                    <a:pt x="0" y="301"/>
                  </a:lnTo>
                  <a:lnTo>
                    <a:pt x="17" y="274"/>
                  </a:lnTo>
                  <a:lnTo>
                    <a:pt x="44" y="239"/>
                  </a:lnTo>
                  <a:lnTo>
                    <a:pt x="115" y="186"/>
                  </a:lnTo>
                  <a:lnTo>
                    <a:pt x="185" y="150"/>
                  </a:lnTo>
                  <a:lnTo>
                    <a:pt x="265" y="115"/>
                  </a:lnTo>
                  <a:lnTo>
                    <a:pt x="353" y="80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Freeform 8"/>
            <p:cNvSpPr>
              <a:spLocks noChangeArrowheads="1"/>
            </p:cNvSpPr>
            <p:nvPr/>
          </p:nvSpPr>
          <p:spPr bwMode="gray">
            <a:xfrm>
              <a:off x="5002213" y="3263900"/>
              <a:ext cx="1217612" cy="190500"/>
            </a:xfrm>
            <a:custGeom>
              <a:avLst/>
              <a:gdLst>
                <a:gd name="T0" fmla="*/ 387622319 w 3384"/>
                <a:gd name="T1" fmla="*/ 27285627 h 531"/>
                <a:gd name="T2" fmla="*/ 387622319 w 3384"/>
                <a:gd name="T3" fmla="*/ 27285627 h 531"/>
                <a:gd name="T4" fmla="*/ 401475534 w 3384"/>
                <a:gd name="T5" fmla="*/ 22652280 h 531"/>
                <a:gd name="T6" fmla="*/ 415198856 w 3384"/>
                <a:gd name="T7" fmla="*/ 16989299 h 531"/>
                <a:gd name="T8" fmla="*/ 426592019 w 3384"/>
                <a:gd name="T9" fmla="*/ 10167893 h 531"/>
                <a:gd name="T10" fmla="*/ 432288241 w 3384"/>
                <a:gd name="T11" fmla="*/ 5662980 h 531"/>
                <a:gd name="T12" fmla="*/ 437984823 w 3384"/>
                <a:gd name="T13" fmla="*/ 0 h 531"/>
                <a:gd name="T14" fmla="*/ 437984823 w 3384"/>
                <a:gd name="T15" fmla="*/ 0 h 531"/>
                <a:gd name="T16" fmla="*/ 436819744 w 3384"/>
                <a:gd name="T17" fmla="*/ 5662980 h 531"/>
                <a:gd name="T18" fmla="*/ 434618759 w 3384"/>
                <a:gd name="T19" fmla="*/ 11326319 h 531"/>
                <a:gd name="T20" fmla="*/ 431123162 w 3384"/>
                <a:gd name="T21" fmla="*/ 15830873 h 531"/>
                <a:gd name="T22" fmla="*/ 427757098 w 3384"/>
                <a:gd name="T23" fmla="*/ 20464220 h 531"/>
                <a:gd name="T24" fmla="*/ 418564919 w 3384"/>
                <a:gd name="T25" fmla="*/ 27285627 h 531"/>
                <a:gd name="T26" fmla="*/ 409372740 w 3384"/>
                <a:gd name="T27" fmla="*/ 32948966 h 531"/>
                <a:gd name="T28" fmla="*/ 409372740 w 3384"/>
                <a:gd name="T29" fmla="*/ 32948966 h 531"/>
                <a:gd name="T30" fmla="*/ 389952837 w 3384"/>
                <a:gd name="T31" fmla="*/ 42087226 h 531"/>
                <a:gd name="T32" fmla="*/ 370532933 w 3384"/>
                <a:gd name="T33" fmla="*/ 47750206 h 531"/>
                <a:gd name="T34" fmla="*/ 348782511 w 3384"/>
                <a:gd name="T35" fmla="*/ 53413186 h 531"/>
                <a:gd name="T36" fmla="*/ 328197528 w 3384"/>
                <a:gd name="T37" fmla="*/ 56759672 h 531"/>
                <a:gd name="T38" fmla="*/ 328197528 w 3384"/>
                <a:gd name="T39" fmla="*/ 56759672 h 531"/>
                <a:gd name="T40" fmla="*/ 283531605 w 3384"/>
                <a:gd name="T41" fmla="*/ 62422653 h 531"/>
                <a:gd name="T42" fmla="*/ 238994855 w 3384"/>
                <a:gd name="T43" fmla="*/ 65897932 h 531"/>
                <a:gd name="T44" fmla="*/ 194328932 w 3384"/>
                <a:gd name="T45" fmla="*/ 68214427 h 531"/>
                <a:gd name="T46" fmla="*/ 149792542 w 3384"/>
                <a:gd name="T47" fmla="*/ 67056000 h 531"/>
                <a:gd name="T48" fmla="*/ 149792542 w 3384"/>
                <a:gd name="T49" fmla="*/ 67056000 h 531"/>
                <a:gd name="T50" fmla="*/ 118979475 w 3384"/>
                <a:gd name="T51" fmla="*/ 65897932 h 531"/>
                <a:gd name="T52" fmla="*/ 88037234 w 3384"/>
                <a:gd name="T53" fmla="*/ 64739506 h 531"/>
                <a:gd name="T54" fmla="*/ 58389245 w 3384"/>
                <a:gd name="T55" fmla="*/ 61393020 h 531"/>
                <a:gd name="T56" fmla="*/ 27447004 w 3384"/>
                <a:gd name="T57" fmla="*/ 56759672 h 531"/>
                <a:gd name="T58" fmla="*/ 27447004 w 3384"/>
                <a:gd name="T59" fmla="*/ 56759672 h 531"/>
                <a:gd name="T60" fmla="*/ 13723322 w 3384"/>
                <a:gd name="T61" fmla="*/ 52254760 h 531"/>
                <a:gd name="T62" fmla="*/ 5696582 w 3384"/>
                <a:gd name="T63" fmla="*/ 49938266 h 531"/>
                <a:gd name="T64" fmla="*/ 0 w 3384"/>
                <a:gd name="T65" fmla="*/ 46591780 h 531"/>
                <a:gd name="T66" fmla="*/ 0 w 3384"/>
                <a:gd name="T67" fmla="*/ 46591780 h 531"/>
                <a:gd name="T68" fmla="*/ 26281565 w 3384"/>
                <a:gd name="T69" fmla="*/ 49938266 h 531"/>
                <a:gd name="T70" fmla="*/ 53728569 w 3384"/>
                <a:gd name="T71" fmla="*/ 53413186 h 531"/>
                <a:gd name="T72" fmla="*/ 81175573 w 3384"/>
                <a:gd name="T73" fmla="*/ 54571613 h 531"/>
                <a:gd name="T74" fmla="*/ 107457138 w 3384"/>
                <a:gd name="T75" fmla="*/ 55601246 h 531"/>
                <a:gd name="T76" fmla="*/ 107457138 w 3384"/>
                <a:gd name="T77" fmla="*/ 55601246 h 531"/>
                <a:gd name="T78" fmla="*/ 152123060 w 3384"/>
                <a:gd name="T79" fmla="*/ 56759672 h 531"/>
                <a:gd name="T80" fmla="*/ 196659450 w 3384"/>
                <a:gd name="T81" fmla="*/ 55601246 h 531"/>
                <a:gd name="T82" fmla="*/ 241195840 w 3384"/>
                <a:gd name="T83" fmla="*/ 52254760 h 531"/>
                <a:gd name="T84" fmla="*/ 285861763 w 3384"/>
                <a:gd name="T85" fmla="*/ 47750206 h 531"/>
                <a:gd name="T86" fmla="*/ 285861763 w 3384"/>
                <a:gd name="T87" fmla="*/ 47750206 h 531"/>
                <a:gd name="T88" fmla="*/ 312143688 w 3384"/>
                <a:gd name="T89" fmla="*/ 44274927 h 531"/>
                <a:gd name="T90" fmla="*/ 337389347 w 3384"/>
                <a:gd name="T91" fmla="*/ 39770373 h 531"/>
                <a:gd name="T92" fmla="*/ 362505833 w 3384"/>
                <a:gd name="T93" fmla="*/ 34107393 h 531"/>
                <a:gd name="T94" fmla="*/ 387622319 w 3384"/>
                <a:gd name="T95" fmla="*/ 27285627 h 531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384" h="531">
                  <a:moveTo>
                    <a:pt x="2994" y="212"/>
                  </a:moveTo>
                  <a:lnTo>
                    <a:pt x="2994" y="212"/>
                  </a:lnTo>
                  <a:lnTo>
                    <a:pt x="3101" y="176"/>
                  </a:lnTo>
                  <a:lnTo>
                    <a:pt x="3207" y="132"/>
                  </a:lnTo>
                  <a:lnTo>
                    <a:pt x="3295" y="79"/>
                  </a:lnTo>
                  <a:lnTo>
                    <a:pt x="3339" y="44"/>
                  </a:lnTo>
                  <a:lnTo>
                    <a:pt x="3383" y="0"/>
                  </a:lnTo>
                  <a:lnTo>
                    <a:pt x="3374" y="44"/>
                  </a:lnTo>
                  <a:lnTo>
                    <a:pt x="3357" y="88"/>
                  </a:lnTo>
                  <a:lnTo>
                    <a:pt x="3330" y="123"/>
                  </a:lnTo>
                  <a:lnTo>
                    <a:pt x="3304" y="159"/>
                  </a:lnTo>
                  <a:lnTo>
                    <a:pt x="3233" y="212"/>
                  </a:lnTo>
                  <a:lnTo>
                    <a:pt x="3162" y="256"/>
                  </a:lnTo>
                  <a:lnTo>
                    <a:pt x="3012" y="327"/>
                  </a:lnTo>
                  <a:lnTo>
                    <a:pt x="2862" y="371"/>
                  </a:lnTo>
                  <a:lnTo>
                    <a:pt x="2694" y="415"/>
                  </a:lnTo>
                  <a:lnTo>
                    <a:pt x="2535" y="441"/>
                  </a:lnTo>
                  <a:lnTo>
                    <a:pt x="2190" y="485"/>
                  </a:lnTo>
                  <a:lnTo>
                    <a:pt x="1846" y="512"/>
                  </a:lnTo>
                  <a:lnTo>
                    <a:pt x="1501" y="530"/>
                  </a:lnTo>
                  <a:lnTo>
                    <a:pt x="1157" y="521"/>
                  </a:lnTo>
                  <a:lnTo>
                    <a:pt x="919" y="512"/>
                  </a:lnTo>
                  <a:lnTo>
                    <a:pt x="680" y="503"/>
                  </a:lnTo>
                  <a:lnTo>
                    <a:pt x="451" y="477"/>
                  </a:lnTo>
                  <a:lnTo>
                    <a:pt x="212" y="441"/>
                  </a:lnTo>
                  <a:lnTo>
                    <a:pt x="106" y="406"/>
                  </a:lnTo>
                  <a:lnTo>
                    <a:pt x="44" y="388"/>
                  </a:lnTo>
                  <a:lnTo>
                    <a:pt x="0" y="362"/>
                  </a:lnTo>
                  <a:lnTo>
                    <a:pt x="203" y="388"/>
                  </a:lnTo>
                  <a:lnTo>
                    <a:pt x="415" y="415"/>
                  </a:lnTo>
                  <a:lnTo>
                    <a:pt x="627" y="424"/>
                  </a:lnTo>
                  <a:lnTo>
                    <a:pt x="830" y="432"/>
                  </a:lnTo>
                  <a:lnTo>
                    <a:pt x="1175" y="441"/>
                  </a:lnTo>
                  <a:lnTo>
                    <a:pt x="1519" y="432"/>
                  </a:lnTo>
                  <a:lnTo>
                    <a:pt x="1863" y="406"/>
                  </a:lnTo>
                  <a:lnTo>
                    <a:pt x="2208" y="371"/>
                  </a:lnTo>
                  <a:lnTo>
                    <a:pt x="2411" y="344"/>
                  </a:lnTo>
                  <a:lnTo>
                    <a:pt x="2606" y="309"/>
                  </a:lnTo>
                  <a:lnTo>
                    <a:pt x="2800" y="265"/>
                  </a:lnTo>
                  <a:lnTo>
                    <a:pt x="2994" y="212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Freeform 9"/>
            <p:cNvSpPr>
              <a:spLocks noChangeArrowheads="1"/>
            </p:cNvSpPr>
            <p:nvPr/>
          </p:nvSpPr>
          <p:spPr bwMode="gray">
            <a:xfrm>
              <a:off x="4686300" y="3584575"/>
              <a:ext cx="201613" cy="792163"/>
            </a:xfrm>
            <a:custGeom>
              <a:avLst/>
              <a:gdLst>
                <a:gd name="T0" fmla="*/ 35770048 w 558"/>
                <a:gd name="T1" fmla="*/ 174153019 h 2199"/>
                <a:gd name="T2" fmla="*/ 35770048 w 558"/>
                <a:gd name="T3" fmla="*/ 174153019 h 2199"/>
                <a:gd name="T4" fmla="*/ 36945040 w 558"/>
                <a:gd name="T5" fmla="*/ 0 h 2199"/>
                <a:gd name="T6" fmla="*/ 36945040 w 558"/>
                <a:gd name="T7" fmla="*/ 0 h 2199"/>
                <a:gd name="T8" fmla="*/ 72715089 w 558"/>
                <a:gd name="T9" fmla="*/ 0 h 2199"/>
                <a:gd name="T10" fmla="*/ 72715089 w 558"/>
                <a:gd name="T11" fmla="*/ 0 h 2199"/>
                <a:gd name="T12" fmla="*/ 72715089 w 558"/>
                <a:gd name="T13" fmla="*/ 194786722 h 2199"/>
                <a:gd name="T14" fmla="*/ 72715089 w 558"/>
                <a:gd name="T15" fmla="*/ 194786722 h 2199"/>
                <a:gd name="T16" fmla="*/ 72715089 w 558"/>
                <a:gd name="T17" fmla="*/ 208412718 h 2199"/>
                <a:gd name="T18" fmla="*/ 71540097 w 558"/>
                <a:gd name="T19" fmla="*/ 222168400 h 2199"/>
                <a:gd name="T20" fmla="*/ 68015121 w 558"/>
                <a:gd name="T21" fmla="*/ 235924081 h 2199"/>
                <a:gd name="T22" fmla="*/ 65795933 w 558"/>
                <a:gd name="T23" fmla="*/ 242802102 h 2199"/>
                <a:gd name="T24" fmla="*/ 63445949 w 558"/>
                <a:gd name="T25" fmla="*/ 248511872 h 2199"/>
                <a:gd name="T26" fmla="*/ 63445949 w 558"/>
                <a:gd name="T27" fmla="*/ 248511872 h 2199"/>
                <a:gd name="T28" fmla="*/ 58876777 w 558"/>
                <a:gd name="T29" fmla="*/ 255389893 h 2199"/>
                <a:gd name="T30" fmla="*/ 54177171 w 558"/>
                <a:gd name="T31" fmla="*/ 261229708 h 2199"/>
                <a:gd name="T32" fmla="*/ 49607999 w 558"/>
                <a:gd name="T33" fmla="*/ 265771587 h 2199"/>
                <a:gd name="T34" fmla="*/ 43863835 w 558"/>
                <a:gd name="T35" fmla="*/ 270313466 h 2199"/>
                <a:gd name="T36" fmla="*/ 31200876 w 558"/>
                <a:gd name="T37" fmla="*/ 279527269 h 2199"/>
                <a:gd name="T38" fmla="*/ 17362926 w 558"/>
                <a:gd name="T39" fmla="*/ 285237399 h 2199"/>
                <a:gd name="T40" fmla="*/ 17362926 w 558"/>
                <a:gd name="T41" fmla="*/ 285237399 h 2199"/>
                <a:gd name="T42" fmla="*/ 0 w 558"/>
                <a:gd name="T43" fmla="*/ 265771587 h 2199"/>
                <a:gd name="T44" fmla="*/ 0 w 558"/>
                <a:gd name="T45" fmla="*/ 265771587 h 2199"/>
                <a:gd name="T46" fmla="*/ 0 w 558"/>
                <a:gd name="T47" fmla="*/ 265771587 h 2199"/>
                <a:gd name="T48" fmla="*/ 11488328 w 558"/>
                <a:gd name="T49" fmla="*/ 258893566 h 2199"/>
                <a:gd name="T50" fmla="*/ 20757106 w 558"/>
                <a:gd name="T51" fmla="*/ 249680123 h 2199"/>
                <a:gd name="T52" fmla="*/ 25326278 w 558"/>
                <a:gd name="T53" fmla="*/ 245137884 h 2199"/>
                <a:gd name="T54" fmla="*/ 28850893 w 558"/>
                <a:gd name="T55" fmla="*/ 239428115 h 2199"/>
                <a:gd name="T56" fmla="*/ 32245073 w 558"/>
                <a:gd name="T57" fmla="*/ 233717985 h 2199"/>
                <a:gd name="T58" fmla="*/ 33420065 w 558"/>
                <a:gd name="T59" fmla="*/ 226840324 h 2199"/>
                <a:gd name="T60" fmla="*/ 33420065 w 558"/>
                <a:gd name="T61" fmla="*/ 226840324 h 2199"/>
                <a:gd name="T62" fmla="*/ 35770048 w 558"/>
                <a:gd name="T63" fmla="*/ 214252533 h 2199"/>
                <a:gd name="T64" fmla="*/ 35770048 w 558"/>
                <a:gd name="T65" fmla="*/ 200496491 h 2199"/>
                <a:gd name="T66" fmla="*/ 35770048 w 558"/>
                <a:gd name="T67" fmla="*/ 174153019 h 219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8" h="2199">
                  <a:moveTo>
                    <a:pt x="274" y="1342"/>
                  </a:moveTo>
                  <a:lnTo>
                    <a:pt x="274" y="1342"/>
                  </a:lnTo>
                  <a:lnTo>
                    <a:pt x="283" y="0"/>
                  </a:lnTo>
                  <a:lnTo>
                    <a:pt x="557" y="0"/>
                  </a:lnTo>
                  <a:lnTo>
                    <a:pt x="557" y="1501"/>
                  </a:lnTo>
                  <a:lnTo>
                    <a:pt x="557" y="1606"/>
                  </a:lnTo>
                  <a:lnTo>
                    <a:pt x="548" y="1712"/>
                  </a:lnTo>
                  <a:lnTo>
                    <a:pt x="521" y="1818"/>
                  </a:lnTo>
                  <a:lnTo>
                    <a:pt x="504" y="1871"/>
                  </a:lnTo>
                  <a:lnTo>
                    <a:pt x="486" y="1915"/>
                  </a:lnTo>
                  <a:lnTo>
                    <a:pt x="451" y="1968"/>
                  </a:lnTo>
                  <a:lnTo>
                    <a:pt x="415" y="2013"/>
                  </a:lnTo>
                  <a:lnTo>
                    <a:pt x="380" y="2048"/>
                  </a:lnTo>
                  <a:lnTo>
                    <a:pt x="336" y="2083"/>
                  </a:lnTo>
                  <a:lnTo>
                    <a:pt x="239" y="2154"/>
                  </a:lnTo>
                  <a:lnTo>
                    <a:pt x="133" y="2198"/>
                  </a:lnTo>
                  <a:lnTo>
                    <a:pt x="0" y="2048"/>
                  </a:lnTo>
                  <a:lnTo>
                    <a:pt x="88" y="1995"/>
                  </a:lnTo>
                  <a:lnTo>
                    <a:pt x="159" y="1924"/>
                  </a:lnTo>
                  <a:lnTo>
                    <a:pt x="194" y="1889"/>
                  </a:lnTo>
                  <a:lnTo>
                    <a:pt x="221" y="1845"/>
                  </a:lnTo>
                  <a:lnTo>
                    <a:pt x="247" y="1801"/>
                  </a:lnTo>
                  <a:lnTo>
                    <a:pt x="256" y="1748"/>
                  </a:lnTo>
                  <a:lnTo>
                    <a:pt x="274" y="1651"/>
                  </a:lnTo>
                  <a:lnTo>
                    <a:pt x="274" y="1545"/>
                  </a:lnTo>
                  <a:lnTo>
                    <a:pt x="274" y="1342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Freeform 10"/>
            <p:cNvSpPr>
              <a:spLocks noChangeArrowheads="1"/>
            </p:cNvSpPr>
            <p:nvPr/>
          </p:nvSpPr>
          <p:spPr bwMode="gray">
            <a:xfrm>
              <a:off x="4956175" y="3740150"/>
              <a:ext cx="363538" cy="481013"/>
            </a:xfrm>
            <a:custGeom>
              <a:avLst/>
              <a:gdLst>
                <a:gd name="T0" fmla="*/ 8048277 w 1009"/>
                <a:gd name="T1" fmla="*/ 13781708 h 1334"/>
                <a:gd name="T2" fmla="*/ 45953869 w 1009"/>
                <a:gd name="T3" fmla="*/ 2340161 h 1334"/>
                <a:gd name="T4" fmla="*/ 74642386 w 1009"/>
                <a:gd name="T5" fmla="*/ 0 h 1334"/>
                <a:gd name="T6" fmla="*/ 84897472 w 1009"/>
                <a:gd name="T7" fmla="*/ 1170080 h 1334"/>
                <a:gd name="T8" fmla="*/ 104369274 w 1009"/>
                <a:gd name="T9" fmla="*/ 5720593 h 1334"/>
                <a:gd name="T10" fmla="*/ 116961236 w 1009"/>
                <a:gd name="T11" fmla="*/ 13781708 h 1334"/>
                <a:gd name="T12" fmla="*/ 120466189 w 1009"/>
                <a:gd name="T13" fmla="*/ 18332581 h 1334"/>
                <a:gd name="T14" fmla="*/ 128514466 w 1009"/>
                <a:gd name="T15" fmla="*/ 33284369 h 1334"/>
                <a:gd name="T16" fmla="*/ 130851342 w 1009"/>
                <a:gd name="T17" fmla="*/ 50576678 h 1334"/>
                <a:gd name="T18" fmla="*/ 130851342 w 1009"/>
                <a:gd name="T19" fmla="*/ 169932806 h 1334"/>
                <a:gd name="T20" fmla="*/ 104369274 w 1009"/>
                <a:gd name="T21" fmla="*/ 169932806 h 1334"/>
                <a:gd name="T22" fmla="*/ 100994387 w 1009"/>
                <a:gd name="T23" fmla="*/ 151600586 h 1334"/>
                <a:gd name="T24" fmla="*/ 94114187 w 1009"/>
                <a:gd name="T25" fmla="*/ 157321179 h 1334"/>
                <a:gd name="T26" fmla="*/ 76849195 w 1009"/>
                <a:gd name="T27" fmla="*/ 167592646 h 1334"/>
                <a:gd name="T28" fmla="*/ 67632480 w 1009"/>
                <a:gd name="T29" fmla="*/ 171103247 h 1334"/>
                <a:gd name="T30" fmla="*/ 45953869 w 1009"/>
                <a:gd name="T31" fmla="*/ 173313239 h 1334"/>
                <a:gd name="T32" fmla="*/ 24145192 w 1009"/>
                <a:gd name="T33" fmla="*/ 168762726 h 1334"/>
                <a:gd name="T34" fmla="*/ 16096915 w 1009"/>
                <a:gd name="T35" fmla="*/ 164212213 h 1334"/>
                <a:gd name="T36" fmla="*/ 4543324 w 1009"/>
                <a:gd name="T37" fmla="*/ 151600586 h 1334"/>
                <a:gd name="T38" fmla="*/ 1168438 w 1009"/>
                <a:gd name="T39" fmla="*/ 142369391 h 1334"/>
                <a:gd name="T40" fmla="*/ 0 w 1009"/>
                <a:gd name="T41" fmla="*/ 124036810 h 1334"/>
                <a:gd name="T42" fmla="*/ 2336515 w 1009"/>
                <a:gd name="T43" fmla="*/ 111425183 h 1334"/>
                <a:gd name="T44" fmla="*/ 6880200 w 1009"/>
                <a:gd name="T45" fmla="*/ 98683387 h 1334"/>
                <a:gd name="T46" fmla="*/ 11423524 w 1009"/>
                <a:gd name="T47" fmla="*/ 94132874 h 1334"/>
                <a:gd name="T48" fmla="*/ 19471801 w 1009"/>
                <a:gd name="T49" fmla="*/ 86071759 h 1334"/>
                <a:gd name="T50" fmla="*/ 41280479 w 1009"/>
                <a:gd name="T51" fmla="*/ 75800293 h 1334"/>
                <a:gd name="T52" fmla="*/ 52833709 w 1009"/>
                <a:gd name="T53" fmla="*/ 72289691 h 1334"/>
                <a:gd name="T54" fmla="*/ 74642386 w 1009"/>
                <a:gd name="T55" fmla="*/ 70079339 h 1334"/>
                <a:gd name="T56" fmla="*/ 96320996 w 1009"/>
                <a:gd name="T57" fmla="*/ 70079339 h 1334"/>
                <a:gd name="T58" fmla="*/ 95282625 w 1009"/>
                <a:gd name="T59" fmla="*/ 44856085 h 1334"/>
                <a:gd name="T60" fmla="*/ 91777672 w 1009"/>
                <a:gd name="T61" fmla="*/ 36794970 h 1334"/>
                <a:gd name="T62" fmla="*/ 87233988 w 1009"/>
                <a:gd name="T63" fmla="*/ 32114288 h 1334"/>
                <a:gd name="T64" fmla="*/ 75680757 w 1009"/>
                <a:gd name="T65" fmla="*/ 26393695 h 1334"/>
                <a:gd name="T66" fmla="*/ 68800918 w 1009"/>
                <a:gd name="T67" fmla="*/ 25223254 h 1334"/>
                <a:gd name="T68" fmla="*/ 40112041 w 1009"/>
                <a:gd name="T69" fmla="*/ 27563776 h 1334"/>
                <a:gd name="T70" fmla="*/ 13760039 w 1009"/>
                <a:gd name="T71" fmla="*/ 34454810 h 1334"/>
                <a:gd name="T72" fmla="*/ 8048277 w 1009"/>
                <a:gd name="T73" fmla="*/ 13781708 h 1334"/>
                <a:gd name="T74" fmla="*/ 52833709 w 1009"/>
                <a:gd name="T75" fmla="*/ 95302954 h 1334"/>
                <a:gd name="T76" fmla="*/ 41280479 w 1009"/>
                <a:gd name="T77" fmla="*/ 102193628 h 1334"/>
                <a:gd name="T78" fmla="*/ 35568716 w 1009"/>
                <a:gd name="T79" fmla="*/ 112465094 h 1334"/>
                <a:gd name="T80" fmla="*/ 34400279 w 1009"/>
                <a:gd name="T81" fmla="*/ 119356128 h 1334"/>
                <a:gd name="T82" fmla="*/ 35568716 w 1009"/>
                <a:gd name="T83" fmla="*/ 133137836 h 1334"/>
                <a:gd name="T84" fmla="*/ 39073670 w 1009"/>
                <a:gd name="T85" fmla="*/ 138988598 h 1334"/>
                <a:gd name="T86" fmla="*/ 50497194 w 1009"/>
                <a:gd name="T87" fmla="*/ 146919904 h 1334"/>
                <a:gd name="T88" fmla="*/ 64257233 w 1009"/>
                <a:gd name="T89" fmla="*/ 146919904 h 1334"/>
                <a:gd name="T90" fmla="*/ 73473948 w 1009"/>
                <a:gd name="T91" fmla="*/ 145749824 h 1334"/>
                <a:gd name="T92" fmla="*/ 89440797 w 1009"/>
                <a:gd name="T93" fmla="*/ 136648437 h 1334"/>
                <a:gd name="T94" fmla="*/ 96320996 w 1009"/>
                <a:gd name="T95" fmla="*/ 130927844 h 1334"/>
                <a:gd name="T96" fmla="*/ 96320996 w 1009"/>
                <a:gd name="T97" fmla="*/ 91922522 h 1334"/>
                <a:gd name="T98" fmla="*/ 63089156 w 1009"/>
                <a:gd name="T99" fmla="*/ 92962433 h 133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009" h="1334">
                  <a:moveTo>
                    <a:pt x="62" y="106"/>
                  </a:moveTo>
                  <a:lnTo>
                    <a:pt x="62" y="106"/>
                  </a:lnTo>
                  <a:lnTo>
                    <a:pt x="203" y="53"/>
                  </a:lnTo>
                  <a:lnTo>
                    <a:pt x="354" y="18"/>
                  </a:lnTo>
                  <a:lnTo>
                    <a:pt x="504" y="0"/>
                  </a:lnTo>
                  <a:lnTo>
                    <a:pt x="575" y="0"/>
                  </a:lnTo>
                  <a:lnTo>
                    <a:pt x="654" y="9"/>
                  </a:lnTo>
                  <a:lnTo>
                    <a:pt x="734" y="18"/>
                  </a:lnTo>
                  <a:lnTo>
                    <a:pt x="804" y="44"/>
                  </a:lnTo>
                  <a:lnTo>
                    <a:pt x="875" y="88"/>
                  </a:lnTo>
                  <a:lnTo>
                    <a:pt x="901" y="106"/>
                  </a:lnTo>
                  <a:lnTo>
                    <a:pt x="928" y="141"/>
                  </a:lnTo>
                  <a:lnTo>
                    <a:pt x="963" y="194"/>
                  </a:lnTo>
                  <a:lnTo>
                    <a:pt x="990" y="256"/>
                  </a:lnTo>
                  <a:lnTo>
                    <a:pt x="1008" y="327"/>
                  </a:lnTo>
                  <a:lnTo>
                    <a:pt x="1008" y="389"/>
                  </a:lnTo>
                  <a:lnTo>
                    <a:pt x="1008" y="1307"/>
                  </a:lnTo>
                  <a:lnTo>
                    <a:pt x="804" y="1307"/>
                  </a:lnTo>
                  <a:lnTo>
                    <a:pt x="778" y="1166"/>
                  </a:lnTo>
                  <a:lnTo>
                    <a:pt x="725" y="1210"/>
                  </a:lnTo>
                  <a:lnTo>
                    <a:pt x="663" y="1254"/>
                  </a:lnTo>
                  <a:lnTo>
                    <a:pt x="592" y="1289"/>
                  </a:lnTo>
                  <a:lnTo>
                    <a:pt x="521" y="1316"/>
                  </a:lnTo>
                  <a:lnTo>
                    <a:pt x="442" y="1325"/>
                  </a:lnTo>
                  <a:lnTo>
                    <a:pt x="354" y="1333"/>
                  </a:lnTo>
                  <a:lnTo>
                    <a:pt x="265" y="1316"/>
                  </a:lnTo>
                  <a:lnTo>
                    <a:pt x="186" y="1298"/>
                  </a:lnTo>
                  <a:lnTo>
                    <a:pt x="124" y="1263"/>
                  </a:lnTo>
                  <a:lnTo>
                    <a:pt x="80" y="1219"/>
                  </a:lnTo>
                  <a:lnTo>
                    <a:pt x="35" y="1166"/>
                  </a:lnTo>
                  <a:lnTo>
                    <a:pt x="9" y="1095"/>
                  </a:lnTo>
                  <a:lnTo>
                    <a:pt x="0" y="998"/>
                  </a:lnTo>
                  <a:lnTo>
                    <a:pt x="0" y="954"/>
                  </a:lnTo>
                  <a:lnTo>
                    <a:pt x="0" y="901"/>
                  </a:lnTo>
                  <a:lnTo>
                    <a:pt x="18" y="857"/>
                  </a:lnTo>
                  <a:lnTo>
                    <a:pt x="35" y="804"/>
                  </a:lnTo>
                  <a:lnTo>
                    <a:pt x="53" y="759"/>
                  </a:lnTo>
                  <a:lnTo>
                    <a:pt x="88" y="724"/>
                  </a:lnTo>
                  <a:lnTo>
                    <a:pt x="115" y="689"/>
                  </a:lnTo>
                  <a:lnTo>
                    <a:pt x="150" y="662"/>
                  </a:lnTo>
                  <a:lnTo>
                    <a:pt x="230" y="609"/>
                  </a:lnTo>
                  <a:lnTo>
                    <a:pt x="318" y="583"/>
                  </a:lnTo>
                  <a:lnTo>
                    <a:pt x="407" y="556"/>
                  </a:lnTo>
                  <a:lnTo>
                    <a:pt x="495" y="548"/>
                  </a:lnTo>
                  <a:lnTo>
                    <a:pt x="575" y="539"/>
                  </a:lnTo>
                  <a:lnTo>
                    <a:pt x="742" y="539"/>
                  </a:lnTo>
                  <a:lnTo>
                    <a:pt x="742" y="406"/>
                  </a:lnTo>
                  <a:lnTo>
                    <a:pt x="734" y="345"/>
                  </a:lnTo>
                  <a:lnTo>
                    <a:pt x="725" y="309"/>
                  </a:lnTo>
                  <a:lnTo>
                    <a:pt x="707" y="283"/>
                  </a:lnTo>
                  <a:lnTo>
                    <a:pt x="672" y="247"/>
                  </a:lnTo>
                  <a:lnTo>
                    <a:pt x="628" y="221"/>
                  </a:lnTo>
                  <a:lnTo>
                    <a:pt x="583" y="203"/>
                  </a:lnTo>
                  <a:lnTo>
                    <a:pt x="530" y="194"/>
                  </a:lnTo>
                  <a:lnTo>
                    <a:pt x="424" y="194"/>
                  </a:lnTo>
                  <a:lnTo>
                    <a:pt x="309" y="212"/>
                  </a:lnTo>
                  <a:lnTo>
                    <a:pt x="203" y="239"/>
                  </a:lnTo>
                  <a:lnTo>
                    <a:pt x="106" y="265"/>
                  </a:lnTo>
                  <a:lnTo>
                    <a:pt x="62" y="106"/>
                  </a:lnTo>
                  <a:close/>
                  <a:moveTo>
                    <a:pt x="407" y="733"/>
                  </a:moveTo>
                  <a:lnTo>
                    <a:pt x="407" y="733"/>
                  </a:lnTo>
                  <a:lnTo>
                    <a:pt x="362" y="759"/>
                  </a:lnTo>
                  <a:lnTo>
                    <a:pt x="318" y="786"/>
                  </a:lnTo>
                  <a:lnTo>
                    <a:pt x="292" y="821"/>
                  </a:lnTo>
                  <a:lnTo>
                    <a:pt x="274" y="865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1" y="1069"/>
                  </a:lnTo>
                  <a:lnTo>
                    <a:pt x="345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6" y="1121"/>
                  </a:lnTo>
                  <a:lnTo>
                    <a:pt x="628" y="1086"/>
                  </a:lnTo>
                  <a:lnTo>
                    <a:pt x="689" y="1051"/>
                  </a:lnTo>
                  <a:lnTo>
                    <a:pt x="742" y="1007"/>
                  </a:lnTo>
                  <a:lnTo>
                    <a:pt x="742" y="707"/>
                  </a:lnTo>
                  <a:lnTo>
                    <a:pt x="575" y="707"/>
                  </a:lnTo>
                  <a:lnTo>
                    <a:pt x="486" y="715"/>
                  </a:lnTo>
                  <a:lnTo>
                    <a:pt x="407" y="733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Freeform 11"/>
            <p:cNvSpPr>
              <a:spLocks noChangeArrowheads="1"/>
            </p:cNvSpPr>
            <p:nvPr/>
          </p:nvSpPr>
          <p:spPr bwMode="gray">
            <a:xfrm>
              <a:off x="5818188" y="3740150"/>
              <a:ext cx="363537" cy="481013"/>
            </a:xfrm>
            <a:custGeom>
              <a:avLst/>
              <a:gdLst>
                <a:gd name="T0" fmla="*/ 9234850 w 1008"/>
                <a:gd name="T1" fmla="*/ 13781708 h 1334"/>
                <a:gd name="T2" fmla="*/ 45914579 w 1008"/>
                <a:gd name="T3" fmla="*/ 2340161 h 1334"/>
                <a:gd name="T4" fmla="*/ 75830644 w 1008"/>
                <a:gd name="T5" fmla="*/ 0 h 1334"/>
                <a:gd name="T6" fmla="*/ 86236170 w 1008"/>
                <a:gd name="T7" fmla="*/ 1170080 h 1334"/>
                <a:gd name="T8" fmla="*/ 104576034 w 1008"/>
                <a:gd name="T9" fmla="*/ 5720593 h 1334"/>
                <a:gd name="T10" fmla="*/ 120704743 w 1008"/>
                <a:gd name="T11" fmla="*/ 17292309 h 1334"/>
                <a:gd name="T12" fmla="*/ 126427926 w 1008"/>
                <a:gd name="T13" fmla="*/ 25223254 h 1334"/>
                <a:gd name="T14" fmla="*/ 130980073 w 1008"/>
                <a:gd name="T15" fmla="*/ 43686005 h 1334"/>
                <a:gd name="T16" fmla="*/ 130980073 w 1008"/>
                <a:gd name="T17" fmla="*/ 52787030 h 1334"/>
                <a:gd name="T18" fmla="*/ 130980073 w 1008"/>
                <a:gd name="T19" fmla="*/ 169932806 h 1334"/>
                <a:gd name="T20" fmla="*/ 104576034 w 1008"/>
                <a:gd name="T21" fmla="*/ 169932806 h 1334"/>
                <a:gd name="T22" fmla="*/ 102234683 w 1008"/>
                <a:gd name="T23" fmla="*/ 151600586 h 1334"/>
                <a:gd name="T24" fmla="*/ 81553828 w 1008"/>
                <a:gd name="T25" fmla="*/ 165382294 h 1334"/>
                <a:gd name="T26" fmla="*/ 57490780 w 1008"/>
                <a:gd name="T27" fmla="*/ 172273328 h 1334"/>
                <a:gd name="T28" fmla="*/ 45914579 w 1008"/>
                <a:gd name="T29" fmla="*/ 173313239 h 1334"/>
                <a:gd name="T30" fmla="*/ 28745390 w 1008"/>
                <a:gd name="T31" fmla="*/ 169932806 h 1334"/>
                <a:gd name="T32" fmla="*/ 17169189 w 1008"/>
                <a:gd name="T33" fmla="*/ 164212213 h 1334"/>
                <a:gd name="T34" fmla="*/ 12616681 w 1008"/>
                <a:gd name="T35" fmla="*/ 160701612 h 1334"/>
                <a:gd name="T36" fmla="*/ 5723183 w 1008"/>
                <a:gd name="T37" fmla="*/ 150430145 h 1334"/>
                <a:gd name="T38" fmla="*/ 1170676 w 1008"/>
                <a:gd name="T39" fmla="*/ 138988598 h 1334"/>
                <a:gd name="T40" fmla="*/ 0 w 1008"/>
                <a:gd name="T41" fmla="*/ 126247162 h 1334"/>
                <a:gd name="T42" fmla="*/ 1170676 w 1008"/>
                <a:gd name="T43" fmla="*/ 113635175 h 1334"/>
                <a:gd name="T44" fmla="*/ 4552507 w 1008"/>
                <a:gd name="T45" fmla="*/ 103364069 h 1334"/>
                <a:gd name="T46" fmla="*/ 19510540 w 1008"/>
                <a:gd name="T47" fmla="*/ 86071759 h 1334"/>
                <a:gd name="T48" fmla="*/ 28745390 w 1008"/>
                <a:gd name="T49" fmla="*/ 80350806 h 1334"/>
                <a:gd name="T50" fmla="*/ 44743903 w 1008"/>
                <a:gd name="T51" fmla="*/ 74630213 h 1334"/>
                <a:gd name="T52" fmla="*/ 80383152 w 1008"/>
                <a:gd name="T53" fmla="*/ 70079339 h 1334"/>
                <a:gd name="T54" fmla="*/ 97682176 w 1008"/>
                <a:gd name="T55" fmla="*/ 70079339 h 1334"/>
                <a:gd name="T56" fmla="*/ 96511860 w 1008"/>
                <a:gd name="T57" fmla="*/ 45896357 h 1334"/>
                <a:gd name="T58" fmla="*/ 93130029 w 1008"/>
                <a:gd name="T59" fmla="*/ 37965051 h 1334"/>
                <a:gd name="T60" fmla="*/ 83894818 w 1008"/>
                <a:gd name="T61" fmla="*/ 28733856 h 1334"/>
                <a:gd name="T62" fmla="*/ 71278137 w 1008"/>
                <a:gd name="T63" fmla="*/ 25223254 h 1334"/>
                <a:gd name="T64" fmla="*/ 56320104 w 1008"/>
                <a:gd name="T65" fmla="*/ 25223254 h 1334"/>
                <a:gd name="T66" fmla="*/ 27574714 w 1008"/>
                <a:gd name="T67" fmla="*/ 29903936 h 1334"/>
                <a:gd name="T68" fmla="*/ 13787357 w 1008"/>
                <a:gd name="T69" fmla="*/ 34454810 h 1334"/>
                <a:gd name="T70" fmla="*/ 51767597 w 1008"/>
                <a:gd name="T71" fmla="*/ 96473035 h 1334"/>
                <a:gd name="T72" fmla="*/ 47085255 w 1008"/>
                <a:gd name="T73" fmla="*/ 98683387 h 1334"/>
                <a:gd name="T74" fmla="*/ 37850405 w 1008"/>
                <a:gd name="T75" fmla="*/ 106744501 h 1334"/>
                <a:gd name="T76" fmla="*/ 35639249 w 1008"/>
                <a:gd name="T77" fmla="*/ 111425183 h 1334"/>
                <a:gd name="T78" fmla="*/ 34468573 w 1008"/>
                <a:gd name="T79" fmla="*/ 126247162 h 1334"/>
                <a:gd name="T80" fmla="*/ 39021081 w 1008"/>
                <a:gd name="T81" fmla="*/ 138988598 h 1334"/>
                <a:gd name="T82" fmla="*/ 44743903 w 1008"/>
                <a:gd name="T83" fmla="*/ 143539472 h 1334"/>
                <a:gd name="T84" fmla="*/ 57490780 w 1008"/>
                <a:gd name="T85" fmla="*/ 148089984 h 1334"/>
                <a:gd name="T86" fmla="*/ 64384639 w 1008"/>
                <a:gd name="T87" fmla="*/ 146919904 h 1334"/>
                <a:gd name="T88" fmla="*/ 82724503 w 1008"/>
                <a:gd name="T89" fmla="*/ 141198950 h 1334"/>
                <a:gd name="T90" fmla="*/ 97682176 w 1008"/>
                <a:gd name="T91" fmla="*/ 130927844 h 1334"/>
                <a:gd name="T92" fmla="*/ 97682176 w 1008"/>
                <a:gd name="T93" fmla="*/ 91922522 h 1334"/>
                <a:gd name="T94" fmla="*/ 74659969 w 1008"/>
                <a:gd name="T95" fmla="*/ 91922522 h 1334"/>
                <a:gd name="T96" fmla="*/ 51767597 w 1008"/>
                <a:gd name="T97" fmla="*/ 96473035 h 133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008" h="1334">
                  <a:moveTo>
                    <a:pt x="71" y="106"/>
                  </a:moveTo>
                  <a:lnTo>
                    <a:pt x="71" y="106"/>
                  </a:lnTo>
                  <a:lnTo>
                    <a:pt x="212" y="53"/>
                  </a:lnTo>
                  <a:lnTo>
                    <a:pt x="353" y="18"/>
                  </a:lnTo>
                  <a:lnTo>
                    <a:pt x="504" y="0"/>
                  </a:lnTo>
                  <a:lnTo>
                    <a:pt x="583" y="0"/>
                  </a:lnTo>
                  <a:lnTo>
                    <a:pt x="663" y="9"/>
                  </a:lnTo>
                  <a:lnTo>
                    <a:pt x="733" y="18"/>
                  </a:lnTo>
                  <a:lnTo>
                    <a:pt x="804" y="44"/>
                  </a:lnTo>
                  <a:lnTo>
                    <a:pt x="875" y="80"/>
                  </a:lnTo>
                  <a:lnTo>
                    <a:pt x="928" y="133"/>
                  </a:lnTo>
                  <a:lnTo>
                    <a:pt x="972" y="194"/>
                  </a:lnTo>
                  <a:lnTo>
                    <a:pt x="998" y="265"/>
                  </a:lnTo>
                  <a:lnTo>
                    <a:pt x="1007" y="336"/>
                  </a:lnTo>
                  <a:lnTo>
                    <a:pt x="1007" y="406"/>
                  </a:lnTo>
                  <a:lnTo>
                    <a:pt x="1007" y="1307"/>
                  </a:lnTo>
                  <a:lnTo>
                    <a:pt x="804" y="1307"/>
                  </a:lnTo>
                  <a:lnTo>
                    <a:pt x="786" y="1166"/>
                  </a:lnTo>
                  <a:lnTo>
                    <a:pt x="707" y="1227"/>
                  </a:lnTo>
                  <a:lnTo>
                    <a:pt x="627" y="1272"/>
                  </a:lnTo>
                  <a:lnTo>
                    <a:pt x="539" y="1307"/>
                  </a:lnTo>
                  <a:lnTo>
                    <a:pt x="442" y="1325"/>
                  </a:lnTo>
                  <a:lnTo>
                    <a:pt x="353" y="1333"/>
                  </a:lnTo>
                  <a:lnTo>
                    <a:pt x="265" y="1316"/>
                  </a:lnTo>
                  <a:lnTo>
                    <a:pt x="221" y="1307"/>
                  </a:lnTo>
                  <a:lnTo>
                    <a:pt x="177" y="1289"/>
                  </a:lnTo>
                  <a:lnTo>
                    <a:pt x="132" y="1263"/>
                  </a:lnTo>
                  <a:lnTo>
                    <a:pt x="97" y="1236"/>
                  </a:lnTo>
                  <a:lnTo>
                    <a:pt x="71" y="1201"/>
                  </a:lnTo>
                  <a:lnTo>
                    <a:pt x="44" y="1157"/>
                  </a:lnTo>
                  <a:lnTo>
                    <a:pt x="18" y="1121"/>
                  </a:lnTo>
                  <a:lnTo>
                    <a:pt x="9" y="1069"/>
                  </a:lnTo>
                  <a:lnTo>
                    <a:pt x="0" y="1024"/>
                  </a:lnTo>
                  <a:lnTo>
                    <a:pt x="0" y="971"/>
                  </a:lnTo>
                  <a:lnTo>
                    <a:pt x="9" y="874"/>
                  </a:lnTo>
                  <a:lnTo>
                    <a:pt x="18" y="839"/>
                  </a:lnTo>
                  <a:lnTo>
                    <a:pt x="35" y="795"/>
                  </a:lnTo>
                  <a:lnTo>
                    <a:pt x="88" y="724"/>
                  </a:lnTo>
                  <a:lnTo>
                    <a:pt x="150" y="662"/>
                  </a:lnTo>
                  <a:lnTo>
                    <a:pt x="221" y="618"/>
                  </a:lnTo>
                  <a:lnTo>
                    <a:pt x="283" y="592"/>
                  </a:lnTo>
                  <a:lnTo>
                    <a:pt x="344" y="574"/>
                  </a:lnTo>
                  <a:lnTo>
                    <a:pt x="477" y="548"/>
                  </a:lnTo>
                  <a:lnTo>
                    <a:pt x="618" y="539"/>
                  </a:lnTo>
                  <a:lnTo>
                    <a:pt x="751" y="539"/>
                  </a:lnTo>
                  <a:lnTo>
                    <a:pt x="751" y="415"/>
                  </a:lnTo>
                  <a:lnTo>
                    <a:pt x="742" y="353"/>
                  </a:lnTo>
                  <a:lnTo>
                    <a:pt x="716" y="292"/>
                  </a:lnTo>
                  <a:lnTo>
                    <a:pt x="689" y="247"/>
                  </a:lnTo>
                  <a:lnTo>
                    <a:pt x="645" y="221"/>
                  </a:lnTo>
                  <a:lnTo>
                    <a:pt x="601" y="203"/>
                  </a:lnTo>
                  <a:lnTo>
                    <a:pt x="548" y="194"/>
                  </a:lnTo>
                  <a:lnTo>
                    <a:pt x="433" y="194"/>
                  </a:lnTo>
                  <a:lnTo>
                    <a:pt x="327" y="203"/>
                  </a:lnTo>
                  <a:lnTo>
                    <a:pt x="212" y="230"/>
                  </a:lnTo>
                  <a:lnTo>
                    <a:pt x="106" y="265"/>
                  </a:lnTo>
                  <a:lnTo>
                    <a:pt x="71" y="106"/>
                  </a:lnTo>
                  <a:close/>
                  <a:moveTo>
                    <a:pt x="398" y="742"/>
                  </a:moveTo>
                  <a:lnTo>
                    <a:pt x="398" y="742"/>
                  </a:lnTo>
                  <a:lnTo>
                    <a:pt x="362" y="759"/>
                  </a:lnTo>
                  <a:lnTo>
                    <a:pt x="327" y="786"/>
                  </a:lnTo>
                  <a:lnTo>
                    <a:pt x="291" y="821"/>
                  </a:lnTo>
                  <a:lnTo>
                    <a:pt x="274" y="857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0" y="1069"/>
                  </a:lnTo>
                  <a:lnTo>
                    <a:pt x="344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5" y="1121"/>
                  </a:lnTo>
                  <a:lnTo>
                    <a:pt x="636" y="1086"/>
                  </a:lnTo>
                  <a:lnTo>
                    <a:pt x="698" y="1051"/>
                  </a:lnTo>
                  <a:lnTo>
                    <a:pt x="751" y="1007"/>
                  </a:lnTo>
                  <a:lnTo>
                    <a:pt x="751" y="707"/>
                  </a:lnTo>
                  <a:lnTo>
                    <a:pt x="574" y="707"/>
                  </a:lnTo>
                  <a:lnTo>
                    <a:pt x="486" y="715"/>
                  </a:lnTo>
                  <a:lnTo>
                    <a:pt x="398" y="742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Freeform 12"/>
            <p:cNvSpPr>
              <a:spLocks noChangeArrowheads="1"/>
            </p:cNvSpPr>
            <p:nvPr/>
          </p:nvSpPr>
          <p:spPr bwMode="gray">
            <a:xfrm>
              <a:off x="5376863" y="3746500"/>
              <a:ext cx="400050" cy="465138"/>
            </a:xfrm>
            <a:custGeom>
              <a:avLst/>
              <a:gdLst>
                <a:gd name="T0" fmla="*/ 0 w 1113"/>
                <a:gd name="T1" fmla="*/ 0 h 1290"/>
                <a:gd name="T2" fmla="*/ 0 w 1113"/>
                <a:gd name="T3" fmla="*/ 0 h 1290"/>
                <a:gd name="T4" fmla="*/ 36303190 w 1113"/>
                <a:gd name="T5" fmla="*/ 0 h 1290"/>
                <a:gd name="T6" fmla="*/ 36303190 w 1113"/>
                <a:gd name="T7" fmla="*/ 0 h 1290"/>
                <a:gd name="T8" fmla="*/ 58007609 w 1113"/>
                <a:gd name="T9" fmla="*/ 69946659 h 1290"/>
                <a:gd name="T10" fmla="*/ 58007609 w 1113"/>
                <a:gd name="T11" fmla="*/ 69946659 h 1290"/>
                <a:gd name="T12" fmla="*/ 64854826 w 1113"/>
                <a:gd name="T13" fmla="*/ 91788674 h 1290"/>
                <a:gd name="T14" fmla="*/ 70539275 w 1113"/>
                <a:gd name="T15" fmla="*/ 113630689 h 1290"/>
                <a:gd name="T16" fmla="*/ 70539275 w 1113"/>
                <a:gd name="T17" fmla="*/ 113630689 h 1290"/>
                <a:gd name="T18" fmla="*/ 75190350 w 1113"/>
                <a:gd name="T19" fmla="*/ 133132592 h 1290"/>
                <a:gd name="T20" fmla="*/ 75190350 w 1113"/>
                <a:gd name="T21" fmla="*/ 133132592 h 1290"/>
                <a:gd name="T22" fmla="*/ 85396477 w 1113"/>
                <a:gd name="T23" fmla="*/ 101019680 h 1290"/>
                <a:gd name="T24" fmla="*/ 94569232 w 1113"/>
                <a:gd name="T25" fmla="*/ 67736352 h 1290"/>
                <a:gd name="T26" fmla="*/ 102579218 w 1113"/>
                <a:gd name="T27" fmla="*/ 34453385 h 1290"/>
                <a:gd name="T28" fmla="*/ 108263666 w 1113"/>
                <a:gd name="T29" fmla="*/ 0 h 1290"/>
                <a:gd name="T30" fmla="*/ 108263666 w 1113"/>
                <a:gd name="T31" fmla="*/ 0 h 1290"/>
                <a:gd name="T32" fmla="*/ 143662520 w 1113"/>
                <a:gd name="T33" fmla="*/ 0 h 1290"/>
                <a:gd name="T34" fmla="*/ 143662520 w 1113"/>
                <a:gd name="T35" fmla="*/ 0 h 1290"/>
                <a:gd name="T36" fmla="*/ 134489765 w 1113"/>
                <a:gd name="T37" fmla="*/ 43554224 h 1290"/>
                <a:gd name="T38" fmla="*/ 123120869 w 1113"/>
                <a:gd name="T39" fmla="*/ 86068198 h 1290"/>
                <a:gd name="T40" fmla="*/ 117436061 w 1113"/>
                <a:gd name="T41" fmla="*/ 106740157 h 1290"/>
                <a:gd name="T42" fmla="*/ 109426435 w 1113"/>
                <a:gd name="T43" fmla="*/ 127412115 h 1290"/>
                <a:gd name="T44" fmla="*/ 101416449 w 1113"/>
                <a:gd name="T45" fmla="*/ 146913657 h 1290"/>
                <a:gd name="T46" fmla="*/ 92243694 w 1113"/>
                <a:gd name="T47" fmla="*/ 167585616 h 1290"/>
                <a:gd name="T48" fmla="*/ 92243694 w 1113"/>
                <a:gd name="T49" fmla="*/ 167585616 h 1290"/>
                <a:gd name="T50" fmla="*/ 49997624 w 1113"/>
                <a:gd name="T51" fmla="*/ 167585616 h 1290"/>
                <a:gd name="T52" fmla="*/ 49997624 w 1113"/>
                <a:gd name="T53" fmla="*/ 167585616 h 1290"/>
                <a:gd name="T54" fmla="*/ 0 w 1113"/>
                <a:gd name="T55" fmla="*/ 0 h 129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13" h="1290">
                  <a:moveTo>
                    <a:pt x="0" y="0"/>
                  </a:moveTo>
                  <a:lnTo>
                    <a:pt x="0" y="0"/>
                  </a:lnTo>
                  <a:lnTo>
                    <a:pt x="281" y="0"/>
                  </a:lnTo>
                  <a:lnTo>
                    <a:pt x="449" y="538"/>
                  </a:lnTo>
                  <a:lnTo>
                    <a:pt x="502" y="706"/>
                  </a:lnTo>
                  <a:lnTo>
                    <a:pt x="546" y="874"/>
                  </a:lnTo>
                  <a:lnTo>
                    <a:pt x="582" y="1024"/>
                  </a:lnTo>
                  <a:lnTo>
                    <a:pt x="661" y="777"/>
                  </a:lnTo>
                  <a:lnTo>
                    <a:pt x="732" y="521"/>
                  </a:lnTo>
                  <a:lnTo>
                    <a:pt x="794" y="265"/>
                  </a:lnTo>
                  <a:lnTo>
                    <a:pt x="838" y="0"/>
                  </a:lnTo>
                  <a:lnTo>
                    <a:pt x="1112" y="0"/>
                  </a:lnTo>
                  <a:lnTo>
                    <a:pt x="1041" y="335"/>
                  </a:lnTo>
                  <a:lnTo>
                    <a:pt x="953" y="662"/>
                  </a:lnTo>
                  <a:lnTo>
                    <a:pt x="909" y="821"/>
                  </a:lnTo>
                  <a:lnTo>
                    <a:pt x="847" y="980"/>
                  </a:lnTo>
                  <a:lnTo>
                    <a:pt x="785" y="1130"/>
                  </a:lnTo>
                  <a:lnTo>
                    <a:pt x="714" y="1289"/>
                  </a:lnTo>
                  <a:lnTo>
                    <a:pt x="387" y="1289"/>
                  </a:lnTo>
                  <a:lnTo>
                    <a:pt x="0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13"/>
            <p:cNvSpPr>
              <a:spLocks noChangeArrowheads="1"/>
            </p:cNvSpPr>
            <p:nvPr/>
          </p:nvSpPr>
          <p:spPr bwMode="gray">
            <a:xfrm>
              <a:off x="6191250" y="3735388"/>
              <a:ext cx="28575" cy="41275"/>
            </a:xfrm>
            <a:custGeom>
              <a:avLst/>
              <a:gdLst>
                <a:gd name="T0" fmla="*/ 4465558 w 80"/>
                <a:gd name="T1" fmla="*/ 2190087 h 115"/>
                <a:gd name="T2" fmla="*/ 0 w 80"/>
                <a:gd name="T3" fmla="*/ 2190087 h 115"/>
                <a:gd name="T4" fmla="*/ 0 w 80"/>
                <a:gd name="T5" fmla="*/ 0 h 115"/>
                <a:gd name="T6" fmla="*/ 10079117 w 80"/>
                <a:gd name="T7" fmla="*/ 0 h 115"/>
                <a:gd name="T8" fmla="*/ 10079117 w 80"/>
                <a:gd name="T9" fmla="*/ 2190087 h 115"/>
                <a:gd name="T10" fmla="*/ 5613559 w 80"/>
                <a:gd name="T11" fmla="*/ 2190087 h 115"/>
                <a:gd name="T12" fmla="*/ 5613559 w 80"/>
                <a:gd name="T13" fmla="*/ 14685286 h 115"/>
                <a:gd name="T14" fmla="*/ 4465558 w 80"/>
                <a:gd name="T15" fmla="*/ 14685286 h 115"/>
                <a:gd name="T16" fmla="*/ 4465558 w 80"/>
                <a:gd name="T17" fmla="*/ 2190087 h 1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0" h="115">
                  <a:moveTo>
                    <a:pt x="35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79" y="0"/>
                  </a:lnTo>
                  <a:lnTo>
                    <a:pt x="79" y="17"/>
                  </a:lnTo>
                  <a:lnTo>
                    <a:pt x="44" y="17"/>
                  </a:lnTo>
                  <a:lnTo>
                    <a:pt x="44" y="114"/>
                  </a:lnTo>
                  <a:lnTo>
                    <a:pt x="35" y="114"/>
                  </a:lnTo>
                  <a:lnTo>
                    <a:pt x="35" y="17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Freeform 14"/>
            <p:cNvSpPr>
              <a:spLocks noChangeArrowheads="1"/>
            </p:cNvSpPr>
            <p:nvPr/>
          </p:nvSpPr>
          <p:spPr bwMode="gray">
            <a:xfrm>
              <a:off x="6223000" y="3735388"/>
              <a:ext cx="41275" cy="41275"/>
            </a:xfrm>
            <a:custGeom>
              <a:avLst/>
              <a:gdLst>
                <a:gd name="T0" fmla="*/ 12280736 w 116"/>
                <a:gd name="T1" fmla="*/ 7858042 h 115"/>
                <a:gd name="T2" fmla="*/ 12280736 w 116"/>
                <a:gd name="T3" fmla="*/ 7858042 h 115"/>
                <a:gd name="T4" fmla="*/ 12280736 w 116"/>
                <a:gd name="T5" fmla="*/ 2190087 h 115"/>
                <a:gd name="T6" fmla="*/ 12280736 w 116"/>
                <a:gd name="T7" fmla="*/ 2190087 h 115"/>
                <a:gd name="T8" fmla="*/ 12280736 w 116"/>
                <a:gd name="T9" fmla="*/ 2190087 h 115"/>
                <a:gd name="T10" fmla="*/ 10128743 w 116"/>
                <a:gd name="T11" fmla="*/ 7858042 h 115"/>
                <a:gd name="T12" fmla="*/ 7849722 w 116"/>
                <a:gd name="T13" fmla="*/ 14685286 h 115"/>
                <a:gd name="T14" fmla="*/ 6710034 w 116"/>
                <a:gd name="T15" fmla="*/ 14685286 h 115"/>
                <a:gd name="T16" fmla="*/ 4431369 w 116"/>
                <a:gd name="T17" fmla="*/ 7858042 h 115"/>
                <a:gd name="T18" fmla="*/ 4431369 w 116"/>
                <a:gd name="T19" fmla="*/ 7858042 h 115"/>
                <a:gd name="T20" fmla="*/ 2279020 w 116"/>
                <a:gd name="T21" fmla="*/ 2190087 h 115"/>
                <a:gd name="T22" fmla="*/ 2279020 w 116"/>
                <a:gd name="T23" fmla="*/ 2190087 h 115"/>
                <a:gd name="T24" fmla="*/ 2279020 w 116"/>
                <a:gd name="T25" fmla="*/ 2190087 h 115"/>
                <a:gd name="T26" fmla="*/ 2279020 w 116"/>
                <a:gd name="T27" fmla="*/ 7858042 h 115"/>
                <a:gd name="T28" fmla="*/ 2279020 w 116"/>
                <a:gd name="T29" fmla="*/ 14685286 h 115"/>
                <a:gd name="T30" fmla="*/ 0 w 116"/>
                <a:gd name="T31" fmla="*/ 14685286 h 115"/>
                <a:gd name="T32" fmla="*/ 1139332 w 116"/>
                <a:gd name="T33" fmla="*/ 0 h 115"/>
                <a:gd name="T34" fmla="*/ 3418353 w 116"/>
                <a:gd name="T35" fmla="*/ 0 h 115"/>
                <a:gd name="T36" fmla="*/ 5570702 w 116"/>
                <a:gd name="T37" fmla="*/ 6827244 h 115"/>
                <a:gd name="T38" fmla="*/ 5570702 w 116"/>
                <a:gd name="T39" fmla="*/ 6827244 h 115"/>
                <a:gd name="T40" fmla="*/ 6710034 w 116"/>
                <a:gd name="T41" fmla="*/ 12495558 h 115"/>
                <a:gd name="T42" fmla="*/ 6710034 w 116"/>
                <a:gd name="T43" fmla="*/ 12495558 h 115"/>
                <a:gd name="T44" fmla="*/ 6710034 w 116"/>
                <a:gd name="T45" fmla="*/ 12495558 h 115"/>
                <a:gd name="T46" fmla="*/ 8989055 w 116"/>
                <a:gd name="T47" fmla="*/ 6827244 h 115"/>
                <a:gd name="T48" fmla="*/ 11141403 w 116"/>
                <a:gd name="T49" fmla="*/ 0 h 115"/>
                <a:gd name="T50" fmla="*/ 13420424 w 116"/>
                <a:gd name="T51" fmla="*/ 0 h 115"/>
                <a:gd name="T52" fmla="*/ 14559756 w 116"/>
                <a:gd name="T53" fmla="*/ 14685286 h 115"/>
                <a:gd name="T54" fmla="*/ 12280736 w 116"/>
                <a:gd name="T55" fmla="*/ 14685286 h 115"/>
                <a:gd name="T56" fmla="*/ 12280736 w 116"/>
                <a:gd name="T57" fmla="*/ 7858042 h 11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6" h="115">
                  <a:moveTo>
                    <a:pt x="97" y="61"/>
                  </a:moveTo>
                  <a:lnTo>
                    <a:pt x="97" y="61"/>
                  </a:lnTo>
                  <a:lnTo>
                    <a:pt x="97" y="17"/>
                  </a:lnTo>
                  <a:lnTo>
                    <a:pt x="80" y="61"/>
                  </a:lnTo>
                  <a:lnTo>
                    <a:pt x="62" y="114"/>
                  </a:lnTo>
                  <a:lnTo>
                    <a:pt x="53" y="114"/>
                  </a:lnTo>
                  <a:lnTo>
                    <a:pt x="35" y="61"/>
                  </a:lnTo>
                  <a:lnTo>
                    <a:pt x="18" y="17"/>
                  </a:lnTo>
                  <a:lnTo>
                    <a:pt x="18" y="61"/>
                  </a:lnTo>
                  <a:lnTo>
                    <a:pt x="18" y="114"/>
                  </a:lnTo>
                  <a:lnTo>
                    <a:pt x="0" y="114"/>
                  </a:lnTo>
                  <a:lnTo>
                    <a:pt x="9" y="0"/>
                  </a:lnTo>
                  <a:lnTo>
                    <a:pt x="27" y="0"/>
                  </a:lnTo>
                  <a:lnTo>
                    <a:pt x="44" y="53"/>
                  </a:lnTo>
                  <a:lnTo>
                    <a:pt x="53" y="97"/>
                  </a:lnTo>
                  <a:lnTo>
                    <a:pt x="71" y="53"/>
                  </a:lnTo>
                  <a:lnTo>
                    <a:pt x="88" y="0"/>
                  </a:lnTo>
                  <a:lnTo>
                    <a:pt x="106" y="0"/>
                  </a:lnTo>
                  <a:lnTo>
                    <a:pt x="115" y="114"/>
                  </a:lnTo>
                  <a:lnTo>
                    <a:pt x="97" y="114"/>
                  </a:lnTo>
                  <a:lnTo>
                    <a:pt x="97" y="61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2" name="Cloud 81"/>
          <p:cNvSpPr/>
          <p:nvPr/>
        </p:nvSpPr>
        <p:spPr>
          <a:xfrm>
            <a:off x="5715334" y="115368"/>
            <a:ext cx="3257335" cy="828692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Docker Hub</a:t>
            </a:r>
            <a:endParaRPr lang="en-US" dirty="0"/>
          </a:p>
        </p:txBody>
      </p:sp>
      <p:pic>
        <p:nvPicPr>
          <p:cNvPr id="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733" y="331391"/>
            <a:ext cx="511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3883511" y="2716031"/>
            <a:ext cx="878464" cy="6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116580" y="3846540"/>
            <a:ext cx="3696773" cy="351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 Engine</a:t>
            </a:r>
            <a:endParaRPr lang="nl-NL" dirty="0"/>
          </a:p>
        </p:txBody>
      </p:sp>
      <p:pic>
        <p:nvPicPr>
          <p:cNvPr id="92" name="Picture 4" descr="http://siliconangle.com/files/2013/09/homepage-docker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632" y="3876621"/>
            <a:ext cx="867382" cy="71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08" b="32411"/>
          <a:stretch/>
        </p:blipFill>
        <p:spPr bwMode="auto">
          <a:xfrm>
            <a:off x="6181559" y="3815689"/>
            <a:ext cx="873162" cy="64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758711" y="384353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6959580" y="365228"/>
            <a:ext cx="1335473" cy="96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695148" y="193729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693857" y="-95998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/>
          <p:cNvSpPr/>
          <p:nvPr/>
        </p:nvSpPr>
        <p:spPr>
          <a:xfrm>
            <a:off x="7178042" y="736787"/>
            <a:ext cx="826942" cy="210958"/>
          </a:xfrm>
          <a:prstGeom prst="rect">
            <a:avLst/>
          </a:prstGeom>
          <a:solidFill>
            <a:schemeClr val="tx2">
              <a:lumMod val="75000"/>
            </a:schemeClr>
          </a:solidFill>
          <a:scene3d>
            <a:camera prst="perspectiveContrastingLeftFacing"/>
            <a:lightRig rig="threePt" dir="t"/>
          </a:scene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Application A</a:t>
            </a:r>
            <a:endParaRPr lang="nl-NL" sz="800" dirty="0"/>
          </a:p>
        </p:txBody>
      </p:sp>
      <p:pic>
        <p:nvPicPr>
          <p:cNvPr id="8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114" y="933134"/>
            <a:ext cx="221509" cy="26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7" name="Group 102"/>
          <p:cNvGrpSpPr>
            <a:grpSpLocks noChangeAspect="1"/>
          </p:cNvGrpSpPr>
          <p:nvPr/>
        </p:nvGrpSpPr>
        <p:grpSpPr bwMode="auto">
          <a:xfrm>
            <a:off x="7476490" y="736109"/>
            <a:ext cx="172344" cy="352852"/>
            <a:chOff x="4686300" y="1439863"/>
            <a:chExt cx="1577975" cy="2936875"/>
          </a:xfrm>
        </p:grpSpPr>
        <p:sp>
          <p:nvSpPr>
            <p:cNvPr id="88" name="Freeform 1"/>
            <p:cNvSpPr>
              <a:spLocks noChangeArrowheads="1"/>
            </p:cNvSpPr>
            <p:nvPr/>
          </p:nvSpPr>
          <p:spPr bwMode="gray">
            <a:xfrm>
              <a:off x="5211763" y="1439863"/>
              <a:ext cx="519112" cy="1103312"/>
            </a:xfrm>
            <a:custGeom>
              <a:avLst/>
              <a:gdLst>
                <a:gd name="T0" fmla="*/ 168683281 w 1440"/>
                <a:gd name="T1" fmla="*/ 0 h 3065"/>
                <a:gd name="T2" fmla="*/ 179079581 w 1440"/>
                <a:gd name="T3" fmla="*/ 16067678 h 3065"/>
                <a:gd name="T4" fmla="*/ 184797744 w 1440"/>
                <a:gd name="T5" fmla="*/ 33172434 h 3065"/>
                <a:gd name="T6" fmla="*/ 187007214 w 1440"/>
                <a:gd name="T7" fmla="*/ 51443137 h 3065"/>
                <a:gd name="T8" fmla="*/ 185967548 w 1440"/>
                <a:gd name="T9" fmla="*/ 69843429 h 3065"/>
                <a:gd name="T10" fmla="*/ 183628300 w 1440"/>
                <a:gd name="T11" fmla="*/ 80079933 h 3065"/>
                <a:gd name="T12" fmla="*/ 176740332 w 1440"/>
                <a:gd name="T13" fmla="*/ 99516943 h 3065"/>
                <a:gd name="T14" fmla="*/ 160625870 w 1440"/>
                <a:gd name="T15" fmla="*/ 125821484 h 3065"/>
                <a:gd name="T16" fmla="*/ 148020100 w 1440"/>
                <a:gd name="T17" fmla="*/ 143055470 h 3065"/>
                <a:gd name="T18" fmla="*/ 125018031 w 1440"/>
                <a:gd name="T19" fmla="*/ 165861451 h 3065"/>
                <a:gd name="T20" fmla="*/ 99806492 w 1440"/>
                <a:gd name="T21" fmla="*/ 187630715 h 3065"/>
                <a:gd name="T22" fmla="*/ 71216038 w 1440"/>
                <a:gd name="T23" fmla="*/ 213935617 h 3065"/>
                <a:gd name="T24" fmla="*/ 52892105 w 1440"/>
                <a:gd name="T25" fmla="*/ 235704880 h 3065"/>
                <a:gd name="T26" fmla="*/ 47044165 w 1440"/>
                <a:gd name="T27" fmla="*/ 243738719 h 3065"/>
                <a:gd name="T28" fmla="*/ 41326002 w 1440"/>
                <a:gd name="T29" fmla="*/ 258510861 h 3065"/>
                <a:gd name="T30" fmla="*/ 37947087 w 1440"/>
                <a:gd name="T31" fmla="*/ 273412233 h 3065"/>
                <a:gd name="T32" fmla="*/ 37947087 w 1440"/>
                <a:gd name="T33" fmla="*/ 289480271 h 3065"/>
                <a:gd name="T34" fmla="*/ 41326002 w 1440"/>
                <a:gd name="T35" fmla="*/ 305418360 h 3065"/>
                <a:gd name="T36" fmla="*/ 47044165 w 1440"/>
                <a:gd name="T37" fmla="*/ 316951120 h 3065"/>
                <a:gd name="T38" fmla="*/ 67707346 w 1440"/>
                <a:gd name="T39" fmla="*/ 351289501 h 3065"/>
                <a:gd name="T40" fmla="*/ 89539971 w 1440"/>
                <a:gd name="T41" fmla="*/ 385498653 h 3065"/>
                <a:gd name="T42" fmla="*/ 96297439 w 1440"/>
                <a:gd name="T43" fmla="*/ 397031053 h 3065"/>
                <a:gd name="T44" fmla="*/ 48213608 w 1440"/>
                <a:gd name="T45" fmla="*/ 351289501 h 3065"/>
                <a:gd name="T46" fmla="*/ 35607839 w 1440"/>
                <a:gd name="T47" fmla="*/ 337554077 h 3065"/>
                <a:gd name="T48" fmla="*/ 14945018 w 1440"/>
                <a:gd name="T49" fmla="*/ 310083228 h 3065"/>
                <a:gd name="T50" fmla="*/ 6887607 w 1440"/>
                <a:gd name="T51" fmla="*/ 295181856 h 3065"/>
                <a:gd name="T52" fmla="*/ 0 w 1440"/>
                <a:gd name="T53" fmla="*/ 271079979 h 3065"/>
                <a:gd name="T54" fmla="*/ 1169444 w 1440"/>
                <a:gd name="T55" fmla="*/ 252809276 h 3065"/>
                <a:gd name="T56" fmla="*/ 2339248 w 1440"/>
                <a:gd name="T57" fmla="*/ 247107691 h 3065"/>
                <a:gd name="T58" fmla="*/ 13775214 w 1440"/>
                <a:gd name="T59" fmla="*/ 225338427 h 3065"/>
                <a:gd name="T60" fmla="*/ 31059480 w 1440"/>
                <a:gd name="T61" fmla="*/ 205901417 h 3065"/>
                <a:gd name="T62" fmla="*/ 42495806 w 1440"/>
                <a:gd name="T63" fmla="*/ 194498607 h 3065"/>
                <a:gd name="T64" fmla="*/ 82652003 w 1440"/>
                <a:gd name="T65" fmla="*/ 162492480 h 3065"/>
                <a:gd name="T66" fmla="*/ 121639117 w 1440"/>
                <a:gd name="T67" fmla="*/ 130486352 h 3065"/>
                <a:gd name="T68" fmla="*/ 133075082 w 1440"/>
                <a:gd name="T69" fmla="*/ 117787645 h 3065"/>
                <a:gd name="T70" fmla="*/ 156077512 w 1440"/>
                <a:gd name="T71" fmla="*/ 89280079 h 3065"/>
                <a:gd name="T72" fmla="*/ 164134563 w 1440"/>
                <a:gd name="T73" fmla="*/ 72046094 h 3065"/>
                <a:gd name="T74" fmla="*/ 169852725 w 1440"/>
                <a:gd name="T75" fmla="*/ 53775391 h 3065"/>
                <a:gd name="T76" fmla="*/ 172191974 w 1440"/>
                <a:gd name="T77" fmla="*/ 41206273 h 3065"/>
                <a:gd name="T78" fmla="*/ 171022530 w 1440"/>
                <a:gd name="T79" fmla="*/ 13735424 h 306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440" h="3065">
                  <a:moveTo>
                    <a:pt x="1298" y="0"/>
                  </a:moveTo>
                  <a:lnTo>
                    <a:pt x="1298" y="0"/>
                  </a:lnTo>
                  <a:lnTo>
                    <a:pt x="1342" y="53"/>
                  </a:lnTo>
                  <a:lnTo>
                    <a:pt x="1378" y="124"/>
                  </a:lnTo>
                  <a:lnTo>
                    <a:pt x="1404" y="185"/>
                  </a:lnTo>
                  <a:lnTo>
                    <a:pt x="1422" y="256"/>
                  </a:lnTo>
                  <a:lnTo>
                    <a:pt x="1439" y="327"/>
                  </a:lnTo>
                  <a:lnTo>
                    <a:pt x="1439" y="397"/>
                  </a:lnTo>
                  <a:lnTo>
                    <a:pt x="1439" y="468"/>
                  </a:lnTo>
                  <a:lnTo>
                    <a:pt x="1431" y="539"/>
                  </a:lnTo>
                  <a:lnTo>
                    <a:pt x="1413" y="618"/>
                  </a:lnTo>
                  <a:lnTo>
                    <a:pt x="1386" y="697"/>
                  </a:lnTo>
                  <a:lnTo>
                    <a:pt x="1360" y="768"/>
                  </a:lnTo>
                  <a:lnTo>
                    <a:pt x="1316" y="839"/>
                  </a:lnTo>
                  <a:lnTo>
                    <a:pt x="1236" y="971"/>
                  </a:lnTo>
                  <a:lnTo>
                    <a:pt x="1139" y="1104"/>
                  </a:lnTo>
                  <a:lnTo>
                    <a:pt x="1051" y="1192"/>
                  </a:lnTo>
                  <a:lnTo>
                    <a:pt x="962" y="1280"/>
                  </a:lnTo>
                  <a:lnTo>
                    <a:pt x="768" y="1448"/>
                  </a:lnTo>
                  <a:lnTo>
                    <a:pt x="654" y="1545"/>
                  </a:lnTo>
                  <a:lnTo>
                    <a:pt x="548" y="1651"/>
                  </a:lnTo>
                  <a:lnTo>
                    <a:pt x="442" y="1757"/>
                  </a:lnTo>
                  <a:lnTo>
                    <a:pt x="407" y="1819"/>
                  </a:lnTo>
                  <a:lnTo>
                    <a:pt x="362" y="1881"/>
                  </a:lnTo>
                  <a:lnTo>
                    <a:pt x="336" y="1934"/>
                  </a:lnTo>
                  <a:lnTo>
                    <a:pt x="318" y="1995"/>
                  </a:lnTo>
                  <a:lnTo>
                    <a:pt x="301" y="2057"/>
                  </a:lnTo>
                  <a:lnTo>
                    <a:pt x="292" y="2110"/>
                  </a:lnTo>
                  <a:lnTo>
                    <a:pt x="292" y="2172"/>
                  </a:lnTo>
                  <a:lnTo>
                    <a:pt x="292" y="2234"/>
                  </a:lnTo>
                  <a:lnTo>
                    <a:pt x="301" y="2296"/>
                  </a:lnTo>
                  <a:lnTo>
                    <a:pt x="318" y="2357"/>
                  </a:lnTo>
                  <a:lnTo>
                    <a:pt x="362" y="2446"/>
                  </a:lnTo>
                  <a:lnTo>
                    <a:pt x="407" y="2543"/>
                  </a:lnTo>
                  <a:lnTo>
                    <a:pt x="521" y="2711"/>
                  </a:lnTo>
                  <a:lnTo>
                    <a:pt x="636" y="2887"/>
                  </a:lnTo>
                  <a:lnTo>
                    <a:pt x="689" y="2975"/>
                  </a:lnTo>
                  <a:lnTo>
                    <a:pt x="741" y="3064"/>
                  </a:lnTo>
                  <a:lnTo>
                    <a:pt x="548" y="2887"/>
                  </a:lnTo>
                  <a:lnTo>
                    <a:pt x="371" y="2711"/>
                  </a:lnTo>
                  <a:lnTo>
                    <a:pt x="274" y="2605"/>
                  </a:lnTo>
                  <a:lnTo>
                    <a:pt x="194" y="2507"/>
                  </a:lnTo>
                  <a:lnTo>
                    <a:pt x="115" y="2393"/>
                  </a:lnTo>
                  <a:lnTo>
                    <a:pt x="53" y="2278"/>
                  </a:lnTo>
                  <a:lnTo>
                    <a:pt x="18" y="2190"/>
                  </a:lnTo>
                  <a:lnTo>
                    <a:pt x="0" y="2092"/>
                  </a:lnTo>
                  <a:lnTo>
                    <a:pt x="0" y="1995"/>
                  </a:lnTo>
                  <a:lnTo>
                    <a:pt x="9" y="1951"/>
                  </a:lnTo>
                  <a:lnTo>
                    <a:pt x="18" y="1907"/>
                  </a:lnTo>
                  <a:lnTo>
                    <a:pt x="53" y="1819"/>
                  </a:lnTo>
                  <a:lnTo>
                    <a:pt x="106" y="1739"/>
                  </a:lnTo>
                  <a:lnTo>
                    <a:pt x="168" y="1660"/>
                  </a:lnTo>
                  <a:lnTo>
                    <a:pt x="239" y="1589"/>
                  </a:lnTo>
                  <a:lnTo>
                    <a:pt x="327" y="1501"/>
                  </a:lnTo>
                  <a:lnTo>
                    <a:pt x="424" y="1413"/>
                  </a:lnTo>
                  <a:lnTo>
                    <a:pt x="636" y="1254"/>
                  </a:lnTo>
                  <a:lnTo>
                    <a:pt x="839" y="1086"/>
                  </a:lnTo>
                  <a:lnTo>
                    <a:pt x="936" y="1007"/>
                  </a:lnTo>
                  <a:lnTo>
                    <a:pt x="1024" y="909"/>
                  </a:lnTo>
                  <a:lnTo>
                    <a:pt x="1121" y="803"/>
                  </a:lnTo>
                  <a:lnTo>
                    <a:pt x="1201" y="689"/>
                  </a:lnTo>
                  <a:lnTo>
                    <a:pt x="1236" y="618"/>
                  </a:lnTo>
                  <a:lnTo>
                    <a:pt x="1263" y="556"/>
                  </a:lnTo>
                  <a:lnTo>
                    <a:pt x="1289" y="486"/>
                  </a:lnTo>
                  <a:lnTo>
                    <a:pt x="1307" y="415"/>
                  </a:lnTo>
                  <a:lnTo>
                    <a:pt x="1325" y="318"/>
                  </a:lnTo>
                  <a:lnTo>
                    <a:pt x="1325" y="212"/>
                  </a:lnTo>
                  <a:lnTo>
                    <a:pt x="1316" y="106"/>
                  </a:lnTo>
                  <a:lnTo>
                    <a:pt x="1298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Freeform 2"/>
            <p:cNvSpPr>
              <a:spLocks noChangeArrowheads="1"/>
            </p:cNvSpPr>
            <p:nvPr/>
          </p:nvSpPr>
          <p:spPr bwMode="gray">
            <a:xfrm>
              <a:off x="5478463" y="1849438"/>
              <a:ext cx="446087" cy="763587"/>
            </a:xfrm>
            <a:custGeom>
              <a:avLst/>
              <a:gdLst>
                <a:gd name="T0" fmla="*/ 45962095 w 1238"/>
                <a:gd name="T1" fmla="*/ 53838646 h 2120"/>
                <a:gd name="T2" fmla="*/ 72319062 w 1238"/>
                <a:gd name="T3" fmla="*/ 36584101 h 2120"/>
                <a:gd name="T4" fmla="*/ 101013122 w 1238"/>
                <a:gd name="T5" fmla="*/ 21795006 h 2120"/>
                <a:gd name="T6" fmla="*/ 160608255 w 1238"/>
                <a:gd name="T7" fmla="*/ 0 h 2120"/>
                <a:gd name="T8" fmla="*/ 112438787 w 1238"/>
                <a:gd name="T9" fmla="*/ 30875928 h 2120"/>
                <a:gd name="T10" fmla="*/ 78032075 w 1238"/>
                <a:gd name="T11" fmla="*/ 56173710 h 2120"/>
                <a:gd name="T12" fmla="*/ 67774956 w 1238"/>
                <a:gd name="T13" fmla="*/ 66422344 h 2120"/>
                <a:gd name="T14" fmla="*/ 52843653 w 1238"/>
                <a:gd name="T15" fmla="*/ 81341465 h 2120"/>
                <a:gd name="T16" fmla="*/ 43625002 w 1238"/>
                <a:gd name="T17" fmla="*/ 100801408 h 2120"/>
                <a:gd name="T18" fmla="*/ 41288271 w 1238"/>
                <a:gd name="T19" fmla="*/ 108844644 h 2120"/>
                <a:gd name="T20" fmla="*/ 42456817 w 1238"/>
                <a:gd name="T21" fmla="*/ 123634100 h 2120"/>
                <a:gd name="T22" fmla="*/ 45962095 w 1238"/>
                <a:gd name="T23" fmla="*/ 131677337 h 2120"/>
                <a:gd name="T24" fmla="*/ 59724852 w 1238"/>
                <a:gd name="T25" fmla="*/ 154640054 h 2120"/>
                <a:gd name="T26" fmla="*/ 74656155 w 1238"/>
                <a:gd name="T27" fmla="*/ 177472746 h 2120"/>
                <a:gd name="T28" fmla="*/ 78032075 w 1238"/>
                <a:gd name="T29" fmla="*/ 183310585 h 2120"/>
                <a:gd name="T30" fmla="*/ 82705899 w 1238"/>
                <a:gd name="T31" fmla="*/ 199267392 h 2120"/>
                <a:gd name="T32" fmla="*/ 80369167 w 1238"/>
                <a:gd name="T33" fmla="*/ 216521937 h 2120"/>
                <a:gd name="T34" fmla="*/ 78032075 w 1238"/>
                <a:gd name="T35" fmla="*/ 222230110 h 2120"/>
                <a:gd name="T36" fmla="*/ 69981970 w 1238"/>
                <a:gd name="T37" fmla="*/ 237149232 h 2120"/>
                <a:gd name="T38" fmla="*/ 58556305 w 1238"/>
                <a:gd name="T39" fmla="*/ 249732929 h 2120"/>
                <a:gd name="T40" fmla="*/ 31031152 w 1238"/>
                <a:gd name="T41" fmla="*/ 270360224 h 2120"/>
                <a:gd name="T42" fmla="*/ 27525514 w 1238"/>
                <a:gd name="T43" fmla="*/ 273733333 h 2120"/>
                <a:gd name="T44" fmla="*/ 24149594 w 1238"/>
                <a:gd name="T45" fmla="*/ 274901045 h 2120"/>
                <a:gd name="T46" fmla="*/ 33367884 w 1238"/>
                <a:gd name="T47" fmla="*/ 265690097 h 2120"/>
                <a:gd name="T48" fmla="*/ 42456817 w 1238"/>
                <a:gd name="T49" fmla="*/ 248565578 h 2120"/>
                <a:gd name="T50" fmla="*/ 45962095 w 1238"/>
                <a:gd name="T51" fmla="*/ 235981520 h 2120"/>
                <a:gd name="T52" fmla="*/ 45962095 w 1238"/>
                <a:gd name="T53" fmla="*/ 230273347 h 2120"/>
                <a:gd name="T54" fmla="*/ 41288271 w 1238"/>
                <a:gd name="T55" fmla="*/ 211851450 h 2120"/>
                <a:gd name="T56" fmla="*/ 29862606 w 1238"/>
                <a:gd name="T57" fmla="*/ 195894643 h 2120"/>
                <a:gd name="T58" fmla="*/ 17268395 w 1238"/>
                <a:gd name="T59" fmla="*/ 179807810 h 2120"/>
                <a:gd name="T60" fmla="*/ 8049744 w 1238"/>
                <a:gd name="T61" fmla="*/ 161515579 h 2120"/>
                <a:gd name="T62" fmla="*/ 1168546 w 1238"/>
                <a:gd name="T63" fmla="*/ 140888285 h 2120"/>
                <a:gd name="T64" fmla="*/ 1168546 w 1238"/>
                <a:gd name="T65" fmla="*/ 120260990 h 2120"/>
                <a:gd name="T66" fmla="*/ 2337092 w 1238"/>
                <a:gd name="T67" fmla="*/ 110012356 h 2120"/>
                <a:gd name="T68" fmla="*/ 10386837 w 1238"/>
                <a:gd name="T69" fmla="*/ 91590460 h 2120"/>
                <a:gd name="T70" fmla="*/ 22981047 w 1238"/>
                <a:gd name="T71" fmla="*/ 74465941 h 2120"/>
                <a:gd name="T72" fmla="*/ 37912350 w 1238"/>
                <a:gd name="T73" fmla="*/ 59546819 h 212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38" h="2120">
                  <a:moveTo>
                    <a:pt x="354" y="415"/>
                  </a:moveTo>
                  <a:lnTo>
                    <a:pt x="354" y="415"/>
                  </a:lnTo>
                  <a:lnTo>
                    <a:pt x="451" y="344"/>
                  </a:lnTo>
                  <a:lnTo>
                    <a:pt x="557" y="282"/>
                  </a:lnTo>
                  <a:lnTo>
                    <a:pt x="672" y="221"/>
                  </a:lnTo>
                  <a:lnTo>
                    <a:pt x="778" y="168"/>
                  </a:lnTo>
                  <a:lnTo>
                    <a:pt x="1008" y="79"/>
                  </a:lnTo>
                  <a:lnTo>
                    <a:pt x="1237" y="0"/>
                  </a:lnTo>
                  <a:lnTo>
                    <a:pt x="866" y="238"/>
                  </a:lnTo>
                  <a:lnTo>
                    <a:pt x="690" y="371"/>
                  </a:lnTo>
                  <a:lnTo>
                    <a:pt x="601" y="433"/>
                  </a:lnTo>
                  <a:lnTo>
                    <a:pt x="522" y="512"/>
                  </a:lnTo>
                  <a:lnTo>
                    <a:pt x="460" y="565"/>
                  </a:lnTo>
                  <a:lnTo>
                    <a:pt x="407" y="627"/>
                  </a:lnTo>
                  <a:lnTo>
                    <a:pt x="363" y="697"/>
                  </a:lnTo>
                  <a:lnTo>
                    <a:pt x="336" y="777"/>
                  </a:lnTo>
                  <a:lnTo>
                    <a:pt x="318" y="839"/>
                  </a:lnTo>
                  <a:lnTo>
                    <a:pt x="318" y="892"/>
                  </a:lnTo>
                  <a:lnTo>
                    <a:pt x="327" y="953"/>
                  </a:lnTo>
                  <a:lnTo>
                    <a:pt x="354" y="1015"/>
                  </a:lnTo>
                  <a:lnTo>
                    <a:pt x="398" y="1104"/>
                  </a:lnTo>
                  <a:lnTo>
                    <a:pt x="460" y="1192"/>
                  </a:lnTo>
                  <a:lnTo>
                    <a:pt x="522" y="1280"/>
                  </a:lnTo>
                  <a:lnTo>
                    <a:pt x="575" y="1368"/>
                  </a:lnTo>
                  <a:lnTo>
                    <a:pt x="601" y="1413"/>
                  </a:lnTo>
                  <a:lnTo>
                    <a:pt x="619" y="1448"/>
                  </a:lnTo>
                  <a:lnTo>
                    <a:pt x="637" y="1536"/>
                  </a:lnTo>
                  <a:lnTo>
                    <a:pt x="628" y="1624"/>
                  </a:lnTo>
                  <a:lnTo>
                    <a:pt x="619" y="1669"/>
                  </a:lnTo>
                  <a:lnTo>
                    <a:pt x="601" y="1713"/>
                  </a:lnTo>
                  <a:lnTo>
                    <a:pt x="575" y="1775"/>
                  </a:lnTo>
                  <a:lnTo>
                    <a:pt x="539" y="1828"/>
                  </a:lnTo>
                  <a:lnTo>
                    <a:pt x="495" y="1881"/>
                  </a:lnTo>
                  <a:lnTo>
                    <a:pt x="451" y="1925"/>
                  </a:lnTo>
                  <a:lnTo>
                    <a:pt x="354" y="2013"/>
                  </a:lnTo>
                  <a:lnTo>
                    <a:pt x="239" y="2084"/>
                  </a:lnTo>
                  <a:lnTo>
                    <a:pt x="212" y="2110"/>
                  </a:lnTo>
                  <a:lnTo>
                    <a:pt x="204" y="2119"/>
                  </a:lnTo>
                  <a:lnTo>
                    <a:pt x="186" y="2119"/>
                  </a:lnTo>
                  <a:lnTo>
                    <a:pt x="257" y="2048"/>
                  </a:lnTo>
                  <a:lnTo>
                    <a:pt x="310" y="1969"/>
                  </a:lnTo>
                  <a:lnTo>
                    <a:pt x="327" y="1916"/>
                  </a:lnTo>
                  <a:lnTo>
                    <a:pt x="345" y="1872"/>
                  </a:lnTo>
                  <a:lnTo>
                    <a:pt x="354" y="1819"/>
                  </a:lnTo>
                  <a:lnTo>
                    <a:pt x="354" y="1775"/>
                  </a:lnTo>
                  <a:lnTo>
                    <a:pt x="345" y="1695"/>
                  </a:lnTo>
                  <a:lnTo>
                    <a:pt x="318" y="1633"/>
                  </a:lnTo>
                  <a:lnTo>
                    <a:pt x="274" y="1572"/>
                  </a:lnTo>
                  <a:lnTo>
                    <a:pt x="230" y="1510"/>
                  </a:lnTo>
                  <a:lnTo>
                    <a:pt x="133" y="1386"/>
                  </a:lnTo>
                  <a:lnTo>
                    <a:pt x="98" y="1315"/>
                  </a:lnTo>
                  <a:lnTo>
                    <a:pt x="62" y="1245"/>
                  </a:lnTo>
                  <a:lnTo>
                    <a:pt x="36" y="1165"/>
                  </a:lnTo>
                  <a:lnTo>
                    <a:pt x="9" y="1086"/>
                  </a:lnTo>
                  <a:lnTo>
                    <a:pt x="0" y="1006"/>
                  </a:lnTo>
                  <a:lnTo>
                    <a:pt x="9" y="927"/>
                  </a:lnTo>
                  <a:lnTo>
                    <a:pt x="18" y="848"/>
                  </a:lnTo>
                  <a:lnTo>
                    <a:pt x="45" y="777"/>
                  </a:lnTo>
                  <a:lnTo>
                    <a:pt x="80" y="706"/>
                  </a:lnTo>
                  <a:lnTo>
                    <a:pt x="124" y="636"/>
                  </a:lnTo>
                  <a:lnTo>
                    <a:pt x="177" y="574"/>
                  </a:lnTo>
                  <a:lnTo>
                    <a:pt x="230" y="512"/>
                  </a:lnTo>
                  <a:lnTo>
                    <a:pt x="292" y="459"/>
                  </a:lnTo>
                  <a:lnTo>
                    <a:pt x="354" y="415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Freeform 3"/>
            <p:cNvSpPr>
              <a:spLocks noChangeArrowheads="1"/>
            </p:cNvSpPr>
            <p:nvPr/>
          </p:nvSpPr>
          <p:spPr bwMode="gray">
            <a:xfrm>
              <a:off x="5897563" y="2530475"/>
              <a:ext cx="322262" cy="393700"/>
            </a:xfrm>
            <a:custGeom>
              <a:avLst/>
              <a:gdLst>
                <a:gd name="T0" fmla="*/ 16018551 w 893"/>
                <a:gd name="T1" fmla="*/ 12539435 h 1095"/>
                <a:gd name="T2" fmla="*/ 29953044 w 893"/>
                <a:gd name="T3" fmla="*/ 3490447 h 1095"/>
                <a:gd name="T4" fmla="*/ 45971595 w 893"/>
                <a:gd name="T5" fmla="*/ 0 h 1095"/>
                <a:gd name="T6" fmla="*/ 54045827 w 893"/>
                <a:gd name="T7" fmla="*/ 0 h 1095"/>
                <a:gd name="T8" fmla="*/ 67850406 w 893"/>
                <a:gd name="T9" fmla="*/ 0 h 1095"/>
                <a:gd name="T10" fmla="*/ 81654984 w 893"/>
                <a:gd name="T11" fmla="*/ 4653929 h 1095"/>
                <a:gd name="T12" fmla="*/ 94287438 w 893"/>
                <a:gd name="T13" fmla="*/ 10341546 h 1095"/>
                <a:gd name="T14" fmla="*/ 100147698 w 893"/>
                <a:gd name="T15" fmla="*/ 14866040 h 1095"/>
                <a:gd name="T16" fmla="*/ 107050168 w 893"/>
                <a:gd name="T17" fmla="*/ 24044463 h 1095"/>
                <a:gd name="T18" fmla="*/ 112780152 w 893"/>
                <a:gd name="T19" fmla="*/ 34256934 h 1095"/>
                <a:gd name="T20" fmla="*/ 114994124 w 893"/>
                <a:gd name="T21" fmla="*/ 45761962 h 1095"/>
                <a:gd name="T22" fmla="*/ 114994124 w 893"/>
                <a:gd name="T23" fmla="*/ 57137915 h 1095"/>
                <a:gd name="T24" fmla="*/ 113952276 w 893"/>
                <a:gd name="T25" fmla="*/ 63989373 h 1095"/>
                <a:gd name="T26" fmla="*/ 109264140 w 893"/>
                <a:gd name="T27" fmla="*/ 76528808 h 1095"/>
                <a:gd name="T28" fmla="*/ 96631686 w 893"/>
                <a:gd name="T29" fmla="*/ 92429255 h 1095"/>
                <a:gd name="T30" fmla="*/ 86343481 w 893"/>
                <a:gd name="T31" fmla="*/ 102770801 h 1095"/>
                <a:gd name="T32" fmla="*/ 66678281 w 893"/>
                <a:gd name="T33" fmla="*/ 115310236 h 1095"/>
                <a:gd name="T34" fmla="*/ 44799470 w 893"/>
                <a:gd name="T35" fmla="*/ 126686188 h 1095"/>
                <a:gd name="T36" fmla="*/ 0 w 893"/>
                <a:gd name="T37" fmla="*/ 141422793 h 1095"/>
                <a:gd name="T38" fmla="*/ 5730345 w 893"/>
                <a:gd name="T39" fmla="*/ 136898299 h 1095"/>
                <a:gd name="T40" fmla="*/ 23050935 w 893"/>
                <a:gd name="T41" fmla="*/ 126686188 h 1095"/>
                <a:gd name="T42" fmla="*/ 55217952 w 893"/>
                <a:gd name="T43" fmla="*/ 102770801 h 1095"/>
                <a:gd name="T44" fmla="*/ 70194654 w 893"/>
                <a:gd name="T45" fmla="*/ 89067884 h 1095"/>
                <a:gd name="T46" fmla="*/ 77096763 w 893"/>
                <a:gd name="T47" fmla="*/ 78855413 h 1095"/>
                <a:gd name="T48" fmla="*/ 83999232 w 893"/>
                <a:gd name="T49" fmla="*/ 61662409 h 1095"/>
                <a:gd name="T50" fmla="*/ 86343481 w 893"/>
                <a:gd name="T51" fmla="*/ 49122974 h 1095"/>
                <a:gd name="T52" fmla="*/ 85171357 w 893"/>
                <a:gd name="T53" fmla="*/ 43435357 h 1095"/>
                <a:gd name="T54" fmla="*/ 79441011 w 893"/>
                <a:gd name="T55" fmla="*/ 29732440 h 1095"/>
                <a:gd name="T56" fmla="*/ 70194654 w 893"/>
                <a:gd name="T57" fmla="*/ 18356487 h 1095"/>
                <a:gd name="T58" fmla="*/ 57562200 w 893"/>
                <a:gd name="T59" fmla="*/ 11505029 h 1095"/>
                <a:gd name="T60" fmla="*/ 42585498 w 893"/>
                <a:gd name="T61" fmla="*/ 8014941 h 1095"/>
                <a:gd name="T62" fmla="*/ 36855513 w 893"/>
                <a:gd name="T63" fmla="*/ 8014941 h 1095"/>
                <a:gd name="T64" fmla="*/ 16018551 w 893"/>
                <a:gd name="T65" fmla="*/ 12539435 h 10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893" h="1095">
                  <a:moveTo>
                    <a:pt x="123" y="97"/>
                  </a:moveTo>
                  <a:lnTo>
                    <a:pt x="123" y="97"/>
                  </a:lnTo>
                  <a:lnTo>
                    <a:pt x="177" y="53"/>
                  </a:lnTo>
                  <a:lnTo>
                    <a:pt x="230" y="27"/>
                  </a:lnTo>
                  <a:lnTo>
                    <a:pt x="291" y="9"/>
                  </a:lnTo>
                  <a:lnTo>
                    <a:pt x="353" y="0"/>
                  </a:lnTo>
                  <a:lnTo>
                    <a:pt x="415" y="0"/>
                  </a:lnTo>
                  <a:lnTo>
                    <a:pt x="468" y="0"/>
                  </a:lnTo>
                  <a:lnTo>
                    <a:pt x="521" y="0"/>
                  </a:lnTo>
                  <a:lnTo>
                    <a:pt x="574" y="18"/>
                  </a:lnTo>
                  <a:lnTo>
                    <a:pt x="627" y="36"/>
                  </a:lnTo>
                  <a:lnTo>
                    <a:pt x="671" y="53"/>
                  </a:lnTo>
                  <a:lnTo>
                    <a:pt x="724" y="80"/>
                  </a:lnTo>
                  <a:lnTo>
                    <a:pt x="769" y="115"/>
                  </a:lnTo>
                  <a:lnTo>
                    <a:pt x="795" y="150"/>
                  </a:lnTo>
                  <a:lnTo>
                    <a:pt x="822" y="186"/>
                  </a:lnTo>
                  <a:lnTo>
                    <a:pt x="848" y="221"/>
                  </a:lnTo>
                  <a:lnTo>
                    <a:pt x="866" y="265"/>
                  </a:lnTo>
                  <a:lnTo>
                    <a:pt x="883" y="309"/>
                  </a:lnTo>
                  <a:lnTo>
                    <a:pt x="883" y="354"/>
                  </a:lnTo>
                  <a:lnTo>
                    <a:pt x="892" y="398"/>
                  </a:lnTo>
                  <a:lnTo>
                    <a:pt x="883" y="442"/>
                  </a:lnTo>
                  <a:lnTo>
                    <a:pt x="875" y="495"/>
                  </a:lnTo>
                  <a:lnTo>
                    <a:pt x="857" y="548"/>
                  </a:lnTo>
                  <a:lnTo>
                    <a:pt x="839" y="592"/>
                  </a:lnTo>
                  <a:lnTo>
                    <a:pt x="804" y="636"/>
                  </a:lnTo>
                  <a:lnTo>
                    <a:pt x="742" y="715"/>
                  </a:lnTo>
                  <a:lnTo>
                    <a:pt x="663" y="795"/>
                  </a:lnTo>
                  <a:lnTo>
                    <a:pt x="592" y="848"/>
                  </a:lnTo>
                  <a:lnTo>
                    <a:pt x="512" y="892"/>
                  </a:lnTo>
                  <a:lnTo>
                    <a:pt x="433" y="936"/>
                  </a:lnTo>
                  <a:lnTo>
                    <a:pt x="344" y="980"/>
                  </a:lnTo>
                  <a:lnTo>
                    <a:pt x="177" y="1042"/>
                  </a:lnTo>
                  <a:lnTo>
                    <a:pt x="0" y="1094"/>
                  </a:lnTo>
                  <a:lnTo>
                    <a:pt x="44" y="1059"/>
                  </a:lnTo>
                  <a:lnTo>
                    <a:pt x="177" y="980"/>
                  </a:lnTo>
                  <a:lnTo>
                    <a:pt x="309" y="892"/>
                  </a:lnTo>
                  <a:lnTo>
                    <a:pt x="424" y="795"/>
                  </a:lnTo>
                  <a:lnTo>
                    <a:pt x="486" y="742"/>
                  </a:lnTo>
                  <a:lnTo>
                    <a:pt x="539" y="689"/>
                  </a:lnTo>
                  <a:lnTo>
                    <a:pt x="592" y="610"/>
                  </a:lnTo>
                  <a:lnTo>
                    <a:pt x="636" y="521"/>
                  </a:lnTo>
                  <a:lnTo>
                    <a:pt x="645" y="477"/>
                  </a:lnTo>
                  <a:lnTo>
                    <a:pt x="654" y="424"/>
                  </a:lnTo>
                  <a:lnTo>
                    <a:pt x="663" y="380"/>
                  </a:lnTo>
                  <a:lnTo>
                    <a:pt x="654" y="336"/>
                  </a:lnTo>
                  <a:lnTo>
                    <a:pt x="636" y="274"/>
                  </a:lnTo>
                  <a:lnTo>
                    <a:pt x="610" y="230"/>
                  </a:lnTo>
                  <a:lnTo>
                    <a:pt x="574" y="186"/>
                  </a:lnTo>
                  <a:lnTo>
                    <a:pt x="539" y="142"/>
                  </a:lnTo>
                  <a:lnTo>
                    <a:pt x="495" y="115"/>
                  </a:lnTo>
                  <a:lnTo>
                    <a:pt x="442" y="89"/>
                  </a:lnTo>
                  <a:lnTo>
                    <a:pt x="389" y="71"/>
                  </a:lnTo>
                  <a:lnTo>
                    <a:pt x="327" y="62"/>
                  </a:lnTo>
                  <a:lnTo>
                    <a:pt x="283" y="62"/>
                  </a:lnTo>
                  <a:lnTo>
                    <a:pt x="230" y="71"/>
                  </a:lnTo>
                  <a:lnTo>
                    <a:pt x="123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Freeform 4"/>
            <p:cNvSpPr>
              <a:spLocks noChangeArrowheads="1"/>
            </p:cNvSpPr>
            <p:nvPr/>
          </p:nvSpPr>
          <p:spPr bwMode="gray">
            <a:xfrm>
              <a:off x="4892675" y="2549525"/>
              <a:ext cx="1011238" cy="174625"/>
            </a:xfrm>
            <a:custGeom>
              <a:avLst/>
              <a:gdLst>
                <a:gd name="T0" fmla="*/ 22922714 w 2810"/>
                <a:gd name="T1" fmla="*/ 21600431 h 487"/>
                <a:gd name="T2" fmla="*/ 73301080 w 2810"/>
                <a:gd name="T3" fmla="*/ 5657205 h 487"/>
                <a:gd name="T4" fmla="*/ 99591109 w 2810"/>
                <a:gd name="T5" fmla="*/ 1157115 h 487"/>
                <a:gd name="T6" fmla="*/ 125881137 w 2810"/>
                <a:gd name="T7" fmla="*/ 0 h 487"/>
                <a:gd name="T8" fmla="*/ 95058171 w 2810"/>
                <a:gd name="T9" fmla="*/ 7971793 h 487"/>
                <a:gd name="T10" fmla="*/ 65271634 w 2810"/>
                <a:gd name="T11" fmla="*/ 19286202 h 487"/>
                <a:gd name="T12" fmla="*/ 58407811 w 2810"/>
                <a:gd name="T13" fmla="*/ 23915019 h 487"/>
                <a:gd name="T14" fmla="*/ 52709611 w 2810"/>
                <a:gd name="T15" fmla="*/ 29572224 h 487"/>
                <a:gd name="T16" fmla="*/ 52709611 w 2810"/>
                <a:gd name="T17" fmla="*/ 31886453 h 487"/>
                <a:gd name="T18" fmla="*/ 57242189 w 2810"/>
                <a:gd name="T19" fmla="*/ 36386543 h 487"/>
                <a:gd name="T20" fmla="*/ 66437257 w 2810"/>
                <a:gd name="T21" fmla="*/ 39729518 h 487"/>
                <a:gd name="T22" fmla="*/ 96223794 w 2810"/>
                <a:gd name="T23" fmla="*/ 43200862 h 487"/>
                <a:gd name="T24" fmla="*/ 129377646 w 2810"/>
                <a:gd name="T25" fmla="*/ 44358336 h 487"/>
                <a:gd name="T26" fmla="*/ 198016595 w 2810"/>
                <a:gd name="T27" fmla="*/ 43200862 h 487"/>
                <a:gd name="T28" fmla="*/ 231040893 w 2810"/>
                <a:gd name="T29" fmla="*/ 42043748 h 487"/>
                <a:gd name="T30" fmla="*/ 297478150 w 2810"/>
                <a:gd name="T31" fmla="*/ 35229428 h 487"/>
                <a:gd name="T32" fmla="*/ 363785853 w 2810"/>
                <a:gd name="T33" fmla="*/ 26100521 h 487"/>
                <a:gd name="T34" fmla="*/ 335294132 w 2810"/>
                <a:gd name="T35" fmla="*/ 40886633 h 487"/>
                <a:gd name="T36" fmla="*/ 331797624 w 2810"/>
                <a:gd name="T37" fmla="*/ 43200862 h 487"/>
                <a:gd name="T38" fmla="*/ 320400864 w 2810"/>
                <a:gd name="T39" fmla="*/ 46543838 h 487"/>
                <a:gd name="T40" fmla="*/ 299809395 w 2810"/>
                <a:gd name="T41" fmla="*/ 50015540 h 487"/>
                <a:gd name="T42" fmla="*/ 237904716 w 2810"/>
                <a:gd name="T43" fmla="*/ 59015720 h 487"/>
                <a:gd name="T44" fmla="*/ 155667675 w 2810"/>
                <a:gd name="T45" fmla="*/ 62487064 h 487"/>
                <a:gd name="T46" fmla="*/ 123679446 w 2810"/>
                <a:gd name="T47" fmla="*/ 62487064 h 487"/>
                <a:gd name="T48" fmla="*/ 91561663 w 2810"/>
                <a:gd name="T49" fmla="*/ 61329949 h 487"/>
                <a:gd name="T50" fmla="*/ 38981605 w 2810"/>
                <a:gd name="T51" fmla="*/ 55672745 h 487"/>
                <a:gd name="T52" fmla="*/ 20591829 w 2810"/>
                <a:gd name="T53" fmla="*/ 51172655 h 487"/>
                <a:gd name="T54" fmla="*/ 5827754 w 2810"/>
                <a:gd name="T55" fmla="*/ 45386723 h 487"/>
                <a:gd name="T56" fmla="*/ 2331245 w 2810"/>
                <a:gd name="T57" fmla="*/ 43200862 h 487"/>
                <a:gd name="T58" fmla="*/ 0 w 2810"/>
                <a:gd name="T59" fmla="*/ 38700773 h 487"/>
                <a:gd name="T60" fmla="*/ 1165623 w 2810"/>
                <a:gd name="T61" fmla="*/ 34072314 h 487"/>
                <a:gd name="T62" fmla="*/ 6863823 w 2810"/>
                <a:gd name="T63" fmla="*/ 30729339 h 487"/>
                <a:gd name="T64" fmla="*/ 22922714 w 2810"/>
                <a:gd name="T65" fmla="*/ 21600431 h 48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810" h="487">
                  <a:moveTo>
                    <a:pt x="177" y="168"/>
                  </a:moveTo>
                  <a:lnTo>
                    <a:pt x="177" y="168"/>
                  </a:lnTo>
                  <a:lnTo>
                    <a:pt x="372" y="97"/>
                  </a:lnTo>
                  <a:lnTo>
                    <a:pt x="566" y="44"/>
                  </a:lnTo>
                  <a:lnTo>
                    <a:pt x="663" y="18"/>
                  </a:lnTo>
                  <a:lnTo>
                    <a:pt x="769" y="9"/>
                  </a:lnTo>
                  <a:lnTo>
                    <a:pt x="875" y="0"/>
                  </a:lnTo>
                  <a:lnTo>
                    <a:pt x="972" y="0"/>
                  </a:lnTo>
                  <a:lnTo>
                    <a:pt x="734" y="62"/>
                  </a:lnTo>
                  <a:lnTo>
                    <a:pt x="619" y="106"/>
                  </a:lnTo>
                  <a:lnTo>
                    <a:pt x="504" y="150"/>
                  </a:lnTo>
                  <a:lnTo>
                    <a:pt x="451" y="186"/>
                  </a:lnTo>
                  <a:lnTo>
                    <a:pt x="425" y="203"/>
                  </a:lnTo>
                  <a:lnTo>
                    <a:pt x="407" y="230"/>
                  </a:lnTo>
                  <a:lnTo>
                    <a:pt x="407" y="248"/>
                  </a:lnTo>
                  <a:lnTo>
                    <a:pt x="416" y="265"/>
                  </a:lnTo>
                  <a:lnTo>
                    <a:pt x="442" y="283"/>
                  </a:lnTo>
                  <a:lnTo>
                    <a:pt x="513" y="309"/>
                  </a:lnTo>
                  <a:lnTo>
                    <a:pt x="592" y="318"/>
                  </a:lnTo>
                  <a:lnTo>
                    <a:pt x="743" y="336"/>
                  </a:lnTo>
                  <a:lnTo>
                    <a:pt x="999" y="345"/>
                  </a:lnTo>
                  <a:lnTo>
                    <a:pt x="1264" y="345"/>
                  </a:lnTo>
                  <a:lnTo>
                    <a:pt x="1529" y="336"/>
                  </a:lnTo>
                  <a:lnTo>
                    <a:pt x="1784" y="327"/>
                  </a:lnTo>
                  <a:lnTo>
                    <a:pt x="2041" y="301"/>
                  </a:lnTo>
                  <a:lnTo>
                    <a:pt x="2297" y="274"/>
                  </a:lnTo>
                  <a:lnTo>
                    <a:pt x="2809" y="203"/>
                  </a:lnTo>
                  <a:lnTo>
                    <a:pt x="2695" y="256"/>
                  </a:lnTo>
                  <a:lnTo>
                    <a:pt x="2589" y="318"/>
                  </a:lnTo>
                  <a:lnTo>
                    <a:pt x="2562" y="336"/>
                  </a:lnTo>
                  <a:lnTo>
                    <a:pt x="2536" y="345"/>
                  </a:lnTo>
                  <a:lnTo>
                    <a:pt x="2474" y="362"/>
                  </a:lnTo>
                  <a:lnTo>
                    <a:pt x="2315" y="389"/>
                  </a:lnTo>
                  <a:lnTo>
                    <a:pt x="2156" y="415"/>
                  </a:lnTo>
                  <a:lnTo>
                    <a:pt x="1837" y="459"/>
                  </a:lnTo>
                  <a:lnTo>
                    <a:pt x="1520" y="477"/>
                  </a:lnTo>
                  <a:lnTo>
                    <a:pt x="1202" y="486"/>
                  </a:lnTo>
                  <a:lnTo>
                    <a:pt x="955" y="486"/>
                  </a:lnTo>
                  <a:lnTo>
                    <a:pt x="707" y="477"/>
                  </a:lnTo>
                  <a:lnTo>
                    <a:pt x="433" y="451"/>
                  </a:lnTo>
                  <a:lnTo>
                    <a:pt x="301" y="433"/>
                  </a:lnTo>
                  <a:lnTo>
                    <a:pt x="159" y="398"/>
                  </a:lnTo>
                  <a:lnTo>
                    <a:pt x="89" y="380"/>
                  </a:lnTo>
                  <a:lnTo>
                    <a:pt x="45" y="353"/>
                  </a:lnTo>
                  <a:lnTo>
                    <a:pt x="18" y="336"/>
                  </a:lnTo>
                  <a:lnTo>
                    <a:pt x="0" y="318"/>
                  </a:lnTo>
                  <a:lnTo>
                    <a:pt x="0" y="301"/>
                  </a:lnTo>
                  <a:lnTo>
                    <a:pt x="0" y="283"/>
                  </a:lnTo>
                  <a:lnTo>
                    <a:pt x="9" y="265"/>
                  </a:lnTo>
                  <a:lnTo>
                    <a:pt x="53" y="239"/>
                  </a:lnTo>
                  <a:lnTo>
                    <a:pt x="89" y="212"/>
                  </a:lnTo>
                  <a:lnTo>
                    <a:pt x="177" y="168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Freeform 5"/>
            <p:cNvSpPr>
              <a:spLocks noChangeArrowheads="1"/>
            </p:cNvSpPr>
            <p:nvPr/>
          </p:nvSpPr>
          <p:spPr bwMode="gray">
            <a:xfrm>
              <a:off x="5053013" y="2778125"/>
              <a:ext cx="776287" cy="161925"/>
            </a:xfrm>
            <a:custGeom>
              <a:avLst/>
              <a:gdLst>
                <a:gd name="T0" fmla="*/ 6871004 w 2156"/>
                <a:gd name="T1" fmla="*/ 14890263 h 450"/>
                <a:gd name="T2" fmla="*/ 6871004 w 2156"/>
                <a:gd name="T3" fmla="*/ 14890263 h 450"/>
                <a:gd name="T4" fmla="*/ 14908959 w 2156"/>
                <a:gd name="T5" fmla="*/ 10228982 h 450"/>
                <a:gd name="T6" fmla="*/ 21779963 w 2156"/>
                <a:gd name="T7" fmla="*/ 5697241 h 450"/>
                <a:gd name="T8" fmla="*/ 37855513 w 2156"/>
                <a:gd name="T9" fmla="*/ 0 h 450"/>
                <a:gd name="T10" fmla="*/ 37855513 w 2156"/>
                <a:gd name="T11" fmla="*/ 0 h 450"/>
                <a:gd name="T12" fmla="*/ 33188430 w 2156"/>
                <a:gd name="T13" fmla="*/ 6862382 h 450"/>
                <a:gd name="T14" fmla="*/ 30984509 w 2156"/>
                <a:gd name="T15" fmla="*/ 10228982 h 450"/>
                <a:gd name="T16" fmla="*/ 29817918 w 2156"/>
                <a:gd name="T17" fmla="*/ 13724763 h 450"/>
                <a:gd name="T18" fmla="*/ 29817918 w 2156"/>
                <a:gd name="T19" fmla="*/ 13724763 h 450"/>
                <a:gd name="T20" fmla="*/ 29817918 w 2156"/>
                <a:gd name="T21" fmla="*/ 16055404 h 450"/>
                <a:gd name="T22" fmla="*/ 30984509 w 2156"/>
                <a:gd name="T23" fmla="*/ 18256864 h 450"/>
                <a:gd name="T24" fmla="*/ 35521971 w 2156"/>
                <a:gd name="T25" fmla="*/ 21752645 h 450"/>
                <a:gd name="T26" fmla="*/ 35521971 w 2156"/>
                <a:gd name="T27" fmla="*/ 21752645 h 450"/>
                <a:gd name="T28" fmla="*/ 44726517 w 2156"/>
                <a:gd name="T29" fmla="*/ 25119245 h 450"/>
                <a:gd name="T30" fmla="*/ 53931423 w 2156"/>
                <a:gd name="T31" fmla="*/ 27449886 h 450"/>
                <a:gd name="T32" fmla="*/ 53931423 w 2156"/>
                <a:gd name="T33" fmla="*/ 27449886 h 450"/>
                <a:gd name="T34" fmla="*/ 80248489 w 2156"/>
                <a:gd name="T35" fmla="*/ 29780526 h 450"/>
                <a:gd name="T36" fmla="*/ 105399323 w 2156"/>
                <a:gd name="T37" fmla="*/ 30816127 h 450"/>
                <a:gd name="T38" fmla="*/ 130679419 w 2156"/>
                <a:gd name="T39" fmla="*/ 30816127 h 450"/>
                <a:gd name="T40" fmla="*/ 156867223 w 2156"/>
                <a:gd name="T41" fmla="*/ 30816127 h 450"/>
                <a:gd name="T42" fmla="*/ 156867223 w 2156"/>
                <a:gd name="T43" fmla="*/ 30816127 h 450"/>
                <a:gd name="T44" fmla="*/ 179814137 w 2156"/>
                <a:gd name="T45" fmla="*/ 28615026 h 450"/>
                <a:gd name="T46" fmla="*/ 203798021 w 2156"/>
                <a:gd name="T47" fmla="*/ 26284386 h 450"/>
                <a:gd name="T48" fmla="*/ 249691129 w 2156"/>
                <a:gd name="T49" fmla="*/ 18256864 h 450"/>
                <a:gd name="T50" fmla="*/ 249691129 w 2156"/>
                <a:gd name="T51" fmla="*/ 18256864 h 450"/>
                <a:gd name="T52" fmla="*/ 256562493 w 2156"/>
                <a:gd name="T53" fmla="*/ 23953745 h 450"/>
                <a:gd name="T54" fmla="*/ 263433498 w 2156"/>
                <a:gd name="T55" fmla="*/ 28615026 h 450"/>
                <a:gd name="T56" fmla="*/ 279379426 w 2156"/>
                <a:gd name="T57" fmla="*/ 36642908 h 450"/>
                <a:gd name="T58" fmla="*/ 279379426 w 2156"/>
                <a:gd name="T59" fmla="*/ 36642908 h 450"/>
                <a:gd name="T60" fmla="*/ 250728459 w 2156"/>
                <a:gd name="T61" fmla="*/ 43505289 h 450"/>
                <a:gd name="T62" fmla="*/ 222207113 w 2156"/>
                <a:gd name="T63" fmla="*/ 49072991 h 450"/>
                <a:gd name="T64" fmla="*/ 193556146 w 2156"/>
                <a:gd name="T65" fmla="*/ 53604732 h 450"/>
                <a:gd name="T66" fmla="*/ 164905178 w 2156"/>
                <a:gd name="T67" fmla="*/ 56971332 h 450"/>
                <a:gd name="T68" fmla="*/ 164905178 w 2156"/>
                <a:gd name="T69" fmla="*/ 56971332 h 450"/>
                <a:gd name="T70" fmla="*/ 137550423 w 2156"/>
                <a:gd name="T71" fmla="*/ 58136473 h 450"/>
                <a:gd name="T72" fmla="*/ 110066407 w 2156"/>
                <a:gd name="T73" fmla="*/ 58136473 h 450"/>
                <a:gd name="T74" fmla="*/ 82452409 w 2156"/>
                <a:gd name="T75" fmla="*/ 55935372 h 450"/>
                <a:gd name="T76" fmla="*/ 54968393 w 2156"/>
                <a:gd name="T77" fmla="*/ 52439591 h 450"/>
                <a:gd name="T78" fmla="*/ 54968393 w 2156"/>
                <a:gd name="T79" fmla="*/ 52439591 h 450"/>
                <a:gd name="T80" fmla="*/ 34355381 w 2156"/>
                <a:gd name="T81" fmla="*/ 47907490 h 450"/>
                <a:gd name="T82" fmla="*/ 24113505 w 2156"/>
                <a:gd name="T83" fmla="*/ 45706390 h 450"/>
                <a:gd name="T84" fmla="*/ 13742008 w 2156"/>
                <a:gd name="T85" fmla="*/ 41174649 h 450"/>
                <a:gd name="T86" fmla="*/ 13742008 w 2156"/>
                <a:gd name="T87" fmla="*/ 41174649 h 450"/>
                <a:gd name="T88" fmla="*/ 5704413 w 2156"/>
                <a:gd name="T89" fmla="*/ 35477408 h 450"/>
                <a:gd name="T90" fmla="*/ 2333542 w 2156"/>
                <a:gd name="T91" fmla="*/ 31981627 h 450"/>
                <a:gd name="T92" fmla="*/ 0 w 2156"/>
                <a:gd name="T93" fmla="*/ 28615026 h 450"/>
                <a:gd name="T94" fmla="*/ 0 w 2156"/>
                <a:gd name="T95" fmla="*/ 28615026 h 450"/>
                <a:gd name="T96" fmla="*/ 0 w 2156"/>
                <a:gd name="T97" fmla="*/ 23953745 h 450"/>
                <a:gd name="T98" fmla="*/ 2333542 w 2156"/>
                <a:gd name="T99" fmla="*/ 20587504 h 450"/>
                <a:gd name="T100" fmla="*/ 4667084 w 2156"/>
                <a:gd name="T101" fmla="*/ 17091364 h 450"/>
                <a:gd name="T102" fmla="*/ 6871004 w 2156"/>
                <a:gd name="T103" fmla="*/ 14890263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56" h="450">
                  <a:moveTo>
                    <a:pt x="53" y="115"/>
                  </a:moveTo>
                  <a:lnTo>
                    <a:pt x="53" y="115"/>
                  </a:lnTo>
                  <a:lnTo>
                    <a:pt x="115" y="79"/>
                  </a:lnTo>
                  <a:lnTo>
                    <a:pt x="168" y="44"/>
                  </a:lnTo>
                  <a:lnTo>
                    <a:pt x="292" y="0"/>
                  </a:lnTo>
                  <a:lnTo>
                    <a:pt x="256" y="53"/>
                  </a:lnTo>
                  <a:lnTo>
                    <a:pt x="239" y="79"/>
                  </a:lnTo>
                  <a:lnTo>
                    <a:pt x="230" y="106"/>
                  </a:lnTo>
                  <a:lnTo>
                    <a:pt x="230" y="124"/>
                  </a:lnTo>
                  <a:lnTo>
                    <a:pt x="239" y="141"/>
                  </a:lnTo>
                  <a:lnTo>
                    <a:pt x="274" y="168"/>
                  </a:lnTo>
                  <a:lnTo>
                    <a:pt x="345" y="194"/>
                  </a:lnTo>
                  <a:lnTo>
                    <a:pt x="416" y="212"/>
                  </a:lnTo>
                  <a:lnTo>
                    <a:pt x="619" y="230"/>
                  </a:lnTo>
                  <a:lnTo>
                    <a:pt x="813" y="238"/>
                  </a:lnTo>
                  <a:lnTo>
                    <a:pt x="1008" y="238"/>
                  </a:lnTo>
                  <a:lnTo>
                    <a:pt x="1210" y="238"/>
                  </a:lnTo>
                  <a:lnTo>
                    <a:pt x="1387" y="221"/>
                  </a:lnTo>
                  <a:lnTo>
                    <a:pt x="1572" y="203"/>
                  </a:lnTo>
                  <a:lnTo>
                    <a:pt x="1926" y="141"/>
                  </a:lnTo>
                  <a:lnTo>
                    <a:pt x="1979" y="185"/>
                  </a:lnTo>
                  <a:lnTo>
                    <a:pt x="2032" y="221"/>
                  </a:lnTo>
                  <a:lnTo>
                    <a:pt x="2155" y="283"/>
                  </a:lnTo>
                  <a:lnTo>
                    <a:pt x="1934" y="336"/>
                  </a:lnTo>
                  <a:lnTo>
                    <a:pt x="1714" y="379"/>
                  </a:lnTo>
                  <a:lnTo>
                    <a:pt x="1493" y="414"/>
                  </a:lnTo>
                  <a:lnTo>
                    <a:pt x="1272" y="440"/>
                  </a:lnTo>
                  <a:lnTo>
                    <a:pt x="1061" y="449"/>
                  </a:lnTo>
                  <a:lnTo>
                    <a:pt x="849" y="449"/>
                  </a:lnTo>
                  <a:lnTo>
                    <a:pt x="636" y="432"/>
                  </a:lnTo>
                  <a:lnTo>
                    <a:pt x="424" y="405"/>
                  </a:lnTo>
                  <a:lnTo>
                    <a:pt x="265" y="370"/>
                  </a:lnTo>
                  <a:lnTo>
                    <a:pt x="186" y="353"/>
                  </a:lnTo>
                  <a:lnTo>
                    <a:pt x="106" y="318"/>
                  </a:lnTo>
                  <a:lnTo>
                    <a:pt x="44" y="274"/>
                  </a:lnTo>
                  <a:lnTo>
                    <a:pt x="18" y="247"/>
                  </a:lnTo>
                  <a:lnTo>
                    <a:pt x="0" y="221"/>
                  </a:lnTo>
                  <a:lnTo>
                    <a:pt x="0" y="185"/>
                  </a:lnTo>
                  <a:lnTo>
                    <a:pt x="18" y="159"/>
                  </a:lnTo>
                  <a:lnTo>
                    <a:pt x="36" y="132"/>
                  </a:lnTo>
                  <a:lnTo>
                    <a:pt x="53" y="115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Freeform 6"/>
            <p:cNvSpPr>
              <a:spLocks noChangeArrowheads="1"/>
            </p:cNvSpPr>
            <p:nvPr/>
          </p:nvSpPr>
          <p:spPr bwMode="gray">
            <a:xfrm>
              <a:off x="5113338" y="2997200"/>
              <a:ext cx="681037" cy="165100"/>
            </a:xfrm>
            <a:custGeom>
              <a:avLst/>
              <a:gdLst>
                <a:gd name="T0" fmla="*/ 5706881 w 1891"/>
                <a:gd name="T1" fmla="*/ 12495558 h 460"/>
                <a:gd name="T2" fmla="*/ 5706881 w 1891"/>
                <a:gd name="T3" fmla="*/ 12495558 h 460"/>
                <a:gd name="T4" fmla="*/ 12581357 w 1891"/>
                <a:gd name="T5" fmla="*/ 9146181 h 460"/>
                <a:gd name="T6" fmla="*/ 19455833 w 1891"/>
                <a:gd name="T7" fmla="*/ 5667955 h 460"/>
                <a:gd name="T8" fmla="*/ 34372020 w 1891"/>
                <a:gd name="T9" fmla="*/ 0 h 460"/>
                <a:gd name="T10" fmla="*/ 34372020 w 1891"/>
                <a:gd name="T11" fmla="*/ 0 h 460"/>
                <a:gd name="T12" fmla="*/ 28664779 w 1891"/>
                <a:gd name="T13" fmla="*/ 5667955 h 460"/>
                <a:gd name="T14" fmla="*/ 27497544 w 1891"/>
                <a:gd name="T15" fmla="*/ 9146181 h 460"/>
                <a:gd name="T16" fmla="*/ 27497544 w 1891"/>
                <a:gd name="T17" fmla="*/ 12495558 h 460"/>
                <a:gd name="T18" fmla="*/ 27497544 w 1891"/>
                <a:gd name="T19" fmla="*/ 12495558 h 460"/>
                <a:gd name="T20" fmla="*/ 32166843 w 1891"/>
                <a:gd name="T21" fmla="*/ 15973425 h 460"/>
                <a:gd name="T22" fmla="*/ 36706490 w 1891"/>
                <a:gd name="T23" fmla="*/ 18163512 h 460"/>
                <a:gd name="T24" fmla="*/ 48120612 w 1891"/>
                <a:gd name="T25" fmla="*/ 20482091 h 460"/>
                <a:gd name="T26" fmla="*/ 48120612 w 1891"/>
                <a:gd name="T27" fmla="*/ 20482091 h 460"/>
                <a:gd name="T28" fmla="*/ 71078510 w 1891"/>
                <a:gd name="T29" fmla="*/ 22801028 h 460"/>
                <a:gd name="T30" fmla="*/ 94036408 w 1891"/>
                <a:gd name="T31" fmla="*/ 24990756 h 460"/>
                <a:gd name="T32" fmla="*/ 115827071 w 1891"/>
                <a:gd name="T33" fmla="*/ 24990756 h 460"/>
                <a:gd name="T34" fmla="*/ 138525303 w 1891"/>
                <a:gd name="T35" fmla="*/ 23960317 h 460"/>
                <a:gd name="T36" fmla="*/ 138525303 w 1891"/>
                <a:gd name="T37" fmla="*/ 23960317 h 460"/>
                <a:gd name="T38" fmla="*/ 155776319 w 1891"/>
                <a:gd name="T39" fmla="*/ 22801028 h 460"/>
                <a:gd name="T40" fmla="*/ 171859741 w 1891"/>
                <a:gd name="T41" fmla="*/ 20482091 h 460"/>
                <a:gd name="T42" fmla="*/ 205064526 w 1891"/>
                <a:gd name="T43" fmla="*/ 14814136 h 460"/>
                <a:gd name="T44" fmla="*/ 205064526 w 1891"/>
                <a:gd name="T45" fmla="*/ 14814136 h 460"/>
                <a:gd name="T46" fmla="*/ 224520360 w 1891"/>
                <a:gd name="T47" fmla="*/ 24990756 h 460"/>
                <a:gd name="T48" fmla="*/ 245143428 w 1891"/>
                <a:gd name="T49" fmla="*/ 34136937 h 460"/>
                <a:gd name="T50" fmla="*/ 245143428 w 1891"/>
                <a:gd name="T51" fmla="*/ 34136937 h 460"/>
                <a:gd name="T52" fmla="*/ 229060006 w 1891"/>
                <a:gd name="T53" fmla="*/ 40964181 h 460"/>
                <a:gd name="T54" fmla="*/ 213106237 w 1891"/>
                <a:gd name="T55" fmla="*/ 46632495 h 460"/>
                <a:gd name="T56" fmla="*/ 195855221 w 1891"/>
                <a:gd name="T57" fmla="*/ 50110362 h 460"/>
                <a:gd name="T58" fmla="*/ 178734217 w 1891"/>
                <a:gd name="T59" fmla="*/ 53459739 h 460"/>
                <a:gd name="T60" fmla="*/ 178734217 w 1891"/>
                <a:gd name="T61" fmla="*/ 53459739 h 460"/>
                <a:gd name="T62" fmla="*/ 151236673 w 1891"/>
                <a:gd name="T63" fmla="*/ 57968405 h 460"/>
                <a:gd name="T64" fmla="*/ 121533952 w 1891"/>
                <a:gd name="T65" fmla="*/ 59127694 h 460"/>
                <a:gd name="T66" fmla="*/ 92869173 w 1891"/>
                <a:gd name="T67" fmla="*/ 59127694 h 460"/>
                <a:gd name="T68" fmla="*/ 64204394 w 1891"/>
                <a:gd name="T69" fmla="*/ 55778317 h 460"/>
                <a:gd name="T70" fmla="*/ 64204394 w 1891"/>
                <a:gd name="T71" fmla="*/ 55778317 h 460"/>
                <a:gd name="T72" fmla="*/ 51622677 w 1891"/>
                <a:gd name="T73" fmla="*/ 53459739 h 460"/>
                <a:gd name="T74" fmla="*/ 39041319 w 1891"/>
                <a:gd name="T75" fmla="*/ 50110362 h 460"/>
                <a:gd name="T76" fmla="*/ 26330309 w 1891"/>
                <a:gd name="T77" fmla="*/ 45472847 h 460"/>
                <a:gd name="T78" fmla="*/ 14916187 w 1891"/>
                <a:gd name="T79" fmla="*/ 40964181 h 460"/>
                <a:gd name="T80" fmla="*/ 14916187 w 1891"/>
                <a:gd name="T81" fmla="*/ 40964181 h 460"/>
                <a:gd name="T82" fmla="*/ 6874476 w 1891"/>
                <a:gd name="T83" fmla="*/ 35296227 h 460"/>
                <a:gd name="T84" fmla="*/ 3502064 w 1891"/>
                <a:gd name="T85" fmla="*/ 30787561 h 460"/>
                <a:gd name="T86" fmla="*/ 1167235 w 1891"/>
                <a:gd name="T87" fmla="*/ 26150045 h 460"/>
                <a:gd name="T88" fmla="*/ 1167235 w 1891"/>
                <a:gd name="T89" fmla="*/ 26150045 h 460"/>
                <a:gd name="T90" fmla="*/ 0 w 1891"/>
                <a:gd name="T91" fmla="*/ 22801028 h 460"/>
                <a:gd name="T92" fmla="*/ 1167235 w 1891"/>
                <a:gd name="T93" fmla="*/ 19322802 h 460"/>
                <a:gd name="T94" fmla="*/ 3502064 w 1891"/>
                <a:gd name="T95" fmla="*/ 15973425 h 460"/>
                <a:gd name="T96" fmla="*/ 5706881 w 1891"/>
                <a:gd name="T97" fmla="*/ 12495558 h 4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891" h="460">
                  <a:moveTo>
                    <a:pt x="44" y="97"/>
                  </a:moveTo>
                  <a:lnTo>
                    <a:pt x="44" y="97"/>
                  </a:lnTo>
                  <a:lnTo>
                    <a:pt x="97" y="71"/>
                  </a:lnTo>
                  <a:lnTo>
                    <a:pt x="150" y="44"/>
                  </a:lnTo>
                  <a:lnTo>
                    <a:pt x="265" y="0"/>
                  </a:lnTo>
                  <a:lnTo>
                    <a:pt x="221" y="44"/>
                  </a:lnTo>
                  <a:lnTo>
                    <a:pt x="212" y="71"/>
                  </a:lnTo>
                  <a:lnTo>
                    <a:pt x="212" y="97"/>
                  </a:lnTo>
                  <a:lnTo>
                    <a:pt x="248" y="124"/>
                  </a:lnTo>
                  <a:lnTo>
                    <a:pt x="283" y="141"/>
                  </a:lnTo>
                  <a:lnTo>
                    <a:pt x="371" y="159"/>
                  </a:lnTo>
                  <a:lnTo>
                    <a:pt x="548" y="177"/>
                  </a:lnTo>
                  <a:lnTo>
                    <a:pt x="725" y="194"/>
                  </a:lnTo>
                  <a:lnTo>
                    <a:pt x="893" y="194"/>
                  </a:lnTo>
                  <a:lnTo>
                    <a:pt x="1068" y="186"/>
                  </a:lnTo>
                  <a:lnTo>
                    <a:pt x="1201" y="177"/>
                  </a:lnTo>
                  <a:lnTo>
                    <a:pt x="1325" y="159"/>
                  </a:lnTo>
                  <a:lnTo>
                    <a:pt x="1581" y="115"/>
                  </a:lnTo>
                  <a:lnTo>
                    <a:pt x="1731" y="194"/>
                  </a:lnTo>
                  <a:lnTo>
                    <a:pt x="1890" y="265"/>
                  </a:lnTo>
                  <a:lnTo>
                    <a:pt x="1766" y="318"/>
                  </a:lnTo>
                  <a:lnTo>
                    <a:pt x="1643" y="362"/>
                  </a:lnTo>
                  <a:lnTo>
                    <a:pt x="1510" y="389"/>
                  </a:lnTo>
                  <a:lnTo>
                    <a:pt x="1378" y="415"/>
                  </a:lnTo>
                  <a:lnTo>
                    <a:pt x="1166" y="450"/>
                  </a:lnTo>
                  <a:lnTo>
                    <a:pt x="937" y="459"/>
                  </a:lnTo>
                  <a:lnTo>
                    <a:pt x="716" y="459"/>
                  </a:lnTo>
                  <a:lnTo>
                    <a:pt x="495" y="433"/>
                  </a:lnTo>
                  <a:lnTo>
                    <a:pt x="398" y="415"/>
                  </a:lnTo>
                  <a:lnTo>
                    <a:pt x="301" y="389"/>
                  </a:lnTo>
                  <a:lnTo>
                    <a:pt x="203" y="353"/>
                  </a:lnTo>
                  <a:lnTo>
                    <a:pt x="115" y="318"/>
                  </a:lnTo>
                  <a:lnTo>
                    <a:pt x="53" y="274"/>
                  </a:lnTo>
                  <a:lnTo>
                    <a:pt x="27" y="239"/>
                  </a:lnTo>
                  <a:lnTo>
                    <a:pt x="9" y="203"/>
                  </a:lnTo>
                  <a:lnTo>
                    <a:pt x="0" y="177"/>
                  </a:lnTo>
                  <a:lnTo>
                    <a:pt x="9" y="150"/>
                  </a:lnTo>
                  <a:lnTo>
                    <a:pt x="27" y="124"/>
                  </a:lnTo>
                  <a:lnTo>
                    <a:pt x="44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Freeform 7"/>
            <p:cNvSpPr>
              <a:spLocks noChangeArrowheads="1"/>
            </p:cNvSpPr>
            <p:nvPr/>
          </p:nvSpPr>
          <p:spPr bwMode="gray">
            <a:xfrm>
              <a:off x="4730750" y="3143250"/>
              <a:ext cx="1400175" cy="212725"/>
            </a:xfrm>
            <a:custGeom>
              <a:avLst/>
              <a:gdLst>
                <a:gd name="T0" fmla="*/ 45781185 w 3888"/>
                <a:gd name="T1" fmla="*/ 10294742 h 593"/>
                <a:gd name="T2" fmla="*/ 69903953 w 3888"/>
                <a:gd name="T3" fmla="*/ 3474628 h 593"/>
                <a:gd name="T4" fmla="*/ 95063888 w 3888"/>
                <a:gd name="T5" fmla="*/ 0 h 593"/>
                <a:gd name="T6" fmla="*/ 105439516 w 3888"/>
                <a:gd name="T7" fmla="*/ 0 h 593"/>
                <a:gd name="T8" fmla="*/ 115685138 w 3888"/>
                <a:gd name="T9" fmla="*/ 3474628 h 593"/>
                <a:gd name="T10" fmla="*/ 99732938 w 3888"/>
                <a:gd name="T11" fmla="*/ 5662144 h 593"/>
                <a:gd name="T12" fmla="*/ 69903953 w 3888"/>
                <a:gd name="T13" fmla="*/ 13640587 h 593"/>
                <a:gd name="T14" fmla="*/ 56156453 w 3888"/>
                <a:gd name="T15" fmla="*/ 19302731 h 593"/>
                <a:gd name="T16" fmla="*/ 46948358 w 3888"/>
                <a:gd name="T17" fmla="*/ 26123204 h 593"/>
                <a:gd name="T18" fmla="*/ 45781185 w 3888"/>
                <a:gd name="T19" fmla="*/ 28439503 h 593"/>
                <a:gd name="T20" fmla="*/ 49282703 w 3888"/>
                <a:gd name="T21" fmla="*/ 35259617 h 593"/>
                <a:gd name="T22" fmla="*/ 56156453 w 3888"/>
                <a:gd name="T23" fmla="*/ 37575916 h 593"/>
                <a:gd name="T24" fmla="*/ 95063888 w 3888"/>
                <a:gd name="T25" fmla="*/ 47742234 h 593"/>
                <a:gd name="T26" fmla="*/ 136306028 w 3888"/>
                <a:gd name="T27" fmla="*/ 53404378 h 593"/>
                <a:gd name="T28" fmla="*/ 166135013 w 3888"/>
                <a:gd name="T29" fmla="*/ 55720677 h 593"/>
                <a:gd name="T30" fmla="*/ 226830871 w 3888"/>
                <a:gd name="T31" fmla="*/ 56878647 h 593"/>
                <a:gd name="T32" fmla="*/ 316188181 w 3888"/>
                <a:gd name="T33" fmla="*/ 55720677 h 593"/>
                <a:gd name="T34" fmla="*/ 376884039 w 3888"/>
                <a:gd name="T35" fmla="*/ 51216503 h 593"/>
                <a:gd name="T36" fmla="*/ 444453286 w 3888"/>
                <a:gd name="T37" fmla="*/ 40921761 h 593"/>
                <a:gd name="T38" fmla="*/ 467408882 w 3888"/>
                <a:gd name="T39" fmla="*/ 36417946 h 593"/>
                <a:gd name="T40" fmla="*/ 488029772 w 3888"/>
                <a:gd name="T41" fmla="*/ 27281174 h 593"/>
                <a:gd name="T42" fmla="*/ 492569177 w 3888"/>
                <a:gd name="T43" fmla="*/ 21619030 h 593"/>
                <a:gd name="T44" fmla="*/ 494903522 w 3888"/>
                <a:gd name="T45" fmla="*/ 13640587 h 593"/>
                <a:gd name="T46" fmla="*/ 490364117 w 3888"/>
                <a:gd name="T47" fmla="*/ 5662144 h 593"/>
                <a:gd name="T48" fmla="*/ 494903522 w 3888"/>
                <a:gd name="T49" fmla="*/ 9136772 h 593"/>
                <a:gd name="T50" fmla="*/ 502944445 w 3888"/>
                <a:gd name="T51" fmla="*/ 15956886 h 593"/>
                <a:gd name="T52" fmla="*/ 504111617 w 3888"/>
                <a:gd name="T53" fmla="*/ 21619030 h 593"/>
                <a:gd name="T54" fmla="*/ 500609739 w 3888"/>
                <a:gd name="T55" fmla="*/ 27281174 h 593"/>
                <a:gd name="T56" fmla="*/ 491531650 w 3888"/>
                <a:gd name="T57" fmla="*/ 35259617 h 593"/>
                <a:gd name="T58" fmla="*/ 485695427 w 3888"/>
                <a:gd name="T59" fmla="*/ 38734245 h 593"/>
                <a:gd name="T60" fmla="*/ 450289510 w 3888"/>
                <a:gd name="T61" fmla="*/ 52246049 h 593"/>
                <a:gd name="T62" fmla="*/ 413586774 w 3888"/>
                <a:gd name="T63" fmla="*/ 61382821 h 593"/>
                <a:gd name="T64" fmla="*/ 386092134 w 3888"/>
                <a:gd name="T65" fmla="*/ 65886636 h 593"/>
                <a:gd name="T66" fmla="*/ 332140381 w 3888"/>
                <a:gd name="T67" fmla="*/ 72707109 h 593"/>
                <a:gd name="T68" fmla="*/ 277151100 w 3888"/>
                <a:gd name="T69" fmla="*/ 76181378 h 593"/>
                <a:gd name="T70" fmla="*/ 194796826 w 3888"/>
                <a:gd name="T71" fmla="*/ 76181378 h 593"/>
                <a:gd name="T72" fmla="*/ 153555046 w 3888"/>
                <a:gd name="T73" fmla="*/ 73865079 h 593"/>
                <a:gd name="T74" fmla="*/ 71071126 w 3888"/>
                <a:gd name="T75" fmla="*/ 65886636 h 593"/>
                <a:gd name="T76" fmla="*/ 29699340 w 3888"/>
                <a:gd name="T77" fmla="*/ 59066522 h 593"/>
                <a:gd name="T78" fmla="*/ 8040923 w 3888"/>
                <a:gd name="T79" fmla="*/ 52246049 h 593"/>
                <a:gd name="T80" fmla="*/ 2204699 w 3888"/>
                <a:gd name="T81" fmla="*/ 47742234 h 593"/>
                <a:gd name="T82" fmla="*/ 0 w 3888"/>
                <a:gd name="T83" fmla="*/ 43238060 h 593"/>
                <a:gd name="T84" fmla="*/ 2204699 w 3888"/>
                <a:gd name="T85" fmla="*/ 35259617 h 593"/>
                <a:gd name="T86" fmla="*/ 5706577 w 3888"/>
                <a:gd name="T87" fmla="*/ 30755802 h 593"/>
                <a:gd name="T88" fmla="*/ 23993122 w 3888"/>
                <a:gd name="T89" fmla="*/ 19302731 h 593"/>
                <a:gd name="T90" fmla="*/ 45781185 w 3888"/>
                <a:gd name="T91" fmla="*/ 10294742 h 5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888" h="593">
                  <a:moveTo>
                    <a:pt x="353" y="80"/>
                  </a:moveTo>
                  <a:lnTo>
                    <a:pt x="353" y="80"/>
                  </a:lnTo>
                  <a:lnTo>
                    <a:pt x="442" y="53"/>
                  </a:lnTo>
                  <a:lnTo>
                    <a:pt x="539" y="27"/>
                  </a:lnTo>
                  <a:lnTo>
                    <a:pt x="636" y="9"/>
                  </a:lnTo>
                  <a:lnTo>
                    <a:pt x="733" y="0"/>
                  </a:lnTo>
                  <a:lnTo>
                    <a:pt x="813" y="0"/>
                  </a:lnTo>
                  <a:lnTo>
                    <a:pt x="857" y="9"/>
                  </a:lnTo>
                  <a:lnTo>
                    <a:pt x="892" y="27"/>
                  </a:lnTo>
                  <a:lnTo>
                    <a:pt x="769" y="44"/>
                  </a:lnTo>
                  <a:lnTo>
                    <a:pt x="654" y="62"/>
                  </a:lnTo>
                  <a:lnTo>
                    <a:pt x="539" y="106"/>
                  </a:lnTo>
                  <a:lnTo>
                    <a:pt x="433" y="150"/>
                  </a:lnTo>
                  <a:lnTo>
                    <a:pt x="389" y="177"/>
                  </a:lnTo>
                  <a:lnTo>
                    <a:pt x="362" y="203"/>
                  </a:lnTo>
                  <a:lnTo>
                    <a:pt x="353" y="221"/>
                  </a:lnTo>
                  <a:lnTo>
                    <a:pt x="362" y="256"/>
                  </a:lnTo>
                  <a:lnTo>
                    <a:pt x="380" y="274"/>
                  </a:lnTo>
                  <a:lnTo>
                    <a:pt x="433" y="292"/>
                  </a:lnTo>
                  <a:lnTo>
                    <a:pt x="583" y="345"/>
                  </a:lnTo>
                  <a:lnTo>
                    <a:pt x="733" y="371"/>
                  </a:lnTo>
                  <a:lnTo>
                    <a:pt x="892" y="398"/>
                  </a:lnTo>
                  <a:lnTo>
                    <a:pt x="1051" y="415"/>
                  </a:lnTo>
                  <a:lnTo>
                    <a:pt x="1281" y="433"/>
                  </a:lnTo>
                  <a:lnTo>
                    <a:pt x="1511" y="442"/>
                  </a:lnTo>
                  <a:lnTo>
                    <a:pt x="1749" y="442"/>
                  </a:lnTo>
                  <a:lnTo>
                    <a:pt x="1979" y="442"/>
                  </a:lnTo>
                  <a:lnTo>
                    <a:pt x="2438" y="433"/>
                  </a:lnTo>
                  <a:lnTo>
                    <a:pt x="2906" y="398"/>
                  </a:lnTo>
                  <a:lnTo>
                    <a:pt x="3259" y="354"/>
                  </a:lnTo>
                  <a:lnTo>
                    <a:pt x="3427" y="318"/>
                  </a:lnTo>
                  <a:lnTo>
                    <a:pt x="3604" y="283"/>
                  </a:lnTo>
                  <a:lnTo>
                    <a:pt x="3710" y="239"/>
                  </a:lnTo>
                  <a:lnTo>
                    <a:pt x="3763" y="212"/>
                  </a:lnTo>
                  <a:lnTo>
                    <a:pt x="3798" y="168"/>
                  </a:lnTo>
                  <a:lnTo>
                    <a:pt x="3816" y="133"/>
                  </a:lnTo>
                  <a:lnTo>
                    <a:pt x="3816" y="106"/>
                  </a:lnTo>
                  <a:lnTo>
                    <a:pt x="3798" y="71"/>
                  </a:lnTo>
                  <a:lnTo>
                    <a:pt x="3781" y="44"/>
                  </a:lnTo>
                  <a:lnTo>
                    <a:pt x="3816" y="71"/>
                  </a:lnTo>
                  <a:lnTo>
                    <a:pt x="3852" y="97"/>
                  </a:lnTo>
                  <a:lnTo>
                    <a:pt x="3878" y="124"/>
                  </a:lnTo>
                  <a:lnTo>
                    <a:pt x="3887" y="150"/>
                  </a:lnTo>
                  <a:lnTo>
                    <a:pt x="3887" y="168"/>
                  </a:lnTo>
                  <a:lnTo>
                    <a:pt x="3860" y="212"/>
                  </a:lnTo>
                  <a:lnTo>
                    <a:pt x="3825" y="248"/>
                  </a:lnTo>
                  <a:lnTo>
                    <a:pt x="3790" y="274"/>
                  </a:lnTo>
                  <a:lnTo>
                    <a:pt x="3745" y="301"/>
                  </a:lnTo>
                  <a:lnTo>
                    <a:pt x="3613" y="362"/>
                  </a:lnTo>
                  <a:lnTo>
                    <a:pt x="3472" y="406"/>
                  </a:lnTo>
                  <a:lnTo>
                    <a:pt x="3330" y="442"/>
                  </a:lnTo>
                  <a:lnTo>
                    <a:pt x="3189" y="477"/>
                  </a:lnTo>
                  <a:lnTo>
                    <a:pt x="2977" y="512"/>
                  </a:lnTo>
                  <a:lnTo>
                    <a:pt x="2773" y="539"/>
                  </a:lnTo>
                  <a:lnTo>
                    <a:pt x="2561" y="565"/>
                  </a:lnTo>
                  <a:lnTo>
                    <a:pt x="2349" y="583"/>
                  </a:lnTo>
                  <a:lnTo>
                    <a:pt x="2137" y="592"/>
                  </a:lnTo>
                  <a:lnTo>
                    <a:pt x="1926" y="592"/>
                  </a:lnTo>
                  <a:lnTo>
                    <a:pt x="1502" y="592"/>
                  </a:lnTo>
                  <a:lnTo>
                    <a:pt x="1184" y="574"/>
                  </a:lnTo>
                  <a:lnTo>
                    <a:pt x="866" y="548"/>
                  </a:lnTo>
                  <a:lnTo>
                    <a:pt x="548" y="512"/>
                  </a:lnTo>
                  <a:lnTo>
                    <a:pt x="229" y="459"/>
                  </a:lnTo>
                  <a:lnTo>
                    <a:pt x="115" y="433"/>
                  </a:lnTo>
                  <a:lnTo>
                    <a:pt x="62" y="406"/>
                  </a:lnTo>
                  <a:lnTo>
                    <a:pt x="17" y="371"/>
                  </a:lnTo>
                  <a:lnTo>
                    <a:pt x="9" y="354"/>
                  </a:lnTo>
                  <a:lnTo>
                    <a:pt x="0" y="336"/>
                  </a:lnTo>
                  <a:lnTo>
                    <a:pt x="0" y="301"/>
                  </a:lnTo>
                  <a:lnTo>
                    <a:pt x="17" y="274"/>
                  </a:lnTo>
                  <a:lnTo>
                    <a:pt x="44" y="239"/>
                  </a:lnTo>
                  <a:lnTo>
                    <a:pt x="115" y="186"/>
                  </a:lnTo>
                  <a:lnTo>
                    <a:pt x="185" y="150"/>
                  </a:lnTo>
                  <a:lnTo>
                    <a:pt x="265" y="115"/>
                  </a:lnTo>
                  <a:lnTo>
                    <a:pt x="353" y="80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Freeform 8"/>
            <p:cNvSpPr>
              <a:spLocks noChangeArrowheads="1"/>
            </p:cNvSpPr>
            <p:nvPr/>
          </p:nvSpPr>
          <p:spPr bwMode="gray">
            <a:xfrm>
              <a:off x="5002213" y="3263900"/>
              <a:ext cx="1217612" cy="190500"/>
            </a:xfrm>
            <a:custGeom>
              <a:avLst/>
              <a:gdLst>
                <a:gd name="T0" fmla="*/ 387622319 w 3384"/>
                <a:gd name="T1" fmla="*/ 27285627 h 531"/>
                <a:gd name="T2" fmla="*/ 387622319 w 3384"/>
                <a:gd name="T3" fmla="*/ 27285627 h 531"/>
                <a:gd name="T4" fmla="*/ 401475534 w 3384"/>
                <a:gd name="T5" fmla="*/ 22652280 h 531"/>
                <a:gd name="T6" fmla="*/ 415198856 w 3384"/>
                <a:gd name="T7" fmla="*/ 16989299 h 531"/>
                <a:gd name="T8" fmla="*/ 426592019 w 3384"/>
                <a:gd name="T9" fmla="*/ 10167893 h 531"/>
                <a:gd name="T10" fmla="*/ 432288241 w 3384"/>
                <a:gd name="T11" fmla="*/ 5662980 h 531"/>
                <a:gd name="T12" fmla="*/ 437984823 w 3384"/>
                <a:gd name="T13" fmla="*/ 0 h 531"/>
                <a:gd name="T14" fmla="*/ 437984823 w 3384"/>
                <a:gd name="T15" fmla="*/ 0 h 531"/>
                <a:gd name="T16" fmla="*/ 436819744 w 3384"/>
                <a:gd name="T17" fmla="*/ 5662980 h 531"/>
                <a:gd name="T18" fmla="*/ 434618759 w 3384"/>
                <a:gd name="T19" fmla="*/ 11326319 h 531"/>
                <a:gd name="T20" fmla="*/ 431123162 w 3384"/>
                <a:gd name="T21" fmla="*/ 15830873 h 531"/>
                <a:gd name="T22" fmla="*/ 427757098 w 3384"/>
                <a:gd name="T23" fmla="*/ 20464220 h 531"/>
                <a:gd name="T24" fmla="*/ 418564919 w 3384"/>
                <a:gd name="T25" fmla="*/ 27285627 h 531"/>
                <a:gd name="T26" fmla="*/ 409372740 w 3384"/>
                <a:gd name="T27" fmla="*/ 32948966 h 531"/>
                <a:gd name="T28" fmla="*/ 409372740 w 3384"/>
                <a:gd name="T29" fmla="*/ 32948966 h 531"/>
                <a:gd name="T30" fmla="*/ 389952837 w 3384"/>
                <a:gd name="T31" fmla="*/ 42087226 h 531"/>
                <a:gd name="T32" fmla="*/ 370532933 w 3384"/>
                <a:gd name="T33" fmla="*/ 47750206 h 531"/>
                <a:gd name="T34" fmla="*/ 348782511 w 3384"/>
                <a:gd name="T35" fmla="*/ 53413186 h 531"/>
                <a:gd name="T36" fmla="*/ 328197528 w 3384"/>
                <a:gd name="T37" fmla="*/ 56759672 h 531"/>
                <a:gd name="T38" fmla="*/ 328197528 w 3384"/>
                <a:gd name="T39" fmla="*/ 56759672 h 531"/>
                <a:gd name="T40" fmla="*/ 283531605 w 3384"/>
                <a:gd name="T41" fmla="*/ 62422653 h 531"/>
                <a:gd name="T42" fmla="*/ 238994855 w 3384"/>
                <a:gd name="T43" fmla="*/ 65897932 h 531"/>
                <a:gd name="T44" fmla="*/ 194328932 w 3384"/>
                <a:gd name="T45" fmla="*/ 68214427 h 531"/>
                <a:gd name="T46" fmla="*/ 149792542 w 3384"/>
                <a:gd name="T47" fmla="*/ 67056000 h 531"/>
                <a:gd name="T48" fmla="*/ 149792542 w 3384"/>
                <a:gd name="T49" fmla="*/ 67056000 h 531"/>
                <a:gd name="T50" fmla="*/ 118979475 w 3384"/>
                <a:gd name="T51" fmla="*/ 65897932 h 531"/>
                <a:gd name="T52" fmla="*/ 88037234 w 3384"/>
                <a:gd name="T53" fmla="*/ 64739506 h 531"/>
                <a:gd name="T54" fmla="*/ 58389245 w 3384"/>
                <a:gd name="T55" fmla="*/ 61393020 h 531"/>
                <a:gd name="T56" fmla="*/ 27447004 w 3384"/>
                <a:gd name="T57" fmla="*/ 56759672 h 531"/>
                <a:gd name="T58" fmla="*/ 27447004 w 3384"/>
                <a:gd name="T59" fmla="*/ 56759672 h 531"/>
                <a:gd name="T60" fmla="*/ 13723322 w 3384"/>
                <a:gd name="T61" fmla="*/ 52254760 h 531"/>
                <a:gd name="T62" fmla="*/ 5696582 w 3384"/>
                <a:gd name="T63" fmla="*/ 49938266 h 531"/>
                <a:gd name="T64" fmla="*/ 0 w 3384"/>
                <a:gd name="T65" fmla="*/ 46591780 h 531"/>
                <a:gd name="T66" fmla="*/ 0 w 3384"/>
                <a:gd name="T67" fmla="*/ 46591780 h 531"/>
                <a:gd name="T68" fmla="*/ 26281565 w 3384"/>
                <a:gd name="T69" fmla="*/ 49938266 h 531"/>
                <a:gd name="T70" fmla="*/ 53728569 w 3384"/>
                <a:gd name="T71" fmla="*/ 53413186 h 531"/>
                <a:gd name="T72" fmla="*/ 81175573 w 3384"/>
                <a:gd name="T73" fmla="*/ 54571613 h 531"/>
                <a:gd name="T74" fmla="*/ 107457138 w 3384"/>
                <a:gd name="T75" fmla="*/ 55601246 h 531"/>
                <a:gd name="T76" fmla="*/ 107457138 w 3384"/>
                <a:gd name="T77" fmla="*/ 55601246 h 531"/>
                <a:gd name="T78" fmla="*/ 152123060 w 3384"/>
                <a:gd name="T79" fmla="*/ 56759672 h 531"/>
                <a:gd name="T80" fmla="*/ 196659450 w 3384"/>
                <a:gd name="T81" fmla="*/ 55601246 h 531"/>
                <a:gd name="T82" fmla="*/ 241195840 w 3384"/>
                <a:gd name="T83" fmla="*/ 52254760 h 531"/>
                <a:gd name="T84" fmla="*/ 285861763 w 3384"/>
                <a:gd name="T85" fmla="*/ 47750206 h 531"/>
                <a:gd name="T86" fmla="*/ 285861763 w 3384"/>
                <a:gd name="T87" fmla="*/ 47750206 h 531"/>
                <a:gd name="T88" fmla="*/ 312143688 w 3384"/>
                <a:gd name="T89" fmla="*/ 44274927 h 531"/>
                <a:gd name="T90" fmla="*/ 337389347 w 3384"/>
                <a:gd name="T91" fmla="*/ 39770373 h 531"/>
                <a:gd name="T92" fmla="*/ 362505833 w 3384"/>
                <a:gd name="T93" fmla="*/ 34107393 h 531"/>
                <a:gd name="T94" fmla="*/ 387622319 w 3384"/>
                <a:gd name="T95" fmla="*/ 27285627 h 531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384" h="531">
                  <a:moveTo>
                    <a:pt x="2994" y="212"/>
                  </a:moveTo>
                  <a:lnTo>
                    <a:pt x="2994" y="212"/>
                  </a:lnTo>
                  <a:lnTo>
                    <a:pt x="3101" y="176"/>
                  </a:lnTo>
                  <a:lnTo>
                    <a:pt x="3207" y="132"/>
                  </a:lnTo>
                  <a:lnTo>
                    <a:pt x="3295" y="79"/>
                  </a:lnTo>
                  <a:lnTo>
                    <a:pt x="3339" y="44"/>
                  </a:lnTo>
                  <a:lnTo>
                    <a:pt x="3383" y="0"/>
                  </a:lnTo>
                  <a:lnTo>
                    <a:pt x="3374" y="44"/>
                  </a:lnTo>
                  <a:lnTo>
                    <a:pt x="3357" y="88"/>
                  </a:lnTo>
                  <a:lnTo>
                    <a:pt x="3330" y="123"/>
                  </a:lnTo>
                  <a:lnTo>
                    <a:pt x="3304" y="159"/>
                  </a:lnTo>
                  <a:lnTo>
                    <a:pt x="3233" y="212"/>
                  </a:lnTo>
                  <a:lnTo>
                    <a:pt x="3162" y="256"/>
                  </a:lnTo>
                  <a:lnTo>
                    <a:pt x="3012" y="327"/>
                  </a:lnTo>
                  <a:lnTo>
                    <a:pt x="2862" y="371"/>
                  </a:lnTo>
                  <a:lnTo>
                    <a:pt x="2694" y="415"/>
                  </a:lnTo>
                  <a:lnTo>
                    <a:pt x="2535" y="441"/>
                  </a:lnTo>
                  <a:lnTo>
                    <a:pt x="2190" y="485"/>
                  </a:lnTo>
                  <a:lnTo>
                    <a:pt x="1846" y="512"/>
                  </a:lnTo>
                  <a:lnTo>
                    <a:pt x="1501" y="530"/>
                  </a:lnTo>
                  <a:lnTo>
                    <a:pt x="1157" y="521"/>
                  </a:lnTo>
                  <a:lnTo>
                    <a:pt x="919" y="512"/>
                  </a:lnTo>
                  <a:lnTo>
                    <a:pt x="680" y="503"/>
                  </a:lnTo>
                  <a:lnTo>
                    <a:pt x="451" y="477"/>
                  </a:lnTo>
                  <a:lnTo>
                    <a:pt x="212" y="441"/>
                  </a:lnTo>
                  <a:lnTo>
                    <a:pt x="106" y="406"/>
                  </a:lnTo>
                  <a:lnTo>
                    <a:pt x="44" y="388"/>
                  </a:lnTo>
                  <a:lnTo>
                    <a:pt x="0" y="362"/>
                  </a:lnTo>
                  <a:lnTo>
                    <a:pt x="203" y="388"/>
                  </a:lnTo>
                  <a:lnTo>
                    <a:pt x="415" y="415"/>
                  </a:lnTo>
                  <a:lnTo>
                    <a:pt x="627" y="424"/>
                  </a:lnTo>
                  <a:lnTo>
                    <a:pt x="830" y="432"/>
                  </a:lnTo>
                  <a:lnTo>
                    <a:pt x="1175" y="441"/>
                  </a:lnTo>
                  <a:lnTo>
                    <a:pt x="1519" y="432"/>
                  </a:lnTo>
                  <a:lnTo>
                    <a:pt x="1863" y="406"/>
                  </a:lnTo>
                  <a:lnTo>
                    <a:pt x="2208" y="371"/>
                  </a:lnTo>
                  <a:lnTo>
                    <a:pt x="2411" y="344"/>
                  </a:lnTo>
                  <a:lnTo>
                    <a:pt x="2606" y="309"/>
                  </a:lnTo>
                  <a:lnTo>
                    <a:pt x="2800" y="265"/>
                  </a:lnTo>
                  <a:lnTo>
                    <a:pt x="2994" y="212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Freeform 9"/>
            <p:cNvSpPr>
              <a:spLocks noChangeArrowheads="1"/>
            </p:cNvSpPr>
            <p:nvPr/>
          </p:nvSpPr>
          <p:spPr bwMode="gray">
            <a:xfrm>
              <a:off x="4686300" y="3584575"/>
              <a:ext cx="201613" cy="792163"/>
            </a:xfrm>
            <a:custGeom>
              <a:avLst/>
              <a:gdLst>
                <a:gd name="T0" fmla="*/ 35770048 w 558"/>
                <a:gd name="T1" fmla="*/ 174153019 h 2199"/>
                <a:gd name="T2" fmla="*/ 35770048 w 558"/>
                <a:gd name="T3" fmla="*/ 174153019 h 2199"/>
                <a:gd name="T4" fmla="*/ 36945040 w 558"/>
                <a:gd name="T5" fmla="*/ 0 h 2199"/>
                <a:gd name="T6" fmla="*/ 36945040 w 558"/>
                <a:gd name="T7" fmla="*/ 0 h 2199"/>
                <a:gd name="T8" fmla="*/ 72715089 w 558"/>
                <a:gd name="T9" fmla="*/ 0 h 2199"/>
                <a:gd name="T10" fmla="*/ 72715089 w 558"/>
                <a:gd name="T11" fmla="*/ 0 h 2199"/>
                <a:gd name="T12" fmla="*/ 72715089 w 558"/>
                <a:gd name="T13" fmla="*/ 194786722 h 2199"/>
                <a:gd name="T14" fmla="*/ 72715089 w 558"/>
                <a:gd name="T15" fmla="*/ 194786722 h 2199"/>
                <a:gd name="T16" fmla="*/ 72715089 w 558"/>
                <a:gd name="T17" fmla="*/ 208412718 h 2199"/>
                <a:gd name="T18" fmla="*/ 71540097 w 558"/>
                <a:gd name="T19" fmla="*/ 222168400 h 2199"/>
                <a:gd name="T20" fmla="*/ 68015121 w 558"/>
                <a:gd name="T21" fmla="*/ 235924081 h 2199"/>
                <a:gd name="T22" fmla="*/ 65795933 w 558"/>
                <a:gd name="T23" fmla="*/ 242802102 h 2199"/>
                <a:gd name="T24" fmla="*/ 63445949 w 558"/>
                <a:gd name="T25" fmla="*/ 248511872 h 2199"/>
                <a:gd name="T26" fmla="*/ 63445949 w 558"/>
                <a:gd name="T27" fmla="*/ 248511872 h 2199"/>
                <a:gd name="T28" fmla="*/ 58876777 w 558"/>
                <a:gd name="T29" fmla="*/ 255389893 h 2199"/>
                <a:gd name="T30" fmla="*/ 54177171 w 558"/>
                <a:gd name="T31" fmla="*/ 261229708 h 2199"/>
                <a:gd name="T32" fmla="*/ 49607999 w 558"/>
                <a:gd name="T33" fmla="*/ 265771587 h 2199"/>
                <a:gd name="T34" fmla="*/ 43863835 w 558"/>
                <a:gd name="T35" fmla="*/ 270313466 h 2199"/>
                <a:gd name="T36" fmla="*/ 31200876 w 558"/>
                <a:gd name="T37" fmla="*/ 279527269 h 2199"/>
                <a:gd name="T38" fmla="*/ 17362926 w 558"/>
                <a:gd name="T39" fmla="*/ 285237399 h 2199"/>
                <a:gd name="T40" fmla="*/ 17362926 w 558"/>
                <a:gd name="T41" fmla="*/ 285237399 h 2199"/>
                <a:gd name="T42" fmla="*/ 0 w 558"/>
                <a:gd name="T43" fmla="*/ 265771587 h 2199"/>
                <a:gd name="T44" fmla="*/ 0 w 558"/>
                <a:gd name="T45" fmla="*/ 265771587 h 2199"/>
                <a:gd name="T46" fmla="*/ 0 w 558"/>
                <a:gd name="T47" fmla="*/ 265771587 h 2199"/>
                <a:gd name="T48" fmla="*/ 11488328 w 558"/>
                <a:gd name="T49" fmla="*/ 258893566 h 2199"/>
                <a:gd name="T50" fmla="*/ 20757106 w 558"/>
                <a:gd name="T51" fmla="*/ 249680123 h 2199"/>
                <a:gd name="T52" fmla="*/ 25326278 w 558"/>
                <a:gd name="T53" fmla="*/ 245137884 h 2199"/>
                <a:gd name="T54" fmla="*/ 28850893 w 558"/>
                <a:gd name="T55" fmla="*/ 239428115 h 2199"/>
                <a:gd name="T56" fmla="*/ 32245073 w 558"/>
                <a:gd name="T57" fmla="*/ 233717985 h 2199"/>
                <a:gd name="T58" fmla="*/ 33420065 w 558"/>
                <a:gd name="T59" fmla="*/ 226840324 h 2199"/>
                <a:gd name="T60" fmla="*/ 33420065 w 558"/>
                <a:gd name="T61" fmla="*/ 226840324 h 2199"/>
                <a:gd name="T62" fmla="*/ 35770048 w 558"/>
                <a:gd name="T63" fmla="*/ 214252533 h 2199"/>
                <a:gd name="T64" fmla="*/ 35770048 w 558"/>
                <a:gd name="T65" fmla="*/ 200496491 h 2199"/>
                <a:gd name="T66" fmla="*/ 35770048 w 558"/>
                <a:gd name="T67" fmla="*/ 174153019 h 219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8" h="2199">
                  <a:moveTo>
                    <a:pt x="274" y="1342"/>
                  </a:moveTo>
                  <a:lnTo>
                    <a:pt x="274" y="1342"/>
                  </a:lnTo>
                  <a:lnTo>
                    <a:pt x="283" y="0"/>
                  </a:lnTo>
                  <a:lnTo>
                    <a:pt x="557" y="0"/>
                  </a:lnTo>
                  <a:lnTo>
                    <a:pt x="557" y="1501"/>
                  </a:lnTo>
                  <a:lnTo>
                    <a:pt x="557" y="1606"/>
                  </a:lnTo>
                  <a:lnTo>
                    <a:pt x="548" y="1712"/>
                  </a:lnTo>
                  <a:lnTo>
                    <a:pt x="521" y="1818"/>
                  </a:lnTo>
                  <a:lnTo>
                    <a:pt x="504" y="1871"/>
                  </a:lnTo>
                  <a:lnTo>
                    <a:pt x="486" y="1915"/>
                  </a:lnTo>
                  <a:lnTo>
                    <a:pt x="451" y="1968"/>
                  </a:lnTo>
                  <a:lnTo>
                    <a:pt x="415" y="2013"/>
                  </a:lnTo>
                  <a:lnTo>
                    <a:pt x="380" y="2048"/>
                  </a:lnTo>
                  <a:lnTo>
                    <a:pt x="336" y="2083"/>
                  </a:lnTo>
                  <a:lnTo>
                    <a:pt x="239" y="2154"/>
                  </a:lnTo>
                  <a:lnTo>
                    <a:pt x="133" y="2198"/>
                  </a:lnTo>
                  <a:lnTo>
                    <a:pt x="0" y="2048"/>
                  </a:lnTo>
                  <a:lnTo>
                    <a:pt x="88" y="1995"/>
                  </a:lnTo>
                  <a:lnTo>
                    <a:pt x="159" y="1924"/>
                  </a:lnTo>
                  <a:lnTo>
                    <a:pt x="194" y="1889"/>
                  </a:lnTo>
                  <a:lnTo>
                    <a:pt x="221" y="1845"/>
                  </a:lnTo>
                  <a:lnTo>
                    <a:pt x="247" y="1801"/>
                  </a:lnTo>
                  <a:lnTo>
                    <a:pt x="256" y="1748"/>
                  </a:lnTo>
                  <a:lnTo>
                    <a:pt x="274" y="1651"/>
                  </a:lnTo>
                  <a:lnTo>
                    <a:pt x="274" y="1545"/>
                  </a:lnTo>
                  <a:lnTo>
                    <a:pt x="274" y="1342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Freeform 10"/>
            <p:cNvSpPr>
              <a:spLocks noChangeArrowheads="1"/>
            </p:cNvSpPr>
            <p:nvPr/>
          </p:nvSpPr>
          <p:spPr bwMode="gray">
            <a:xfrm>
              <a:off x="4956175" y="3740150"/>
              <a:ext cx="363538" cy="481013"/>
            </a:xfrm>
            <a:custGeom>
              <a:avLst/>
              <a:gdLst>
                <a:gd name="T0" fmla="*/ 8048277 w 1009"/>
                <a:gd name="T1" fmla="*/ 13781708 h 1334"/>
                <a:gd name="T2" fmla="*/ 45953869 w 1009"/>
                <a:gd name="T3" fmla="*/ 2340161 h 1334"/>
                <a:gd name="T4" fmla="*/ 74642386 w 1009"/>
                <a:gd name="T5" fmla="*/ 0 h 1334"/>
                <a:gd name="T6" fmla="*/ 84897472 w 1009"/>
                <a:gd name="T7" fmla="*/ 1170080 h 1334"/>
                <a:gd name="T8" fmla="*/ 104369274 w 1009"/>
                <a:gd name="T9" fmla="*/ 5720593 h 1334"/>
                <a:gd name="T10" fmla="*/ 116961236 w 1009"/>
                <a:gd name="T11" fmla="*/ 13781708 h 1334"/>
                <a:gd name="T12" fmla="*/ 120466189 w 1009"/>
                <a:gd name="T13" fmla="*/ 18332581 h 1334"/>
                <a:gd name="T14" fmla="*/ 128514466 w 1009"/>
                <a:gd name="T15" fmla="*/ 33284369 h 1334"/>
                <a:gd name="T16" fmla="*/ 130851342 w 1009"/>
                <a:gd name="T17" fmla="*/ 50576678 h 1334"/>
                <a:gd name="T18" fmla="*/ 130851342 w 1009"/>
                <a:gd name="T19" fmla="*/ 169932806 h 1334"/>
                <a:gd name="T20" fmla="*/ 104369274 w 1009"/>
                <a:gd name="T21" fmla="*/ 169932806 h 1334"/>
                <a:gd name="T22" fmla="*/ 100994387 w 1009"/>
                <a:gd name="T23" fmla="*/ 151600586 h 1334"/>
                <a:gd name="T24" fmla="*/ 94114187 w 1009"/>
                <a:gd name="T25" fmla="*/ 157321179 h 1334"/>
                <a:gd name="T26" fmla="*/ 76849195 w 1009"/>
                <a:gd name="T27" fmla="*/ 167592646 h 1334"/>
                <a:gd name="T28" fmla="*/ 67632480 w 1009"/>
                <a:gd name="T29" fmla="*/ 171103247 h 1334"/>
                <a:gd name="T30" fmla="*/ 45953869 w 1009"/>
                <a:gd name="T31" fmla="*/ 173313239 h 1334"/>
                <a:gd name="T32" fmla="*/ 24145192 w 1009"/>
                <a:gd name="T33" fmla="*/ 168762726 h 1334"/>
                <a:gd name="T34" fmla="*/ 16096915 w 1009"/>
                <a:gd name="T35" fmla="*/ 164212213 h 1334"/>
                <a:gd name="T36" fmla="*/ 4543324 w 1009"/>
                <a:gd name="T37" fmla="*/ 151600586 h 1334"/>
                <a:gd name="T38" fmla="*/ 1168438 w 1009"/>
                <a:gd name="T39" fmla="*/ 142369391 h 1334"/>
                <a:gd name="T40" fmla="*/ 0 w 1009"/>
                <a:gd name="T41" fmla="*/ 124036810 h 1334"/>
                <a:gd name="T42" fmla="*/ 2336515 w 1009"/>
                <a:gd name="T43" fmla="*/ 111425183 h 1334"/>
                <a:gd name="T44" fmla="*/ 6880200 w 1009"/>
                <a:gd name="T45" fmla="*/ 98683387 h 1334"/>
                <a:gd name="T46" fmla="*/ 11423524 w 1009"/>
                <a:gd name="T47" fmla="*/ 94132874 h 1334"/>
                <a:gd name="T48" fmla="*/ 19471801 w 1009"/>
                <a:gd name="T49" fmla="*/ 86071759 h 1334"/>
                <a:gd name="T50" fmla="*/ 41280479 w 1009"/>
                <a:gd name="T51" fmla="*/ 75800293 h 1334"/>
                <a:gd name="T52" fmla="*/ 52833709 w 1009"/>
                <a:gd name="T53" fmla="*/ 72289691 h 1334"/>
                <a:gd name="T54" fmla="*/ 74642386 w 1009"/>
                <a:gd name="T55" fmla="*/ 70079339 h 1334"/>
                <a:gd name="T56" fmla="*/ 96320996 w 1009"/>
                <a:gd name="T57" fmla="*/ 70079339 h 1334"/>
                <a:gd name="T58" fmla="*/ 95282625 w 1009"/>
                <a:gd name="T59" fmla="*/ 44856085 h 1334"/>
                <a:gd name="T60" fmla="*/ 91777672 w 1009"/>
                <a:gd name="T61" fmla="*/ 36794970 h 1334"/>
                <a:gd name="T62" fmla="*/ 87233988 w 1009"/>
                <a:gd name="T63" fmla="*/ 32114288 h 1334"/>
                <a:gd name="T64" fmla="*/ 75680757 w 1009"/>
                <a:gd name="T65" fmla="*/ 26393695 h 1334"/>
                <a:gd name="T66" fmla="*/ 68800918 w 1009"/>
                <a:gd name="T67" fmla="*/ 25223254 h 1334"/>
                <a:gd name="T68" fmla="*/ 40112041 w 1009"/>
                <a:gd name="T69" fmla="*/ 27563776 h 1334"/>
                <a:gd name="T70" fmla="*/ 13760039 w 1009"/>
                <a:gd name="T71" fmla="*/ 34454810 h 1334"/>
                <a:gd name="T72" fmla="*/ 8048277 w 1009"/>
                <a:gd name="T73" fmla="*/ 13781708 h 1334"/>
                <a:gd name="T74" fmla="*/ 52833709 w 1009"/>
                <a:gd name="T75" fmla="*/ 95302954 h 1334"/>
                <a:gd name="T76" fmla="*/ 41280479 w 1009"/>
                <a:gd name="T77" fmla="*/ 102193628 h 1334"/>
                <a:gd name="T78" fmla="*/ 35568716 w 1009"/>
                <a:gd name="T79" fmla="*/ 112465094 h 1334"/>
                <a:gd name="T80" fmla="*/ 34400279 w 1009"/>
                <a:gd name="T81" fmla="*/ 119356128 h 1334"/>
                <a:gd name="T82" fmla="*/ 35568716 w 1009"/>
                <a:gd name="T83" fmla="*/ 133137836 h 1334"/>
                <a:gd name="T84" fmla="*/ 39073670 w 1009"/>
                <a:gd name="T85" fmla="*/ 138988598 h 1334"/>
                <a:gd name="T86" fmla="*/ 50497194 w 1009"/>
                <a:gd name="T87" fmla="*/ 146919904 h 1334"/>
                <a:gd name="T88" fmla="*/ 64257233 w 1009"/>
                <a:gd name="T89" fmla="*/ 146919904 h 1334"/>
                <a:gd name="T90" fmla="*/ 73473948 w 1009"/>
                <a:gd name="T91" fmla="*/ 145749824 h 1334"/>
                <a:gd name="T92" fmla="*/ 89440797 w 1009"/>
                <a:gd name="T93" fmla="*/ 136648437 h 1334"/>
                <a:gd name="T94" fmla="*/ 96320996 w 1009"/>
                <a:gd name="T95" fmla="*/ 130927844 h 1334"/>
                <a:gd name="T96" fmla="*/ 96320996 w 1009"/>
                <a:gd name="T97" fmla="*/ 91922522 h 1334"/>
                <a:gd name="T98" fmla="*/ 63089156 w 1009"/>
                <a:gd name="T99" fmla="*/ 92962433 h 133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009" h="1334">
                  <a:moveTo>
                    <a:pt x="62" y="106"/>
                  </a:moveTo>
                  <a:lnTo>
                    <a:pt x="62" y="106"/>
                  </a:lnTo>
                  <a:lnTo>
                    <a:pt x="203" y="53"/>
                  </a:lnTo>
                  <a:lnTo>
                    <a:pt x="354" y="18"/>
                  </a:lnTo>
                  <a:lnTo>
                    <a:pt x="504" y="0"/>
                  </a:lnTo>
                  <a:lnTo>
                    <a:pt x="575" y="0"/>
                  </a:lnTo>
                  <a:lnTo>
                    <a:pt x="654" y="9"/>
                  </a:lnTo>
                  <a:lnTo>
                    <a:pt x="734" y="18"/>
                  </a:lnTo>
                  <a:lnTo>
                    <a:pt x="804" y="44"/>
                  </a:lnTo>
                  <a:lnTo>
                    <a:pt x="875" y="88"/>
                  </a:lnTo>
                  <a:lnTo>
                    <a:pt x="901" y="106"/>
                  </a:lnTo>
                  <a:lnTo>
                    <a:pt x="928" y="141"/>
                  </a:lnTo>
                  <a:lnTo>
                    <a:pt x="963" y="194"/>
                  </a:lnTo>
                  <a:lnTo>
                    <a:pt x="990" y="256"/>
                  </a:lnTo>
                  <a:lnTo>
                    <a:pt x="1008" y="327"/>
                  </a:lnTo>
                  <a:lnTo>
                    <a:pt x="1008" y="389"/>
                  </a:lnTo>
                  <a:lnTo>
                    <a:pt x="1008" y="1307"/>
                  </a:lnTo>
                  <a:lnTo>
                    <a:pt x="804" y="1307"/>
                  </a:lnTo>
                  <a:lnTo>
                    <a:pt x="778" y="1166"/>
                  </a:lnTo>
                  <a:lnTo>
                    <a:pt x="725" y="1210"/>
                  </a:lnTo>
                  <a:lnTo>
                    <a:pt x="663" y="1254"/>
                  </a:lnTo>
                  <a:lnTo>
                    <a:pt x="592" y="1289"/>
                  </a:lnTo>
                  <a:lnTo>
                    <a:pt x="521" y="1316"/>
                  </a:lnTo>
                  <a:lnTo>
                    <a:pt x="442" y="1325"/>
                  </a:lnTo>
                  <a:lnTo>
                    <a:pt x="354" y="1333"/>
                  </a:lnTo>
                  <a:lnTo>
                    <a:pt x="265" y="1316"/>
                  </a:lnTo>
                  <a:lnTo>
                    <a:pt x="186" y="1298"/>
                  </a:lnTo>
                  <a:lnTo>
                    <a:pt x="124" y="1263"/>
                  </a:lnTo>
                  <a:lnTo>
                    <a:pt x="80" y="1219"/>
                  </a:lnTo>
                  <a:lnTo>
                    <a:pt x="35" y="1166"/>
                  </a:lnTo>
                  <a:lnTo>
                    <a:pt x="9" y="1095"/>
                  </a:lnTo>
                  <a:lnTo>
                    <a:pt x="0" y="998"/>
                  </a:lnTo>
                  <a:lnTo>
                    <a:pt x="0" y="954"/>
                  </a:lnTo>
                  <a:lnTo>
                    <a:pt x="0" y="901"/>
                  </a:lnTo>
                  <a:lnTo>
                    <a:pt x="18" y="857"/>
                  </a:lnTo>
                  <a:lnTo>
                    <a:pt x="35" y="804"/>
                  </a:lnTo>
                  <a:lnTo>
                    <a:pt x="53" y="759"/>
                  </a:lnTo>
                  <a:lnTo>
                    <a:pt x="88" y="724"/>
                  </a:lnTo>
                  <a:lnTo>
                    <a:pt x="115" y="689"/>
                  </a:lnTo>
                  <a:lnTo>
                    <a:pt x="150" y="662"/>
                  </a:lnTo>
                  <a:lnTo>
                    <a:pt x="230" y="609"/>
                  </a:lnTo>
                  <a:lnTo>
                    <a:pt x="318" y="583"/>
                  </a:lnTo>
                  <a:lnTo>
                    <a:pt x="407" y="556"/>
                  </a:lnTo>
                  <a:lnTo>
                    <a:pt x="495" y="548"/>
                  </a:lnTo>
                  <a:lnTo>
                    <a:pt x="575" y="539"/>
                  </a:lnTo>
                  <a:lnTo>
                    <a:pt x="742" y="539"/>
                  </a:lnTo>
                  <a:lnTo>
                    <a:pt x="742" y="406"/>
                  </a:lnTo>
                  <a:lnTo>
                    <a:pt x="734" y="345"/>
                  </a:lnTo>
                  <a:lnTo>
                    <a:pt x="725" y="309"/>
                  </a:lnTo>
                  <a:lnTo>
                    <a:pt x="707" y="283"/>
                  </a:lnTo>
                  <a:lnTo>
                    <a:pt x="672" y="247"/>
                  </a:lnTo>
                  <a:lnTo>
                    <a:pt x="628" y="221"/>
                  </a:lnTo>
                  <a:lnTo>
                    <a:pt x="583" y="203"/>
                  </a:lnTo>
                  <a:lnTo>
                    <a:pt x="530" y="194"/>
                  </a:lnTo>
                  <a:lnTo>
                    <a:pt x="424" y="194"/>
                  </a:lnTo>
                  <a:lnTo>
                    <a:pt x="309" y="212"/>
                  </a:lnTo>
                  <a:lnTo>
                    <a:pt x="203" y="239"/>
                  </a:lnTo>
                  <a:lnTo>
                    <a:pt x="106" y="265"/>
                  </a:lnTo>
                  <a:lnTo>
                    <a:pt x="62" y="106"/>
                  </a:lnTo>
                  <a:close/>
                  <a:moveTo>
                    <a:pt x="407" y="733"/>
                  </a:moveTo>
                  <a:lnTo>
                    <a:pt x="407" y="733"/>
                  </a:lnTo>
                  <a:lnTo>
                    <a:pt x="362" y="759"/>
                  </a:lnTo>
                  <a:lnTo>
                    <a:pt x="318" y="786"/>
                  </a:lnTo>
                  <a:lnTo>
                    <a:pt x="292" y="821"/>
                  </a:lnTo>
                  <a:lnTo>
                    <a:pt x="274" y="865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1" y="1069"/>
                  </a:lnTo>
                  <a:lnTo>
                    <a:pt x="345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6" y="1121"/>
                  </a:lnTo>
                  <a:lnTo>
                    <a:pt x="628" y="1086"/>
                  </a:lnTo>
                  <a:lnTo>
                    <a:pt x="689" y="1051"/>
                  </a:lnTo>
                  <a:lnTo>
                    <a:pt x="742" y="1007"/>
                  </a:lnTo>
                  <a:lnTo>
                    <a:pt x="742" y="707"/>
                  </a:lnTo>
                  <a:lnTo>
                    <a:pt x="575" y="707"/>
                  </a:lnTo>
                  <a:lnTo>
                    <a:pt x="486" y="715"/>
                  </a:lnTo>
                  <a:lnTo>
                    <a:pt x="407" y="733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Freeform 11"/>
            <p:cNvSpPr>
              <a:spLocks noChangeArrowheads="1"/>
            </p:cNvSpPr>
            <p:nvPr/>
          </p:nvSpPr>
          <p:spPr bwMode="gray">
            <a:xfrm>
              <a:off x="5818188" y="3740150"/>
              <a:ext cx="363537" cy="481013"/>
            </a:xfrm>
            <a:custGeom>
              <a:avLst/>
              <a:gdLst>
                <a:gd name="T0" fmla="*/ 9234850 w 1008"/>
                <a:gd name="T1" fmla="*/ 13781708 h 1334"/>
                <a:gd name="T2" fmla="*/ 45914579 w 1008"/>
                <a:gd name="T3" fmla="*/ 2340161 h 1334"/>
                <a:gd name="T4" fmla="*/ 75830644 w 1008"/>
                <a:gd name="T5" fmla="*/ 0 h 1334"/>
                <a:gd name="T6" fmla="*/ 86236170 w 1008"/>
                <a:gd name="T7" fmla="*/ 1170080 h 1334"/>
                <a:gd name="T8" fmla="*/ 104576034 w 1008"/>
                <a:gd name="T9" fmla="*/ 5720593 h 1334"/>
                <a:gd name="T10" fmla="*/ 120704743 w 1008"/>
                <a:gd name="T11" fmla="*/ 17292309 h 1334"/>
                <a:gd name="T12" fmla="*/ 126427926 w 1008"/>
                <a:gd name="T13" fmla="*/ 25223254 h 1334"/>
                <a:gd name="T14" fmla="*/ 130980073 w 1008"/>
                <a:gd name="T15" fmla="*/ 43686005 h 1334"/>
                <a:gd name="T16" fmla="*/ 130980073 w 1008"/>
                <a:gd name="T17" fmla="*/ 52787030 h 1334"/>
                <a:gd name="T18" fmla="*/ 130980073 w 1008"/>
                <a:gd name="T19" fmla="*/ 169932806 h 1334"/>
                <a:gd name="T20" fmla="*/ 104576034 w 1008"/>
                <a:gd name="T21" fmla="*/ 169932806 h 1334"/>
                <a:gd name="T22" fmla="*/ 102234683 w 1008"/>
                <a:gd name="T23" fmla="*/ 151600586 h 1334"/>
                <a:gd name="T24" fmla="*/ 81553828 w 1008"/>
                <a:gd name="T25" fmla="*/ 165382294 h 1334"/>
                <a:gd name="T26" fmla="*/ 57490780 w 1008"/>
                <a:gd name="T27" fmla="*/ 172273328 h 1334"/>
                <a:gd name="T28" fmla="*/ 45914579 w 1008"/>
                <a:gd name="T29" fmla="*/ 173313239 h 1334"/>
                <a:gd name="T30" fmla="*/ 28745390 w 1008"/>
                <a:gd name="T31" fmla="*/ 169932806 h 1334"/>
                <a:gd name="T32" fmla="*/ 17169189 w 1008"/>
                <a:gd name="T33" fmla="*/ 164212213 h 1334"/>
                <a:gd name="T34" fmla="*/ 12616681 w 1008"/>
                <a:gd name="T35" fmla="*/ 160701612 h 1334"/>
                <a:gd name="T36" fmla="*/ 5723183 w 1008"/>
                <a:gd name="T37" fmla="*/ 150430145 h 1334"/>
                <a:gd name="T38" fmla="*/ 1170676 w 1008"/>
                <a:gd name="T39" fmla="*/ 138988598 h 1334"/>
                <a:gd name="T40" fmla="*/ 0 w 1008"/>
                <a:gd name="T41" fmla="*/ 126247162 h 1334"/>
                <a:gd name="T42" fmla="*/ 1170676 w 1008"/>
                <a:gd name="T43" fmla="*/ 113635175 h 1334"/>
                <a:gd name="T44" fmla="*/ 4552507 w 1008"/>
                <a:gd name="T45" fmla="*/ 103364069 h 1334"/>
                <a:gd name="T46" fmla="*/ 19510540 w 1008"/>
                <a:gd name="T47" fmla="*/ 86071759 h 1334"/>
                <a:gd name="T48" fmla="*/ 28745390 w 1008"/>
                <a:gd name="T49" fmla="*/ 80350806 h 1334"/>
                <a:gd name="T50" fmla="*/ 44743903 w 1008"/>
                <a:gd name="T51" fmla="*/ 74630213 h 1334"/>
                <a:gd name="T52" fmla="*/ 80383152 w 1008"/>
                <a:gd name="T53" fmla="*/ 70079339 h 1334"/>
                <a:gd name="T54" fmla="*/ 97682176 w 1008"/>
                <a:gd name="T55" fmla="*/ 70079339 h 1334"/>
                <a:gd name="T56" fmla="*/ 96511860 w 1008"/>
                <a:gd name="T57" fmla="*/ 45896357 h 1334"/>
                <a:gd name="T58" fmla="*/ 93130029 w 1008"/>
                <a:gd name="T59" fmla="*/ 37965051 h 1334"/>
                <a:gd name="T60" fmla="*/ 83894818 w 1008"/>
                <a:gd name="T61" fmla="*/ 28733856 h 1334"/>
                <a:gd name="T62" fmla="*/ 71278137 w 1008"/>
                <a:gd name="T63" fmla="*/ 25223254 h 1334"/>
                <a:gd name="T64" fmla="*/ 56320104 w 1008"/>
                <a:gd name="T65" fmla="*/ 25223254 h 1334"/>
                <a:gd name="T66" fmla="*/ 27574714 w 1008"/>
                <a:gd name="T67" fmla="*/ 29903936 h 1334"/>
                <a:gd name="T68" fmla="*/ 13787357 w 1008"/>
                <a:gd name="T69" fmla="*/ 34454810 h 1334"/>
                <a:gd name="T70" fmla="*/ 51767597 w 1008"/>
                <a:gd name="T71" fmla="*/ 96473035 h 1334"/>
                <a:gd name="T72" fmla="*/ 47085255 w 1008"/>
                <a:gd name="T73" fmla="*/ 98683387 h 1334"/>
                <a:gd name="T74" fmla="*/ 37850405 w 1008"/>
                <a:gd name="T75" fmla="*/ 106744501 h 1334"/>
                <a:gd name="T76" fmla="*/ 35639249 w 1008"/>
                <a:gd name="T77" fmla="*/ 111425183 h 1334"/>
                <a:gd name="T78" fmla="*/ 34468573 w 1008"/>
                <a:gd name="T79" fmla="*/ 126247162 h 1334"/>
                <a:gd name="T80" fmla="*/ 39021081 w 1008"/>
                <a:gd name="T81" fmla="*/ 138988598 h 1334"/>
                <a:gd name="T82" fmla="*/ 44743903 w 1008"/>
                <a:gd name="T83" fmla="*/ 143539472 h 1334"/>
                <a:gd name="T84" fmla="*/ 57490780 w 1008"/>
                <a:gd name="T85" fmla="*/ 148089984 h 1334"/>
                <a:gd name="T86" fmla="*/ 64384639 w 1008"/>
                <a:gd name="T87" fmla="*/ 146919904 h 1334"/>
                <a:gd name="T88" fmla="*/ 82724503 w 1008"/>
                <a:gd name="T89" fmla="*/ 141198950 h 1334"/>
                <a:gd name="T90" fmla="*/ 97682176 w 1008"/>
                <a:gd name="T91" fmla="*/ 130927844 h 1334"/>
                <a:gd name="T92" fmla="*/ 97682176 w 1008"/>
                <a:gd name="T93" fmla="*/ 91922522 h 1334"/>
                <a:gd name="T94" fmla="*/ 74659969 w 1008"/>
                <a:gd name="T95" fmla="*/ 91922522 h 1334"/>
                <a:gd name="T96" fmla="*/ 51767597 w 1008"/>
                <a:gd name="T97" fmla="*/ 96473035 h 133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008" h="1334">
                  <a:moveTo>
                    <a:pt x="71" y="106"/>
                  </a:moveTo>
                  <a:lnTo>
                    <a:pt x="71" y="106"/>
                  </a:lnTo>
                  <a:lnTo>
                    <a:pt x="212" y="53"/>
                  </a:lnTo>
                  <a:lnTo>
                    <a:pt x="353" y="18"/>
                  </a:lnTo>
                  <a:lnTo>
                    <a:pt x="504" y="0"/>
                  </a:lnTo>
                  <a:lnTo>
                    <a:pt x="583" y="0"/>
                  </a:lnTo>
                  <a:lnTo>
                    <a:pt x="663" y="9"/>
                  </a:lnTo>
                  <a:lnTo>
                    <a:pt x="733" y="18"/>
                  </a:lnTo>
                  <a:lnTo>
                    <a:pt x="804" y="44"/>
                  </a:lnTo>
                  <a:lnTo>
                    <a:pt x="875" y="80"/>
                  </a:lnTo>
                  <a:lnTo>
                    <a:pt x="928" y="133"/>
                  </a:lnTo>
                  <a:lnTo>
                    <a:pt x="972" y="194"/>
                  </a:lnTo>
                  <a:lnTo>
                    <a:pt x="998" y="265"/>
                  </a:lnTo>
                  <a:lnTo>
                    <a:pt x="1007" y="336"/>
                  </a:lnTo>
                  <a:lnTo>
                    <a:pt x="1007" y="406"/>
                  </a:lnTo>
                  <a:lnTo>
                    <a:pt x="1007" y="1307"/>
                  </a:lnTo>
                  <a:lnTo>
                    <a:pt x="804" y="1307"/>
                  </a:lnTo>
                  <a:lnTo>
                    <a:pt x="786" y="1166"/>
                  </a:lnTo>
                  <a:lnTo>
                    <a:pt x="707" y="1227"/>
                  </a:lnTo>
                  <a:lnTo>
                    <a:pt x="627" y="1272"/>
                  </a:lnTo>
                  <a:lnTo>
                    <a:pt x="539" y="1307"/>
                  </a:lnTo>
                  <a:lnTo>
                    <a:pt x="442" y="1325"/>
                  </a:lnTo>
                  <a:lnTo>
                    <a:pt x="353" y="1333"/>
                  </a:lnTo>
                  <a:lnTo>
                    <a:pt x="265" y="1316"/>
                  </a:lnTo>
                  <a:lnTo>
                    <a:pt x="221" y="1307"/>
                  </a:lnTo>
                  <a:lnTo>
                    <a:pt x="177" y="1289"/>
                  </a:lnTo>
                  <a:lnTo>
                    <a:pt x="132" y="1263"/>
                  </a:lnTo>
                  <a:lnTo>
                    <a:pt x="97" y="1236"/>
                  </a:lnTo>
                  <a:lnTo>
                    <a:pt x="71" y="1201"/>
                  </a:lnTo>
                  <a:lnTo>
                    <a:pt x="44" y="1157"/>
                  </a:lnTo>
                  <a:lnTo>
                    <a:pt x="18" y="1121"/>
                  </a:lnTo>
                  <a:lnTo>
                    <a:pt x="9" y="1069"/>
                  </a:lnTo>
                  <a:lnTo>
                    <a:pt x="0" y="1024"/>
                  </a:lnTo>
                  <a:lnTo>
                    <a:pt x="0" y="971"/>
                  </a:lnTo>
                  <a:lnTo>
                    <a:pt x="9" y="874"/>
                  </a:lnTo>
                  <a:lnTo>
                    <a:pt x="18" y="839"/>
                  </a:lnTo>
                  <a:lnTo>
                    <a:pt x="35" y="795"/>
                  </a:lnTo>
                  <a:lnTo>
                    <a:pt x="88" y="724"/>
                  </a:lnTo>
                  <a:lnTo>
                    <a:pt x="150" y="662"/>
                  </a:lnTo>
                  <a:lnTo>
                    <a:pt x="221" y="618"/>
                  </a:lnTo>
                  <a:lnTo>
                    <a:pt x="283" y="592"/>
                  </a:lnTo>
                  <a:lnTo>
                    <a:pt x="344" y="574"/>
                  </a:lnTo>
                  <a:lnTo>
                    <a:pt x="477" y="548"/>
                  </a:lnTo>
                  <a:lnTo>
                    <a:pt x="618" y="539"/>
                  </a:lnTo>
                  <a:lnTo>
                    <a:pt x="751" y="539"/>
                  </a:lnTo>
                  <a:lnTo>
                    <a:pt x="751" y="415"/>
                  </a:lnTo>
                  <a:lnTo>
                    <a:pt x="742" y="353"/>
                  </a:lnTo>
                  <a:lnTo>
                    <a:pt x="716" y="292"/>
                  </a:lnTo>
                  <a:lnTo>
                    <a:pt x="689" y="247"/>
                  </a:lnTo>
                  <a:lnTo>
                    <a:pt x="645" y="221"/>
                  </a:lnTo>
                  <a:lnTo>
                    <a:pt x="601" y="203"/>
                  </a:lnTo>
                  <a:lnTo>
                    <a:pt x="548" y="194"/>
                  </a:lnTo>
                  <a:lnTo>
                    <a:pt x="433" y="194"/>
                  </a:lnTo>
                  <a:lnTo>
                    <a:pt x="327" y="203"/>
                  </a:lnTo>
                  <a:lnTo>
                    <a:pt x="212" y="230"/>
                  </a:lnTo>
                  <a:lnTo>
                    <a:pt x="106" y="265"/>
                  </a:lnTo>
                  <a:lnTo>
                    <a:pt x="71" y="106"/>
                  </a:lnTo>
                  <a:close/>
                  <a:moveTo>
                    <a:pt x="398" y="742"/>
                  </a:moveTo>
                  <a:lnTo>
                    <a:pt x="398" y="742"/>
                  </a:lnTo>
                  <a:lnTo>
                    <a:pt x="362" y="759"/>
                  </a:lnTo>
                  <a:lnTo>
                    <a:pt x="327" y="786"/>
                  </a:lnTo>
                  <a:lnTo>
                    <a:pt x="291" y="821"/>
                  </a:lnTo>
                  <a:lnTo>
                    <a:pt x="274" y="857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0" y="1069"/>
                  </a:lnTo>
                  <a:lnTo>
                    <a:pt x="344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5" y="1121"/>
                  </a:lnTo>
                  <a:lnTo>
                    <a:pt x="636" y="1086"/>
                  </a:lnTo>
                  <a:lnTo>
                    <a:pt x="698" y="1051"/>
                  </a:lnTo>
                  <a:lnTo>
                    <a:pt x="751" y="1007"/>
                  </a:lnTo>
                  <a:lnTo>
                    <a:pt x="751" y="707"/>
                  </a:lnTo>
                  <a:lnTo>
                    <a:pt x="574" y="707"/>
                  </a:lnTo>
                  <a:lnTo>
                    <a:pt x="486" y="715"/>
                  </a:lnTo>
                  <a:lnTo>
                    <a:pt x="398" y="742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Freeform 12"/>
            <p:cNvSpPr>
              <a:spLocks noChangeArrowheads="1"/>
            </p:cNvSpPr>
            <p:nvPr/>
          </p:nvSpPr>
          <p:spPr bwMode="gray">
            <a:xfrm>
              <a:off x="5376863" y="3746500"/>
              <a:ext cx="400050" cy="465138"/>
            </a:xfrm>
            <a:custGeom>
              <a:avLst/>
              <a:gdLst>
                <a:gd name="T0" fmla="*/ 0 w 1113"/>
                <a:gd name="T1" fmla="*/ 0 h 1290"/>
                <a:gd name="T2" fmla="*/ 0 w 1113"/>
                <a:gd name="T3" fmla="*/ 0 h 1290"/>
                <a:gd name="T4" fmla="*/ 36303190 w 1113"/>
                <a:gd name="T5" fmla="*/ 0 h 1290"/>
                <a:gd name="T6" fmla="*/ 36303190 w 1113"/>
                <a:gd name="T7" fmla="*/ 0 h 1290"/>
                <a:gd name="T8" fmla="*/ 58007609 w 1113"/>
                <a:gd name="T9" fmla="*/ 69946659 h 1290"/>
                <a:gd name="T10" fmla="*/ 58007609 w 1113"/>
                <a:gd name="T11" fmla="*/ 69946659 h 1290"/>
                <a:gd name="T12" fmla="*/ 64854826 w 1113"/>
                <a:gd name="T13" fmla="*/ 91788674 h 1290"/>
                <a:gd name="T14" fmla="*/ 70539275 w 1113"/>
                <a:gd name="T15" fmla="*/ 113630689 h 1290"/>
                <a:gd name="T16" fmla="*/ 70539275 w 1113"/>
                <a:gd name="T17" fmla="*/ 113630689 h 1290"/>
                <a:gd name="T18" fmla="*/ 75190350 w 1113"/>
                <a:gd name="T19" fmla="*/ 133132592 h 1290"/>
                <a:gd name="T20" fmla="*/ 75190350 w 1113"/>
                <a:gd name="T21" fmla="*/ 133132592 h 1290"/>
                <a:gd name="T22" fmla="*/ 85396477 w 1113"/>
                <a:gd name="T23" fmla="*/ 101019680 h 1290"/>
                <a:gd name="T24" fmla="*/ 94569232 w 1113"/>
                <a:gd name="T25" fmla="*/ 67736352 h 1290"/>
                <a:gd name="T26" fmla="*/ 102579218 w 1113"/>
                <a:gd name="T27" fmla="*/ 34453385 h 1290"/>
                <a:gd name="T28" fmla="*/ 108263666 w 1113"/>
                <a:gd name="T29" fmla="*/ 0 h 1290"/>
                <a:gd name="T30" fmla="*/ 108263666 w 1113"/>
                <a:gd name="T31" fmla="*/ 0 h 1290"/>
                <a:gd name="T32" fmla="*/ 143662520 w 1113"/>
                <a:gd name="T33" fmla="*/ 0 h 1290"/>
                <a:gd name="T34" fmla="*/ 143662520 w 1113"/>
                <a:gd name="T35" fmla="*/ 0 h 1290"/>
                <a:gd name="T36" fmla="*/ 134489765 w 1113"/>
                <a:gd name="T37" fmla="*/ 43554224 h 1290"/>
                <a:gd name="T38" fmla="*/ 123120869 w 1113"/>
                <a:gd name="T39" fmla="*/ 86068198 h 1290"/>
                <a:gd name="T40" fmla="*/ 117436061 w 1113"/>
                <a:gd name="T41" fmla="*/ 106740157 h 1290"/>
                <a:gd name="T42" fmla="*/ 109426435 w 1113"/>
                <a:gd name="T43" fmla="*/ 127412115 h 1290"/>
                <a:gd name="T44" fmla="*/ 101416449 w 1113"/>
                <a:gd name="T45" fmla="*/ 146913657 h 1290"/>
                <a:gd name="T46" fmla="*/ 92243694 w 1113"/>
                <a:gd name="T47" fmla="*/ 167585616 h 1290"/>
                <a:gd name="T48" fmla="*/ 92243694 w 1113"/>
                <a:gd name="T49" fmla="*/ 167585616 h 1290"/>
                <a:gd name="T50" fmla="*/ 49997624 w 1113"/>
                <a:gd name="T51" fmla="*/ 167585616 h 1290"/>
                <a:gd name="T52" fmla="*/ 49997624 w 1113"/>
                <a:gd name="T53" fmla="*/ 167585616 h 1290"/>
                <a:gd name="T54" fmla="*/ 0 w 1113"/>
                <a:gd name="T55" fmla="*/ 0 h 129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13" h="1290">
                  <a:moveTo>
                    <a:pt x="0" y="0"/>
                  </a:moveTo>
                  <a:lnTo>
                    <a:pt x="0" y="0"/>
                  </a:lnTo>
                  <a:lnTo>
                    <a:pt x="281" y="0"/>
                  </a:lnTo>
                  <a:lnTo>
                    <a:pt x="449" y="538"/>
                  </a:lnTo>
                  <a:lnTo>
                    <a:pt x="502" y="706"/>
                  </a:lnTo>
                  <a:lnTo>
                    <a:pt x="546" y="874"/>
                  </a:lnTo>
                  <a:lnTo>
                    <a:pt x="582" y="1024"/>
                  </a:lnTo>
                  <a:lnTo>
                    <a:pt x="661" y="777"/>
                  </a:lnTo>
                  <a:lnTo>
                    <a:pt x="732" y="521"/>
                  </a:lnTo>
                  <a:lnTo>
                    <a:pt x="794" y="265"/>
                  </a:lnTo>
                  <a:lnTo>
                    <a:pt x="838" y="0"/>
                  </a:lnTo>
                  <a:lnTo>
                    <a:pt x="1112" y="0"/>
                  </a:lnTo>
                  <a:lnTo>
                    <a:pt x="1041" y="335"/>
                  </a:lnTo>
                  <a:lnTo>
                    <a:pt x="953" y="662"/>
                  </a:lnTo>
                  <a:lnTo>
                    <a:pt x="909" y="821"/>
                  </a:lnTo>
                  <a:lnTo>
                    <a:pt x="847" y="980"/>
                  </a:lnTo>
                  <a:lnTo>
                    <a:pt x="785" y="1130"/>
                  </a:lnTo>
                  <a:lnTo>
                    <a:pt x="714" y="1289"/>
                  </a:lnTo>
                  <a:lnTo>
                    <a:pt x="387" y="1289"/>
                  </a:lnTo>
                  <a:lnTo>
                    <a:pt x="0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Freeform 13"/>
            <p:cNvSpPr>
              <a:spLocks noChangeArrowheads="1"/>
            </p:cNvSpPr>
            <p:nvPr/>
          </p:nvSpPr>
          <p:spPr bwMode="gray">
            <a:xfrm>
              <a:off x="6191250" y="3735388"/>
              <a:ext cx="28575" cy="41275"/>
            </a:xfrm>
            <a:custGeom>
              <a:avLst/>
              <a:gdLst>
                <a:gd name="T0" fmla="*/ 4465558 w 80"/>
                <a:gd name="T1" fmla="*/ 2190087 h 115"/>
                <a:gd name="T2" fmla="*/ 0 w 80"/>
                <a:gd name="T3" fmla="*/ 2190087 h 115"/>
                <a:gd name="T4" fmla="*/ 0 w 80"/>
                <a:gd name="T5" fmla="*/ 0 h 115"/>
                <a:gd name="T6" fmla="*/ 10079117 w 80"/>
                <a:gd name="T7" fmla="*/ 0 h 115"/>
                <a:gd name="T8" fmla="*/ 10079117 w 80"/>
                <a:gd name="T9" fmla="*/ 2190087 h 115"/>
                <a:gd name="T10" fmla="*/ 5613559 w 80"/>
                <a:gd name="T11" fmla="*/ 2190087 h 115"/>
                <a:gd name="T12" fmla="*/ 5613559 w 80"/>
                <a:gd name="T13" fmla="*/ 14685286 h 115"/>
                <a:gd name="T14" fmla="*/ 4465558 w 80"/>
                <a:gd name="T15" fmla="*/ 14685286 h 115"/>
                <a:gd name="T16" fmla="*/ 4465558 w 80"/>
                <a:gd name="T17" fmla="*/ 2190087 h 1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0" h="115">
                  <a:moveTo>
                    <a:pt x="35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79" y="0"/>
                  </a:lnTo>
                  <a:lnTo>
                    <a:pt x="79" y="17"/>
                  </a:lnTo>
                  <a:lnTo>
                    <a:pt x="44" y="17"/>
                  </a:lnTo>
                  <a:lnTo>
                    <a:pt x="44" y="114"/>
                  </a:lnTo>
                  <a:lnTo>
                    <a:pt x="35" y="114"/>
                  </a:lnTo>
                  <a:lnTo>
                    <a:pt x="35" y="17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Freeform 14"/>
            <p:cNvSpPr>
              <a:spLocks noChangeArrowheads="1"/>
            </p:cNvSpPr>
            <p:nvPr/>
          </p:nvSpPr>
          <p:spPr bwMode="gray">
            <a:xfrm>
              <a:off x="6223000" y="3735388"/>
              <a:ext cx="41275" cy="41275"/>
            </a:xfrm>
            <a:custGeom>
              <a:avLst/>
              <a:gdLst>
                <a:gd name="T0" fmla="*/ 12280736 w 116"/>
                <a:gd name="T1" fmla="*/ 7858042 h 115"/>
                <a:gd name="T2" fmla="*/ 12280736 w 116"/>
                <a:gd name="T3" fmla="*/ 7858042 h 115"/>
                <a:gd name="T4" fmla="*/ 12280736 w 116"/>
                <a:gd name="T5" fmla="*/ 2190087 h 115"/>
                <a:gd name="T6" fmla="*/ 12280736 w 116"/>
                <a:gd name="T7" fmla="*/ 2190087 h 115"/>
                <a:gd name="T8" fmla="*/ 12280736 w 116"/>
                <a:gd name="T9" fmla="*/ 2190087 h 115"/>
                <a:gd name="T10" fmla="*/ 10128743 w 116"/>
                <a:gd name="T11" fmla="*/ 7858042 h 115"/>
                <a:gd name="T12" fmla="*/ 7849722 w 116"/>
                <a:gd name="T13" fmla="*/ 14685286 h 115"/>
                <a:gd name="T14" fmla="*/ 6710034 w 116"/>
                <a:gd name="T15" fmla="*/ 14685286 h 115"/>
                <a:gd name="T16" fmla="*/ 4431369 w 116"/>
                <a:gd name="T17" fmla="*/ 7858042 h 115"/>
                <a:gd name="T18" fmla="*/ 4431369 w 116"/>
                <a:gd name="T19" fmla="*/ 7858042 h 115"/>
                <a:gd name="T20" fmla="*/ 2279020 w 116"/>
                <a:gd name="T21" fmla="*/ 2190087 h 115"/>
                <a:gd name="T22" fmla="*/ 2279020 w 116"/>
                <a:gd name="T23" fmla="*/ 2190087 h 115"/>
                <a:gd name="T24" fmla="*/ 2279020 w 116"/>
                <a:gd name="T25" fmla="*/ 2190087 h 115"/>
                <a:gd name="T26" fmla="*/ 2279020 w 116"/>
                <a:gd name="T27" fmla="*/ 7858042 h 115"/>
                <a:gd name="T28" fmla="*/ 2279020 w 116"/>
                <a:gd name="T29" fmla="*/ 14685286 h 115"/>
                <a:gd name="T30" fmla="*/ 0 w 116"/>
                <a:gd name="T31" fmla="*/ 14685286 h 115"/>
                <a:gd name="T32" fmla="*/ 1139332 w 116"/>
                <a:gd name="T33" fmla="*/ 0 h 115"/>
                <a:gd name="T34" fmla="*/ 3418353 w 116"/>
                <a:gd name="T35" fmla="*/ 0 h 115"/>
                <a:gd name="T36" fmla="*/ 5570702 w 116"/>
                <a:gd name="T37" fmla="*/ 6827244 h 115"/>
                <a:gd name="T38" fmla="*/ 5570702 w 116"/>
                <a:gd name="T39" fmla="*/ 6827244 h 115"/>
                <a:gd name="T40" fmla="*/ 6710034 w 116"/>
                <a:gd name="T41" fmla="*/ 12495558 h 115"/>
                <a:gd name="T42" fmla="*/ 6710034 w 116"/>
                <a:gd name="T43" fmla="*/ 12495558 h 115"/>
                <a:gd name="T44" fmla="*/ 6710034 w 116"/>
                <a:gd name="T45" fmla="*/ 12495558 h 115"/>
                <a:gd name="T46" fmla="*/ 8989055 w 116"/>
                <a:gd name="T47" fmla="*/ 6827244 h 115"/>
                <a:gd name="T48" fmla="*/ 11141403 w 116"/>
                <a:gd name="T49" fmla="*/ 0 h 115"/>
                <a:gd name="T50" fmla="*/ 13420424 w 116"/>
                <a:gd name="T51" fmla="*/ 0 h 115"/>
                <a:gd name="T52" fmla="*/ 14559756 w 116"/>
                <a:gd name="T53" fmla="*/ 14685286 h 115"/>
                <a:gd name="T54" fmla="*/ 12280736 w 116"/>
                <a:gd name="T55" fmla="*/ 14685286 h 115"/>
                <a:gd name="T56" fmla="*/ 12280736 w 116"/>
                <a:gd name="T57" fmla="*/ 7858042 h 11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6" h="115">
                  <a:moveTo>
                    <a:pt x="97" y="61"/>
                  </a:moveTo>
                  <a:lnTo>
                    <a:pt x="97" y="61"/>
                  </a:lnTo>
                  <a:lnTo>
                    <a:pt x="97" y="17"/>
                  </a:lnTo>
                  <a:lnTo>
                    <a:pt x="80" y="61"/>
                  </a:lnTo>
                  <a:lnTo>
                    <a:pt x="62" y="114"/>
                  </a:lnTo>
                  <a:lnTo>
                    <a:pt x="53" y="114"/>
                  </a:lnTo>
                  <a:lnTo>
                    <a:pt x="35" y="61"/>
                  </a:lnTo>
                  <a:lnTo>
                    <a:pt x="18" y="17"/>
                  </a:lnTo>
                  <a:lnTo>
                    <a:pt x="18" y="61"/>
                  </a:lnTo>
                  <a:lnTo>
                    <a:pt x="18" y="114"/>
                  </a:lnTo>
                  <a:lnTo>
                    <a:pt x="0" y="114"/>
                  </a:lnTo>
                  <a:lnTo>
                    <a:pt x="9" y="0"/>
                  </a:lnTo>
                  <a:lnTo>
                    <a:pt x="27" y="0"/>
                  </a:lnTo>
                  <a:lnTo>
                    <a:pt x="44" y="53"/>
                  </a:lnTo>
                  <a:lnTo>
                    <a:pt x="53" y="97"/>
                  </a:lnTo>
                  <a:lnTo>
                    <a:pt x="71" y="53"/>
                  </a:lnTo>
                  <a:lnTo>
                    <a:pt x="88" y="0"/>
                  </a:lnTo>
                  <a:lnTo>
                    <a:pt x="106" y="0"/>
                  </a:lnTo>
                  <a:lnTo>
                    <a:pt x="115" y="114"/>
                  </a:lnTo>
                  <a:lnTo>
                    <a:pt x="97" y="114"/>
                  </a:lnTo>
                  <a:lnTo>
                    <a:pt x="97" y="61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7" name="Right Arrow 36"/>
          <p:cNvSpPr/>
          <p:nvPr/>
        </p:nvSpPr>
        <p:spPr>
          <a:xfrm rot="2062409">
            <a:off x="1943361" y="3277237"/>
            <a:ext cx="1444843" cy="390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0" name="Flowchart: Direct Access Storage 109"/>
          <p:cNvSpPr/>
          <p:nvPr/>
        </p:nvSpPr>
        <p:spPr>
          <a:xfrm flipH="1">
            <a:off x="4008768" y="1624238"/>
            <a:ext cx="320295" cy="411796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1" name="Right Arrow 110"/>
          <p:cNvSpPr/>
          <p:nvPr/>
        </p:nvSpPr>
        <p:spPr>
          <a:xfrm>
            <a:off x="3696466" y="1553252"/>
            <a:ext cx="374090" cy="248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tangle 13"/>
          <p:cNvSpPr/>
          <p:nvPr/>
        </p:nvSpPr>
        <p:spPr>
          <a:xfrm>
            <a:off x="97145" y="1218180"/>
            <a:ext cx="3499723" cy="20601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run </a:t>
            </a:r>
          </a:p>
          <a:p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--name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ApplicationA</a:t>
            </a:r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-p 8010:8080 -p </a:t>
            </a:r>
            <a:r>
              <a:rPr lang="nl-NL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8011:1521</a:t>
            </a:r>
          </a:p>
          <a:p>
            <a:r>
              <a:rPr lang="en-US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--network=</a:t>
            </a:r>
            <a:r>
              <a:rPr lang="en-US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myBridgeNW</a:t>
            </a:r>
            <a:endParaRPr lang="nl-NL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nl-NL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nl-NL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e APP_HOME=/home/apps/</a:t>
            </a:r>
            <a:r>
              <a:rPr lang="nl-NL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applicationA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-e PARAM1=value1</a:t>
            </a:r>
          </a:p>
          <a:p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amis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NodeAppRunnerImage:latest</a:t>
            </a:r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bash</a:t>
            </a:r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2" name="Rectangular Callout 41"/>
          <p:cNvSpPr/>
          <p:nvPr/>
        </p:nvSpPr>
        <p:spPr>
          <a:xfrm>
            <a:off x="6141966" y="1218180"/>
            <a:ext cx="2800782" cy="427438"/>
          </a:xfrm>
          <a:prstGeom prst="wedgeRectCallout">
            <a:avLst>
              <a:gd name="adj1" fmla="val -2089"/>
              <a:gd name="adj2" fmla="val -11037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amis</a:t>
            </a:r>
            <a:r>
              <a:rPr lang="nl-NL" dirty="0" smtClean="0"/>
              <a:t>/NodeAppRunnerImage:1.4</a:t>
            </a:r>
            <a:endParaRPr lang="nl-NL" dirty="0"/>
          </a:p>
        </p:txBody>
      </p:sp>
      <p:sp>
        <p:nvSpPr>
          <p:cNvPr id="112" name="Right Arrow 111"/>
          <p:cNvSpPr/>
          <p:nvPr/>
        </p:nvSpPr>
        <p:spPr>
          <a:xfrm>
            <a:off x="3704086" y="1781852"/>
            <a:ext cx="374090" cy="248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TextBox 42"/>
          <p:cNvSpPr txBox="1"/>
          <p:nvPr/>
        </p:nvSpPr>
        <p:spPr>
          <a:xfrm>
            <a:off x="3705822" y="1594056"/>
            <a:ext cx="3141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 smtClean="0"/>
              <a:t>8010</a:t>
            </a:r>
            <a:endParaRPr lang="nl-NL" sz="1100" dirty="0" err="1" smtClean="0"/>
          </a:p>
        </p:txBody>
      </p:sp>
      <p:sp>
        <p:nvSpPr>
          <p:cNvPr id="114" name="TextBox 113"/>
          <p:cNvSpPr txBox="1"/>
          <p:nvPr/>
        </p:nvSpPr>
        <p:spPr>
          <a:xfrm>
            <a:off x="3713442" y="1815036"/>
            <a:ext cx="3141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 smtClean="0"/>
              <a:t>8011</a:t>
            </a:r>
            <a:endParaRPr lang="nl-NL" sz="1100" dirty="0" err="1" smtClean="0"/>
          </a:p>
        </p:txBody>
      </p:sp>
      <p:sp>
        <p:nvSpPr>
          <p:cNvPr id="115" name="Right Arrow 114"/>
          <p:cNvSpPr/>
          <p:nvPr/>
        </p:nvSpPr>
        <p:spPr>
          <a:xfrm>
            <a:off x="4300844" y="1578929"/>
            <a:ext cx="374090" cy="248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116" name="Right Arrow 115"/>
          <p:cNvSpPr/>
          <p:nvPr/>
        </p:nvSpPr>
        <p:spPr>
          <a:xfrm>
            <a:off x="4308464" y="1807529"/>
            <a:ext cx="374090" cy="248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4310200" y="1619733"/>
            <a:ext cx="3141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8080</a:t>
            </a:r>
            <a:endParaRPr lang="nl-NL" sz="1100" dirty="0" err="1" smtClean="0">
              <a:solidFill>
                <a:schemeClr val="bg1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4317820" y="1840713"/>
            <a:ext cx="3141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1521</a:t>
            </a:r>
            <a:endParaRPr lang="nl-NL" sz="1100" dirty="0" err="1" smtClean="0">
              <a:solidFill>
                <a:schemeClr val="bg1"/>
              </a:solidFill>
            </a:endParaRPr>
          </a:p>
        </p:txBody>
      </p:sp>
      <p:sp>
        <p:nvSpPr>
          <p:cNvPr id="125" name="Rectangular Callout 124"/>
          <p:cNvSpPr/>
          <p:nvPr/>
        </p:nvSpPr>
        <p:spPr>
          <a:xfrm>
            <a:off x="6846076" y="2261298"/>
            <a:ext cx="1282848" cy="189244"/>
          </a:xfrm>
          <a:prstGeom prst="wedgeRectCallout">
            <a:avLst>
              <a:gd name="adj1" fmla="val -59706"/>
              <a:gd name="adj2" fmla="val 99006"/>
            </a:avLst>
          </a:prstGeom>
          <a:solidFill>
            <a:schemeClr val="accent3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ApplicationA</a:t>
            </a:r>
            <a:endParaRPr lang="nl-NL" sz="1200" dirty="0"/>
          </a:p>
        </p:txBody>
      </p:sp>
      <p:sp>
        <p:nvSpPr>
          <p:cNvPr id="45" name="Rounded Rectangle 44"/>
          <p:cNvSpPr/>
          <p:nvPr/>
        </p:nvSpPr>
        <p:spPr>
          <a:xfrm>
            <a:off x="3713442" y="2147275"/>
            <a:ext cx="2001892" cy="3217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APP_HOME=</a:t>
            </a:r>
            <a:br>
              <a:rPr lang="en-US" sz="1000" dirty="0" smtClean="0"/>
            </a:br>
            <a:r>
              <a:rPr lang="nl-NL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nl-NL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home/apps/</a:t>
            </a:r>
            <a:r>
              <a:rPr lang="nl-NL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applicationA</a:t>
            </a:r>
            <a:endParaRPr lang="nl-NL" sz="1000" dirty="0"/>
          </a:p>
        </p:txBody>
      </p:sp>
      <p:sp>
        <p:nvSpPr>
          <p:cNvPr id="126" name="Rounded Rectangle 125"/>
          <p:cNvSpPr/>
          <p:nvPr/>
        </p:nvSpPr>
        <p:spPr>
          <a:xfrm>
            <a:off x="4904322" y="2558746"/>
            <a:ext cx="818797" cy="3217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PARAM1=value1</a:t>
            </a:r>
            <a:endParaRPr lang="nl-NL" sz="1000" dirty="0"/>
          </a:p>
        </p:txBody>
      </p:sp>
    </p:spTree>
    <p:extLst>
      <p:ext uri="{BB962C8B-B14F-4D97-AF65-F5344CB8AC3E}">
        <p14:creationId xmlns:p14="http://schemas.microsoft.com/office/powerpoint/2010/main" val="201016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Containers using Docker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18</a:t>
            </a:fld>
            <a:endParaRPr lang="nl-NL"/>
          </a:p>
        </p:txBody>
      </p:sp>
      <p:sp>
        <p:nvSpPr>
          <p:cNvPr id="7" name="Rectangle 6"/>
          <p:cNvSpPr/>
          <p:nvPr/>
        </p:nvSpPr>
        <p:spPr>
          <a:xfrm>
            <a:off x="2545080" y="1232400"/>
            <a:ext cx="5014809" cy="34150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6" descr="http://blog.vtc.com/wp-content/uploads/2012/09/windows-mac-os-linux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04"/>
          <a:stretch/>
        </p:blipFill>
        <p:spPr bwMode="auto">
          <a:xfrm>
            <a:off x="1304063" y="3970018"/>
            <a:ext cx="2097550" cy="103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n 7"/>
          <p:cNvSpPr/>
          <p:nvPr/>
        </p:nvSpPr>
        <p:spPr>
          <a:xfrm>
            <a:off x="4260599" y="4395618"/>
            <a:ext cx="3083400" cy="63886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Disk </a:t>
            </a:r>
            <a:br>
              <a:rPr lang="en-US" dirty="0" smtClean="0"/>
            </a:br>
            <a:r>
              <a:rPr lang="en-US" dirty="0" smtClean="0"/>
              <a:t>Storage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175760" y="1577340"/>
            <a:ext cx="2637592" cy="14275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Rectangle 28"/>
          <p:cNvSpPr/>
          <p:nvPr/>
        </p:nvSpPr>
        <p:spPr>
          <a:xfrm>
            <a:off x="4987418" y="4594379"/>
            <a:ext cx="1196272" cy="2264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nl-NL" sz="11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host_files</a:t>
            </a:r>
            <a:endParaRPr lang="nl-NL" sz="11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337203" y="4729862"/>
            <a:ext cx="869872" cy="205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/data</a:t>
            </a:r>
            <a:endParaRPr lang="nl-NL" sz="12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538422" y="1921413"/>
            <a:ext cx="1207087" cy="3124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A</a:t>
            </a:r>
            <a:endParaRPr lang="nl-NL" dirty="0"/>
          </a:p>
        </p:txBody>
      </p:sp>
      <p:pic>
        <p:nvPicPr>
          <p:cNvPr id="47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825" y="2572299"/>
            <a:ext cx="298314" cy="35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Group 102"/>
          <p:cNvGrpSpPr>
            <a:grpSpLocks noChangeAspect="1"/>
          </p:cNvGrpSpPr>
          <p:nvPr/>
        </p:nvGrpSpPr>
        <p:grpSpPr bwMode="auto">
          <a:xfrm>
            <a:off x="6237369" y="2333831"/>
            <a:ext cx="172344" cy="352852"/>
            <a:chOff x="4686300" y="1439863"/>
            <a:chExt cx="1577975" cy="2936875"/>
          </a:xfrm>
        </p:grpSpPr>
        <p:sp>
          <p:nvSpPr>
            <p:cNvPr id="64" name="Freeform 1"/>
            <p:cNvSpPr>
              <a:spLocks noChangeArrowheads="1"/>
            </p:cNvSpPr>
            <p:nvPr/>
          </p:nvSpPr>
          <p:spPr bwMode="gray">
            <a:xfrm>
              <a:off x="5211763" y="1439863"/>
              <a:ext cx="519112" cy="1103312"/>
            </a:xfrm>
            <a:custGeom>
              <a:avLst/>
              <a:gdLst>
                <a:gd name="T0" fmla="*/ 168683281 w 1440"/>
                <a:gd name="T1" fmla="*/ 0 h 3065"/>
                <a:gd name="T2" fmla="*/ 179079581 w 1440"/>
                <a:gd name="T3" fmla="*/ 16067678 h 3065"/>
                <a:gd name="T4" fmla="*/ 184797744 w 1440"/>
                <a:gd name="T5" fmla="*/ 33172434 h 3065"/>
                <a:gd name="T6" fmla="*/ 187007214 w 1440"/>
                <a:gd name="T7" fmla="*/ 51443137 h 3065"/>
                <a:gd name="T8" fmla="*/ 185967548 w 1440"/>
                <a:gd name="T9" fmla="*/ 69843429 h 3065"/>
                <a:gd name="T10" fmla="*/ 183628300 w 1440"/>
                <a:gd name="T11" fmla="*/ 80079933 h 3065"/>
                <a:gd name="T12" fmla="*/ 176740332 w 1440"/>
                <a:gd name="T13" fmla="*/ 99516943 h 3065"/>
                <a:gd name="T14" fmla="*/ 160625870 w 1440"/>
                <a:gd name="T15" fmla="*/ 125821484 h 3065"/>
                <a:gd name="T16" fmla="*/ 148020100 w 1440"/>
                <a:gd name="T17" fmla="*/ 143055470 h 3065"/>
                <a:gd name="T18" fmla="*/ 125018031 w 1440"/>
                <a:gd name="T19" fmla="*/ 165861451 h 3065"/>
                <a:gd name="T20" fmla="*/ 99806492 w 1440"/>
                <a:gd name="T21" fmla="*/ 187630715 h 3065"/>
                <a:gd name="T22" fmla="*/ 71216038 w 1440"/>
                <a:gd name="T23" fmla="*/ 213935617 h 3065"/>
                <a:gd name="T24" fmla="*/ 52892105 w 1440"/>
                <a:gd name="T25" fmla="*/ 235704880 h 3065"/>
                <a:gd name="T26" fmla="*/ 47044165 w 1440"/>
                <a:gd name="T27" fmla="*/ 243738719 h 3065"/>
                <a:gd name="T28" fmla="*/ 41326002 w 1440"/>
                <a:gd name="T29" fmla="*/ 258510861 h 3065"/>
                <a:gd name="T30" fmla="*/ 37947087 w 1440"/>
                <a:gd name="T31" fmla="*/ 273412233 h 3065"/>
                <a:gd name="T32" fmla="*/ 37947087 w 1440"/>
                <a:gd name="T33" fmla="*/ 289480271 h 3065"/>
                <a:gd name="T34" fmla="*/ 41326002 w 1440"/>
                <a:gd name="T35" fmla="*/ 305418360 h 3065"/>
                <a:gd name="T36" fmla="*/ 47044165 w 1440"/>
                <a:gd name="T37" fmla="*/ 316951120 h 3065"/>
                <a:gd name="T38" fmla="*/ 67707346 w 1440"/>
                <a:gd name="T39" fmla="*/ 351289501 h 3065"/>
                <a:gd name="T40" fmla="*/ 89539971 w 1440"/>
                <a:gd name="T41" fmla="*/ 385498653 h 3065"/>
                <a:gd name="T42" fmla="*/ 96297439 w 1440"/>
                <a:gd name="T43" fmla="*/ 397031053 h 3065"/>
                <a:gd name="T44" fmla="*/ 48213608 w 1440"/>
                <a:gd name="T45" fmla="*/ 351289501 h 3065"/>
                <a:gd name="T46" fmla="*/ 35607839 w 1440"/>
                <a:gd name="T47" fmla="*/ 337554077 h 3065"/>
                <a:gd name="T48" fmla="*/ 14945018 w 1440"/>
                <a:gd name="T49" fmla="*/ 310083228 h 3065"/>
                <a:gd name="T50" fmla="*/ 6887607 w 1440"/>
                <a:gd name="T51" fmla="*/ 295181856 h 3065"/>
                <a:gd name="T52" fmla="*/ 0 w 1440"/>
                <a:gd name="T53" fmla="*/ 271079979 h 3065"/>
                <a:gd name="T54" fmla="*/ 1169444 w 1440"/>
                <a:gd name="T55" fmla="*/ 252809276 h 3065"/>
                <a:gd name="T56" fmla="*/ 2339248 w 1440"/>
                <a:gd name="T57" fmla="*/ 247107691 h 3065"/>
                <a:gd name="T58" fmla="*/ 13775214 w 1440"/>
                <a:gd name="T59" fmla="*/ 225338427 h 3065"/>
                <a:gd name="T60" fmla="*/ 31059480 w 1440"/>
                <a:gd name="T61" fmla="*/ 205901417 h 3065"/>
                <a:gd name="T62" fmla="*/ 42495806 w 1440"/>
                <a:gd name="T63" fmla="*/ 194498607 h 3065"/>
                <a:gd name="T64" fmla="*/ 82652003 w 1440"/>
                <a:gd name="T65" fmla="*/ 162492480 h 3065"/>
                <a:gd name="T66" fmla="*/ 121639117 w 1440"/>
                <a:gd name="T67" fmla="*/ 130486352 h 3065"/>
                <a:gd name="T68" fmla="*/ 133075082 w 1440"/>
                <a:gd name="T69" fmla="*/ 117787645 h 3065"/>
                <a:gd name="T70" fmla="*/ 156077512 w 1440"/>
                <a:gd name="T71" fmla="*/ 89280079 h 3065"/>
                <a:gd name="T72" fmla="*/ 164134563 w 1440"/>
                <a:gd name="T73" fmla="*/ 72046094 h 3065"/>
                <a:gd name="T74" fmla="*/ 169852725 w 1440"/>
                <a:gd name="T75" fmla="*/ 53775391 h 3065"/>
                <a:gd name="T76" fmla="*/ 172191974 w 1440"/>
                <a:gd name="T77" fmla="*/ 41206273 h 3065"/>
                <a:gd name="T78" fmla="*/ 171022530 w 1440"/>
                <a:gd name="T79" fmla="*/ 13735424 h 306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440" h="3065">
                  <a:moveTo>
                    <a:pt x="1298" y="0"/>
                  </a:moveTo>
                  <a:lnTo>
                    <a:pt x="1298" y="0"/>
                  </a:lnTo>
                  <a:lnTo>
                    <a:pt x="1342" y="53"/>
                  </a:lnTo>
                  <a:lnTo>
                    <a:pt x="1378" y="124"/>
                  </a:lnTo>
                  <a:lnTo>
                    <a:pt x="1404" y="185"/>
                  </a:lnTo>
                  <a:lnTo>
                    <a:pt x="1422" y="256"/>
                  </a:lnTo>
                  <a:lnTo>
                    <a:pt x="1439" y="327"/>
                  </a:lnTo>
                  <a:lnTo>
                    <a:pt x="1439" y="397"/>
                  </a:lnTo>
                  <a:lnTo>
                    <a:pt x="1439" y="468"/>
                  </a:lnTo>
                  <a:lnTo>
                    <a:pt x="1431" y="539"/>
                  </a:lnTo>
                  <a:lnTo>
                    <a:pt x="1413" y="618"/>
                  </a:lnTo>
                  <a:lnTo>
                    <a:pt x="1386" y="697"/>
                  </a:lnTo>
                  <a:lnTo>
                    <a:pt x="1360" y="768"/>
                  </a:lnTo>
                  <a:lnTo>
                    <a:pt x="1316" y="839"/>
                  </a:lnTo>
                  <a:lnTo>
                    <a:pt x="1236" y="971"/>
                  </a:lnTo>
                  <a:lnTo>
                    <a:pt x="1139" y="1104"/>
                  </a:lnTo>
                  <a:lnTo>
                    <a:pt x="1051" y="1192"/>
                  </a:lnTo>
                  <a:lnTo>
                    <a:pt x="962" y="1280"/>
                  </a:lnTo>
                  <a:lnTo>
                    <a:pt x="768" y="1448"/>
                  </a:lnTo>
                  <a:lnTo>
                    <a:pt x="654" y="1545"/>
                  </a:lnTo>
                  <a:lnTo>
                    <a:pt x="548" y="1651"/>
                  </a:lnTo>
                  <a:lnTo>
                    <a:pt x="442" y="1757"/>
                  </a:lnTo>
                  <a:lnTo>
                    <a:pt x="407" y="1819"/>
                  </a:lnTo>
                  <a:lnTo>
                    <a:pt x="362" y="1881"/>
                  </a:lnTo>
                  <a:lnTo>
                    <a:pt x="336" y="1934"/>
                  </a:lnTo>
                  <a:lnTo>
                    <a:pt x="318" y="1995"/>
                  </a:lnTo>
                  <a:lnTo>
                    <a:pt x="301" y="2057"/>
                  </a:lnTo>
                  <a:lnTo>
                    <a:pt x="292" y="2110"/>
                  </a:lnTo>
                  <a:lnTo>
                    <a:pt x="292" y="2172"/>
                  </a:lnTo>
                  <a:lnTo>
                    <a:pt x="292" y="2234"/>
                  </a:lnTo>
                  <a:lnTo>
                    <a:pt x="301" y="2296"/>
                  </a:lnTo>
                  <a:lnTo>
                    <a:pt x="318" y="2357"/>
                  </a:lnTo>
                  <a:lnTo>
                    <a:pt x="362" y="2446"/>
                  </a:lnTo>
                  <a:lnTo>
                    <a:pt x="407" y="2543"/>
                  </a:lnTo>
                  <a:lnTo>
                    <a:pt x="521" y="2711"/>
                  </a:lnTo>
                  <a:lnTo>
                    <a:pt x="636" y="2887"/>
                  </a:lnTo>
                  <a:lnTo>
                    <a:pt x="689" y="2975"/>
                  </a:lnTo>
                  <a:lnTo>
                    <a:pt x="741" y="3064"/>
                  </a:lnTo>
                  <a:lnTo>
                    <a:pt x="548" y="2887"/>
                  </a:lnTo>
                  <a:lnTo>
                    <a:pt x="371" y="2711"/>
                  </a:lnTo>
                  <a:lnTo>
                    <a:pt x="274" y="2605"/>
                  </a:lnTo>
                  <a:lnTo>
                    <a:pt x="194" y="2507"/>
                  </a:lnTo>
                  <a:lnTo>
                    <a:pt x="115" y="2393"/>
                  </a:lnTo>
                  <a:lnTo>
                    <a:pt x="53" y="2278"/>
                  </a:lnTo>
                  <a:lnTo>
                    <a:pt x="18" y="2190"/>
                  </a:lnTo>
                  <a:lnTo>
                    <a:pt x="0" y="2092"/>
                  </a:lnTo>
                  <a:lnTo>
                    <a:pt x="0" y="1995"/>
                  </a:lnTo>
                  <a:lnTo>
                    <a:pt x="9" y="1951"/>
                  </a:lnTo>
                  <a:lnTo>
                    <a:pt x="18" y="1907"/>
                  </a:lnTo>
                  <a:lnTo>
                    <a:pt x="53" y="1819"/>
                  </a:lnTo>
                  <a:lnTo>
                    <a:pt x="106" y="1739"/>
                  </a:lnTo>
                  <a:lnTo>
                    <a:pt x="168" y="1660"/>
                  </a:lnTo>
                  <a:lnTo>
                    <a:pt x="239" y="1589"/>
                  </a:lnTo>
                  <a:lnTo>
                    <a:pt x="327" y="1501"/>
                  </a:lnTo>
                  <a:lnTo>
                    <a:pt x="424" y="1413"/>
                  </a:lnTo>
                  <a:lnTo>
                    <a:pt x="636" y="1254"/>
                  </a:lnTo>
                  <a:lnTo>
                    <a:pt x="839" y="1086"/>
                  </a:lnTo>
                  <a:lnTo>
                    <a:pt x="936" y="1007"/>
                  </a:lnTo>
                  <a:lnTo>
                    <a:pt x="1024" y="909"/>
                  </a:lnTo>
                  <a:lnTo>
                    <a:pt x="1121" y="803"/>
                  </a:lnTo>
                  <a:lnTo>
                    <a:pt x="1201" y="689"/>
                  </a:lnTo>
                  <a:lnTo>
                    <a:pt x="1236" y="618"/>
                  </a:lnTo>
                  <a:lnTo>
                    <a:pt x="1263" y="556"/>
                  </a:lnTo>
                  <a:lnTo>
                    <a:pt x="1289" y="486"/>
                  </a:lnTo>
                  <a:lnTo>
                    <a:pt x="1307" y="415"/>
                  </a:lnTo>
                  <a:lnTo>
                    <a:pt x="1325" y="318"/>
                  </a:lnTo>
                  <a:lnTo>
                    <a:pt x="1325" y="212"/>
                  </a:lnTo>
                  <a:lnTo>
                    <a:pt x="1316" y="106"/>
                  </a:lnTo>
                  <a:lnTo>
                    <a:pt x="1298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Freeform 2"/>
            <p:cNvSpPr>
              <a:spLocks noChangeArrowheads="1"/>
            </p:cNvSpPr>
            <p:nvPr/>
          </p:nvSpPr>
          <p:spPr bwMode="gray">
            <a:xfrm>
              <a:off x="5478463" y="1849438"/>
              <a:ext cx="446087" cy="763587"/>
            </a:xfrm>
            <a:custGeom>
              <a:avLst/>
              <a:gdLst>
                <a:gd name="T0" fmla="*/ 45962095 w 1238"/>
                <a:gd name="T1" fmla="*/ 53838646 h 2120"/>
                <a:gd name="T2" fmla="*/ 72319062 w 1238"/>
                <a:gd name="T3" fmla="*/ 36584101 h 2120"/>
                <a:gd name="T4" fmla="*/ 101013122 w 1238"/>
                <a:gd name="T5" fmla="*/ 21795006 h 2120"/>
                <a:gd name="T6" fmla="*/ 160608255 w 1238"/>
                <a:gd name="T7" fmla="*/ 0 h 2120"/>
                <a:gd name="T8" fmla="*/ 112438787 w 1238"/>
                <a:gd name="T9" fmla="*/ 30875928 h 2120"/>
                <a:gd name="T10" fmla="*/ 78032075 w 1238"/>
                <a:gd name="T11" fmla="*/ 56173710 h 2120"/>
                <a:gd name="T12" fmla="*/ 67774956 w 1238"/>
                <a:gd name="T13" fmla="*/ 66422344 h 2120"/>
                <a:gd name="T14" fmla="*/ 52843653 w 1238"/>
                <a:gd name="T15" fmla="*/ 81341465 h 2120"/>
                <a:gd name="T16" fmla="*/ 43625002 w 1238"/>
                <a:gd name="T17" fmla="*/ 100801408 h 2120"/>
                <a:gd name="T18" fmla="*/ 41288271 w 1238"/>
                <a:gd name="T19" fmla="*/ 108844644 h 2120"/>
                <a:gd name="T20" fmla="*/ 42456817 w 1238"/>
                <a:gd name="T21" fmla="*/ 123634100 h 2120"/>
                <a:gd name="T22" fmla="*/ 45962095 w 1238"/>
                <a:gd name="T23" fmla="*/ 131677337 h 2120"/>
                <a:gd name="T24" fmla="*/ 59724852 w 1238"/>
                <a:gd name="T25" fmla="*/ 154640054 h 2120"/>
                <a:gd name="T26" fmla="*/ 74656155 w 1238"/>
                <a:gd name="T27" fmla="*/ 177472746 h 2120"/>
                <a:gd name="T28" fmla="*/ 78032075 w 1238"/>
                <a:gd name="T29" fmla="*/ 183310585 h 2120"/>
                <a:gd name="T30" fmla="*/ 82705899 w 1238"/>
                <a:gd name="T31" fmla="*/ 199267392 h 2120"/>
                <a:gd name="T32" fmla="*/ 80369167 w 1238"/>
                <a:gd name="T33" fmla="*/ 216521937 h 2120"/>
                <a:gd name="T34" fmla="*/ 78032075 w 1238"/>
                <a:gd name="T35" fmla="*/ 222230110 h 2120"/>
                <a:gd name="T36" fmla="*/ 69981970 w 1238"/>
                <a:gd name="T37" fmla="*/ 237149232 h 2120"/>
                <a:gd name="T38" fmla="*/ 58556305 w 1238"/>
                <a:gd name="T39" fmla="*/ 249732929 h 2120"/>
                <a:gd name="T40" fmla="*/ 31031152 w 1238"/>
                <a:gd name="T41" fmla="*/ 270360224 h 2120"/>
                <a:gd name="T42" fmla="*/ 27525514 w 1238"/>
                <a:gd name="T43" fmla="*/ 273733333 h 2120"/>
                <a:gd name="T44" fmla="*/ 24149594 w 1238"/>
                <a:gd name="T45" fmla="*/ 274901045 h 2120"/>
                <a:gd name="T46" fmla="*/ 33367884 w 1238"/>
                <a:gd name="T47" fmla="*/ 265690097 h 2120"/>
                <a:gd name="T48" fmla="*/ 42456817 w 1238"/>
                <a:gd name="T49" fmla="*/ 248565578 h 2120"/>
                <a:gd name="T50" fmla="*/ 45962095 w 1238"/>
                <a:gd name="T51" fmla="*/ 235981520 h 2120"/>
                <a:gd name="T52" fmla="*/ 45962095 w 1238"/>
                <a:gd name="T53" fmla="*/ 230273347 h 2120"/>
                <a:gd name="T54" fmla="*/ 41288271 w 1238"/>
                <a:gd name="T55" fmla="*/ 211851450 h 2120"/>
                <a:gd name="T56" fmla="*/ 29862606 w 1238"/>
                <a:gd name="T57" fmla="*/ 195894643 h 2120"/>
                <a:gd name="T58" fmla="*/ 17268395 w 1238"/>
                <a:gd name="T59" fmla="*/ 179807810 h 2120"/>
                <a:gd name="T60" fmla="*/ 8049744 w 1238"/>
                <a:gd name="T61" fmla="*/ 161515579 h 2120"/>
                <a:gd name="T62" fmla="*/ 1168546 w 1238"/>
                <a:gd name="T63" fmla="*/ 140888285 h 2120"/>
                <a:gd name="T64" fmla="*/ 1168546 w 1238"/>
                <a:gd name="T65" fmla="*/ 120260990 h 2120"/>
                <a:gd name="T66" fmla="*/ 2337092 w 1238"/>
                <a:gd name="T67" fmla="*/ 110012356 h 2120"/>
                <a:gd name="T68" fmla="*/ 10386837 w 1238"/>
                <a:gd name="T69" fmla="*/ 91590460 h 2120"/>
                <a:gd name="T70" fmla="*/ 22981047 w 1238"/>
                <a:gd name="T71" fmla="*/ 74465941 h 2120"/>
                <a:gd name="T72" fmla="*/ 37912350 w 1238"/>
                <a:gd name="T73" fmla="*/ 59546819 h 212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38" h="2120">
                  <a:moveTo>
                    <a:pt x="354" y="415"/>
                  </a:moveTo>
                  <a:lnTo>
                    <a:pt x="354" y="415"/>
                  </a:lnTo>
                  <a:lnTo>
                    <a:pt x="451" y="344"/>
                  </a:lnTo>
                  <a:lnTo>
                    <a:pt x="557" y="282"/>
                  </a:lnTo>
                  <a:lnTo>
                    <a:pt x="672" y="221"/>
                  </a:lnTo>
                  <a:lnTo>
                    <a:pt x="778" y="168"/>
                  </a:lnTo>
                  <a:lnTo>
                    <a:pt x="1008" y="79"/>
                  </a:lnTo>
                  <a:lnTo>
                    <a:pt x="1237" y="0"/>
                  </a:lnTo>
                  <a:lnTo>
                    <a:pt x="866" y="238"/>
                  </a:lnTo>
                  <a:lnTo>
                    <a:pt x="690" y="371"/>
                  </a:lnTo>
                  <a:lnTo>
                    <a:pt x="601" y="433"/>
                  </a:lnTo>
                  <a:lnTo>
                    <a:pt x="522" y="512"/>
                  </a:lnTo>
                  <a:lnTo>
                    <a:pt x="460" y="565"/>
                  </a:lnTo>
                  <a:lnTo>
                    <a:pt x="407" y="627"/>
                  </a:lnTo>
                  <a:lnTo>
                    <a:pt x="363" y="697"/>
                  </a:lnTo>
                  <a:lnTo>
                    <a:pt x="336" y="777"/>
                  </a:lnTo>
                  <a:lnTo>
                    <a:pt x="318" y="839"/>
                  </a:lnTo>
                  <a:lnTo>
                    <a:pt x="318" y="892"/>
                  </a:lnTo>
                  <a:lnTo>
                    <a:pt x="327" y="953"/>
                  </a:lnTo>
                  <a:lnTo>
                    <a:pt x="354" y="1015"/>
                  </a:lnTo>
                  <a:lnTo>
                    <a:pt x="398" y="1104"/>
                  </a:lnTo>
                  <a:lnTo>
                    <a:pt x="460" y="1192"/>
                  </a:lnTo>
                  <a:lnTo>
                    <a:pt x="522" y="1280"/>
                  </a:lnTo>
                  <a:lnTo>
                    <a:pt x="575" y="1368"/>
                  </a:lnTo>
                  <a:lnTo>
                    <a:pt x="601" y="1413"/>
                  </a:lnTo>
                  <a:lnTo>
                    <a:pt x="619" y="1448"/>
                  </a:lnTo>
                  <a:lnTo>
                    <a:pt x="637" y="1536"/>
                  </a:lnTo>
                  <a:lnTo>
                    <a:pt x="628" y="1624"/>
                  </a:lnTo>
                  <a:lnTo>
                    <a:pt x="619" y="1669"/>
                  </a:lnTo>
                  <a:lnTo>
                    <a:pt x="601" y="1713"/>
                  </a:lnTo>
                  <a:lnTo>
                    <a:pt x="575" y="1775"/>
                  </a:lnTo>
                  <a:lnTo>
                    <a:pt x="539" y="1828"/>
                  </a:lnTo>
                  <a:lnTo>
                    <a:pt x="495" y="1881"/>
                  </a:lnTo>
                  <a:lnTo>
                    <a:pt x="451" y="1925"/>
                  </a:lnTo>
                  <a:lnTo>
                    <a:pt x="354" y="2013"/>
                  </a:lnTo>
                  <a:lnTo>
                    <a:pt x="239" y="2084"/>
                  </a:lnTo>
                  <a:lnTo>
                    <a:pt x="212" y="2110"/>
                  </a:lnTo>
                  <a:lnTo>
                    <a:pt x="204" y="2119"/>
                  </a:lnTo>
                  <a:lnTo>
                    <a:pt x="186" y="2119"/>
                  </a:lnTo>
                  <a:lnTo>
                    <a:pt x="257" y="2048"/>
                  </a:lnTo>
                  <a:lnTo>
                    <a:pt x="310" y="1969"/>
                  </a:lnTo>
                  <a:lnTo>
                    <a:pt x="327" y="1916"/>
                  </a:lnTo>
                  <a:lnTo>
                    <a:pt x="345" y="1872"/>
                  </a:lnTo>
                  <a:lnTo>
                    <a:pt x="354" y="1819"/>
                  </a:lnTo>
                  <a:lnTo>
                    <a:pt x="354" y="1775"/>
                  </a:lnTo>
                  <a:lnTo>
                    <a:pt x="345" y="1695"/>
                  </a:lnTo>
                  <a:lnTo>
                    <a:pt x="318" y="1633"/>
                  </a:lnTo>
                  <a:lnTo>
                    <a:pt x="274" y="1572"/>
                  </a:lnTo>
                  <a:lnTo>
                    <a:pt x="230" y="1510"/>
                  </a:lnTo>
                  <a:lnTo>
                    <a:pt x="133" y="1386"/>
                  </a:lnTo>
                  <a:lnTo>
                    <a:pt x="98" y="1315"/>
                  </a:lnTo>
                  <a:lnTo>
                    <a:pt x="62" y="1245"/>
                  </a:lnTo>
                  <a:lnTo>
                    <a:pt x="36" y="1165"/>
                  </a:lnTo>
                  <a:lnTo>
                    <a:pt x="9" y="1086"/>
                  </a:lnTo>
                  <a:lnTo>
                    <a:pt x="0" y="1006"/>
                  </a:lnTo>
                  <a:lnTo>
                    <a:pt x="9" y="927"/>
                  </a:lnTo>
                  <a:lnTo>
                    <a:pt x="18" y="848"/>
                  </a:lnTo>
                  <a:lnTo>
                    <a:pt x="45" y="777"/>
                  </a:lnTo>
                  <a:lnTo>
                    <a:pt x="80" y="706"/>
                  </a:lnTo>
                  <a:lnTo>
                    <a:pt x="124" y="636"/>
                  </a:lnTo>
                  <a:lnTo>
                    <a:pt x="177" y="574"/>
                  </a:lnTo>
                  <a:lnTo>
                    <a:pt x="230" y="512"/>
                  </a:lnTo>
                  <a:lnTo>
                    <a:pt x="292" y="459"/>
                  </a:lnTo>
                  <a:lnTo>
                    <a:pt x="354" y="415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Freeform 3"/>
            <p:cNvSpPr>
              <a:spLocks noChangeArrowheads="1"/>
            </p:cNvSpPr>
            <p:nvPr/>
          </p:nvSpPr>
          <p:spPr bwMode="gray">
            <a:xfrm>
              <a:off x="5897563" y="2530475"/>
              <a:ext cx="322262" cy="393700"/>
            </a:xfrm>
            <a:custGeom>
              <a:avLst/>
              <a:gdLst>
                <a:gd name="T0" fmla="*/ 16018551 w 893"/>
                <a:gd name="T1" fmla="*/ 12539435 h 1095"/>
                <a:gd name="T2" fmla="*/ 29953044 w 893"/>
                <a:gd name="T3" fmla="*/ 3490447 h 1095"/>
                <a:gd name="T4" fmla="*/ 45971595 w 893"/>
                <a:gd name="T5" fmla="*/ 0 h 1095"/>
                <a:gd name="T6" fmla="*/ 54045827 w 893"/>
                <a:gd name="T7" fmla="*/ 0 h 1095"/>
                <a:gd name="T8" fmla="*/ 67850406 w 893"/>
                <a:gd name="T9" fmla="*/ 0 h 1095"/>
                <a:gd name="T10" fmla="*/ 81654984 w 893"/>
                <a:gd name="T11" fmla="*/ 4653929 h 1095"/>
                <a:gd name="T12" fmla="*/ 94287438 w 893"/>
                <a:gd name="T13" fmla="*/ 10341546 h 1095"/>
                <a:gd name="T14" fmla="*/ 100147698 w 893"/>
                <a:gd name="T15" fmla="*/ 14866040 h 1095"/>
                <a:gd name="T16" fmla="*/ 107050168 w 893"/>
                <a:gd name="T17" fmla="*/ 24044463 h 1095"/>
                <a:gd name="T18" fmla="*/ 112780152 w 893"/>
                <a:gd name="T19" fmla="*/ 34256934 h 1095"/>
                <a:gd name="T20" fmla="*/ 114994124 w 893"/>
                <a:gd name="T21" fmla="*/ 45761962 h 1095"/>
                <a:gd name="T22" fmla="*/ 114994124 w 893"/>
                <a:gd name="T23" fmla="*/ 57137915 h 1095"/>
                <a:gd name="T24" fmla="*/ 113952276 w 893"/>
                <a:gd name="T25" fmla="*/ 63989373 h 1095"/>
                <a:gd name="T26" fmla="*/ 109264140 w 893"/>
                <a:gd name="T27" fmla="*/ 76528808 h 1095"/>
                <a:gd name="T28" fmla="*/ 96631686 w 893"/>
                <a:gd name="T29" fmla="*/ 92429255 h 1095"/>
                <a:gd name="T30" fmla="*/ 86343481 w 893"/>
                <a:gd name="T31" fmla="*/ 102770801 h 1095"/>
                <a:gd name="T32" fmla="*/ 66678281 w 893"/>
                <a:gd name="T33" fmla="*/ 115310236 h 1095"/>
                <a:gd name="T34" fmla="*/ 44799470 w 893"/>
                <a:gd name="T35" fmla="*/ 126686188 h 1095"/>
                <a:gd name="T36" fmla="*/ 0 w 893"/>
                <a:gd name="T37" fmla="*/ 141422793 h 1095"/>
                <a:gd name="T38" fmla="*/ 5730345 w 893"/>
                <a:gd name="T39" fmla="*/ 136898299 h 1095"/>
                <a:gd name="T40" fmla="*/ 23050935 w 893"/>
                <a:gd name="T41" fmla="*/ 126686188 h 1095"/>
                <a:gd name="T42" fmla="*/ 55217952 w 893"/>
                <a:gd name="T43" fmla="*/ 102770801 h 1095"/>
                <a:gd name="T44" fmla="*/ 70194654 w 893"/>
                <a:gd name="T45" fmla="*/ 89067884 h 1095"/>
                <a:gd name="T46" fmla="*/ 77096763 w 893"/>
                <a:gd name="T47" fmla="*/ 78855413 h 1095"/>
                <a:gd name="T48" fmla="*/ 83999232 w 893"/>
                <a:gd name="T49" fmla="*/ 61662409 h 1095"/>
                <a:gd name="T50" fmla="*/ 86343481 w 893"/>
                <a:gd name="T51" fmla="*/ 49122974 h 1095"/>
                <a:gd name="T52" fmla="*/ 85171357 w 893"/>
                <a:gd name="T53" fmla="*/ 43435357 h 1095"/>
                <a:gd name="T54" fmla="*/ 79441011 w 893"/>
                <a:gd name="T55" fmla="*/ 29732440 h 1095"/>
                <a:gd name="T56" fmla="*/ 70194654 w 893"/>
                <a:gd name="T57" fmla="*/ 18356487 h 1095"/>
                <a:gd name="T58" fmla="*/ 57562200 w 893"/>
                <a:gd name="T59" fmla="*/ 11505029 h 1095"/>
                <a:gd name="T60" fmla="*/ 42585498 w 893"/>
                <a:gd name="T61" fmla="*/ 8014941 h 1095"/>
                <a:gd name="T62" fmla="*/ 36855513 w 893"/>
                <a:gd name="T63" fmla="*/ 8014941 h 1095"/>
                <a:gd name="T64" fmla="*/ 16018551 w 893"/>
                <a:gd name="T65" fmla="*/ 12539435 h 10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893" h="1095">
                  <a:moveTo>
                    <a:pt x="123" y="97"/>
                  </a:moveTo>
                  <a:lnTo>
                    <a:pt x="123" y="97"/>
                  </a:lnTo>
                  <a:lnTo>
                    <a:pt x="177" y="53"/>
                  </a:lnTo>
                  <a:lnTo>
                    <a:pt x="230" y="27"/>
                  </a:lnTo>
                  <a:lnTo>
                    <a:pt x="291" y="9"/>
                  </a:lnTo>
                  <a:lnTo>
                    <a:pt x="353" y="0"/>
                  </a:lnTo>
                  <a:lnTo>
                    <a:pt x="415" y="0"/>
                  </a:lnTo>
                  <a:lnTo>
                    <a:pt x="468" y="0"/>
                  </a:lnTo>
                  <a:lnTo>
                    <a:pt x="521" y="0"/>
                  </a:lnTo>
                  <a:lnTo>
                    <a:pt x="574" y="18"/>
                  </a:lnTo>
                  <a:lnTo>
                    <a:pt x="627" y="36"/>
                  </a:lnTo>
                  <a:lnTo>
                    <a:pt x="671" y="53"/>
                  </a:lnTo>
                  <a:lnTo>
                    <a:pt x="724" y="80"/>
                  </a:lnTo>
                  <a:lnTo>
                    <a:pt x="769" y="115"/>
                  </a:lnTo>
                  <a:lnTo>
                    <a:pt x="795" y="150"/>
                  </a:lnTo>
                  <a:lnTo>
                    <a:pt x="822" y="186"/>
                  </a:lnTo>
                  <a:lnTo>
                    <a:pt x="848" y="221"/>
                  </a:lnTo>
                  <a:lnTo>
                    <a:pt x="866" y="265"/>
                  </a:lnTo>
                  <a:lnTo>
                    <a:pt x="883" y="309"/>
                  </a:lnTo>
                  <a:lnTo>
                    <a:pt x="883" y="354"/>
                  </a:lnTo>
                  <a:lnTo>
                    <a:pt x="892" y="398"/>
                  </a:lnTo>
                  <a:lnTo>
                    <a:pt x="883" y="442"/>
                  </a:lnTo>
                  <a:lnTo>
                    <a:pt x="875" y="495"/>
                  </a:lnTo>
                  <a:lnTo>
                    <a:pt x="857" y="548"/>
                  </a:lnTo>
                  <a:lnTo>
                    <a:pt x="839" y="592"/>
                  </a:lnTo>
                  <a:lnTo>
                    <a:pt x="804" y="636"/>
                  </a:lnTo>
                  <a:lnTo>
                    <a:pt x="742" y="715"/>
                  </a:lnTo>
                  <a:lnTo>
                    <a:pt x="663" y="795"/>
                  </a:lnTo>
                  <a:lnTo>
                    <a:pt x="592" y="848"/>
                  </a:lnTo>
                  <a:lnTo>
                    <a:pt x="512" y="892"/>
                  </a:lnTo>
                  <a:lnTo>
                    <a:pt x="433" y="936"/>
                  </a:lnTo>
                  <a:lnTo>
                    <a:pt x="344" y="980"/>
                  </a:lnTo>
                  <a:lnTo>
                    <a:pt x="177" y="1042"/>
                  </a:lnTo>
                  <a:lnTo>
                    <a:pt x="0" y="1094"/>
                  </a:lnTo>
                  <a:lnTo>
                    <a:pt x="44" y="1059"/>
                  </a:lnTo>
                  <a:lnTo>
                    <a:pt x="177" y="980"/>
                  </a:lnTo>
                  <a:lnTo>
                    <a:pt x="309" y="892"/>
                  </a:lnTo>
                  <a:lnTo>
                    <a:pt x="424" y="795"/>
                  </a:lnTo>
                  <a:lnTo>
                    <a:pt x="486" y="742"/>
                  </a:lnTo>
                  <a:lnTo>
                    <a:pt x="539" y="689"/>
                  </a:lnTo>
                  <a:lnTo>
                    <a:pt x="592" y="610"/>
                  </a:lnTo>
                  <a:lnTo>
                    <a:pt x="636" y="521"/>
                  </a:lnTo>
                  <a:lnTo>
                    <a:pt x="645" y="477"/>
                  </a:lnTo>
                  <a:lnTo>
                    <a:pt x="654" y="424"/>
                  </a:lnTo>
                  <a:lnTo>
                    <a:pt x="663" y="380"/>
                  </a:lnTo>
                  <a:lnTo>
                    <a:pt x="654" y="336"/>
                  </a:lnTo>
                  <a:lnTo>
                    <a:pt x="636" y="274"/>
                  </a:lnTo>
                  <a:lnTo>
                    <a:pt x="610" y="230"/>
                  </a:lnTo>
                  <a:lnTo>
                    <a:pt x="574" y="186"/>
                  </a:lnTo>
                  <a:lnTo>
                    <a:pt x="539" y="142"/>
                  </a:lnTo>
                  <a:lnTo>
                    <a:pt x="495" y="115"/>
                  </a:lnTo>
                  <a:lnTo>
                    <a:pt x="442" y="89"/>
                  </a:lnTo>
                  <a:lnTo>
                    <a:pt x="389" y="71"/>
                  </a:lnTo>
                  <a:lnTo>
                    <a:pt x="327" y="62"/>
                  </a:lnTo>
                  <a:lnTo>
                    <a:pt x="283" y="62"/>
                  </a:lnTo>
                  <a:lnTo>
                    <a:pt x="230" y="71"/>
                  </a:lnTo>
                  <a:lnTo>
                    <a:pt x="123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Freeform 4"/>
            <p:cNvSpPr>
              <a:spLocks noChangeArrowheads="1"/>
            </p:cNvSpPr>
            <p:nvPr/>
          </p:nvSpPr>
          <p:spPr bwMode="gray">
            <a:xfrm>
              <a:off x="4892675" y="2549525"/>
              <a:ext cx="1011238" cy="174625"/>
            </a:xfrm>
            <a:custGeom>
              <a:avLst/>
              <a:gdLst>
                <a:gd name="T0" fmla="*/ 22922714 w 2810"/>
                <a:gd name="T1" fmla="*/ 21600431 h 487"/>
                <a:gd name="T2" fmla="*/ 73301080 w 2810"/>
                <a:gd name="T3" fmla="*/ 5657205 h 487"/>
                <a:gd name="T4" fmla="*/ 99591109 w 2810"/>
                <a:gd name="T5" fmla="*/ 1157115 h 487"/>
                <a:gd name="T6" fmla="*/ 125881137 w 2810"/>
                <a:gd name="T7" fmla="*/ 0 h 487"/>
                <a:gd name="T8" fmla="*/ 95058171 w 2810"/>
                <a:gd name="T9" fmla="*/ 7971793 h 487"/>
                <a:gd name="T10" fmla="*/ 65271634 w 2810"/>
                <a:gd name="T11" fmla="*/ 19286202 h 487"/>
                <a:gd name="T12" fmla="*/ 58407811 w 2810"/>
                <a:gd name="T13" fmla="*/ 23915019 h 487"/>
                <a:gd name="T14" fmla="*/ 52709611 w 2810"/>
                <a:gd name="T15" fmla="*/ 29572224 h 487"/>
                <a:gd name="T16" fmla="*/ 52709611 w 2810"/>
                <a:gd name="T17" fmla="*/ 31886453 h 487"/>
                <a:gd name="T18" fmla="*/ 57242189 w 2810"/>
                <a:gd name="T19" fmla="*/ 36386543 h 487"/>
                <a:gd name="T20" fmla="*/ 66437257 w 2810"/>
                <a:gd name="T21" fmla="*/ 39729518 h 487"/>
                <a:gd name="T22" fmla="*/ 96223794 w 2810"/>
                <a:gd name="T23" fmla="*/ 43200862 h 487"/>
                <a:gd name="T24" fmla="*/ 129377646 w 2810"/>
                <a:gd name="T25" fmla="*/ 44358336 h 487"/>
                <a:gd name="T26" fmla="*/ 198016595 w 2810"/>
                <a:gd name="T27" fmla="*/ 43200862 h 487"/>
                <a:gd name="T28" fmla="*/ 231040893 w 2810"/>
                <a:gd name="T29" fmla="*/ 42043748 h 487"/>
                <a:gd name="T30" fmla="*/ 297478150 w 2810"/>
                <a:gd name="T31" fmla="*/ 35229428 h 487"/>
                <a:gd name="T32" fmla="*/ 363785853 w 2810"/>
                <a:gd name="T33" fmla="*/ 26100521 h 487"/>
                <a:gd name="T34" fmla="*/ 335294132 w 2810"/>
                <a:gd name="T35" fmla="*/ 40886633 h 487"/>
                <a:gd name="T36" fmla="*/ 331797624 w 2810"/>
                <a:gd name="T37" fmla="*/ 43200862 h 487"/>
                <a:gd name="T38" fmla="*/ 320400864 w 2810"/>
                <a:gd name="T39" fmla="*/ 46543838 h 487"/>
                <a:gd name="T40" fmla="*/ 299809395 w 2810"/>
                <a:gd name="T41" fmla="*/ 50015540 h 487"/>
                <a:gd name="T42" fmla="*/ 237904716 w 2810"/>
                <a:gd name="T43" fmla="*/ 59015720 h 487"/>
                <a:gd name="T44" fmla="*/ 155667675 w 2810"/>
                <a:gd name="T45" fmla="*/ 62487064 h 487"/>
                <a:gd name="T46" fmla="*/ 123679446 w 2810"/>
                <a:gd name="T47" fmla="*/ 62487064 h 487"/>
                <a:gd name="T48" fmla="*/ 91561663 w 2810"/>
                <a:gd name="T49" fmla="*/ 61329949 h 487"/>
                <a:gd name="T50" fmla="*/ 38981605 w 2810"/>
                <a:gd name="T51" fmla="*/ 55672745 h 487"/>
                <a:gd name="T52" fmla="*/ 20591829 w 2810"/>
                <a:gd name="T53" fmla="*/ 51172655 h 487"/>
                <a:gd name="T54" fmla="*/ 5827754 w 2810"/>
                <a:gd name="T55" fmla="*/ 45386723 h 487"/>
                <a:gd name="T56" fmla="*/ 2331245 w 2810"/>
                <a:gd name="T57" fmla="*/ 43200862 h 487"/>
                <a:gd name="T58" fmla="*/ 0 w 2810"/>
                <a:gd name="T59" fmla="*/ 38700773 h 487"/>
                <a:gd name="T60" fmla="*/ 1165623 w 2810"/>
                <a:gd name="T61" fmla="*/ 34072314 h 487"/>
                <a:gd name="T62" fmla="*/ 6863823 w 2810"/>
                <a:gd name="T63" fmla="*/ 30729339 h 487"/>
                <a:gd name="T64" fmla="*/ 22922714 w 2810"/>
                <a:gd name="T65" fmla="*/ 21600431 h 48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810" h="487">
                  <a:moveTo>
                    <a:pt x="177" y="168"/>
                  </a:moveTo>
                  <a:lnTo>
                    <a:pt x="177" y="168"/>
                  </a:lnTo>
                  <a:lnTo>
                    <a:pt x="372" y="97"/>
                  </a:lnTo>
                  <a:lnTo>
                    <a:pt x="566" y="44"/>
                  </a:lnTo>
                  <a:lnTo>
                    <a:pt x="663" y="18"/>
                  </a:lnTo>
                  <a:lnTo>
                    <a:pt x="769" y="9"/>
                  </a:lnTo>
                  <a:lnTo>
                    <a:pt x="875" y="0"/>
                  </a:lnTo>
                  <a:lnTo>
                    <a:pt x="972" y="0"/>
                  </a:lnTo>
                  <a:lnTo>
                    <a:pt x="734" y="62"/>
                  </a:lnTo>
                  <a:lnTo>
                    <a:pt x="619" y="106"/>
                  </a:lnTo>
                  <a:lnTo>
                    <a:pt x="504" y="150"/>
                  </a:lnTo>
                  <a:lnTo>
                    <a:pt x="451" y="186"/>
                  </a:lnTo>
                  <a:lnTo>
                    <a:pt x="425" y="203"/>
                  </a:lnTo>
                  <a:lnTo>
                    <a:pt x="407" y="230"/>
                  </a:lnTo>
                  <a:lnTo>
                    <a:pt x="407" y="248"/>
                  </a:lnTo>
                  <a:lnTo>
                    <a:pt x="416" y="265"/>
                  </a:lnTo>
                  <a:lnTo>
                    <a:pt x="442" y="283"/>
                  </a:lnTo>
                  <a:lnTo>
                    <a:pt x="513" y="309"/>
                  </a:lnTo>
                  <a:lnTo>
                    <a:pt x="592" y="318"/>
                  </a:lnTo>
                  <a:lnTo>
                    <a:pt x="743" y="336"/>
                  </a:lnTo>
                  <a:lnTo>
                    <a:pt x="999" y="345"/>
                  </a:lnTo>
                  <a:lnTo>
                    <a:pt x="1264" y="345"/>
                  </a:lnTo>
                  <a:lnTo>
                    <a:pt x="1529" y="336"/>
                  </a:lnTo>
                  <a:lnTo>
                    <a:pt x="1784" y="327"/>
                  </a:lnTo>
                  <a:lnTo>
                    <a:pt x="2041" y="301"/>
                  </a:lnTo>
                  <a:lnTo>
                    <a:pt x="2297" y="274"/>
                  </a:lnTo>
                  <a:lnTo>
                    <a:pt x="2809" y="203"/>
                  </a:lnTo>
                  <a:lnTo>
                    <a:pt x="2695" y="256"/>
                  </a:lnTo>
                  <a:lnTo>
                    <a:pt x="2589" y="318"/>
                  </a:lnTo>
                  <a:lnTo>
                    <a:pt x="2562" y="336"/>
                  </a:lnTo>
                  <a:lnTo>
                    <a:pt x="2536" y="345"/>
                  </a:lnTo>
                  <a:lnTo>
                    <a:pt x="2474" y="362"/>
                  </a:lnTo>
                  <a:lnTo>
                    <a:pt x="2315" y="389"/>
                  </a:lnTo>
                  <a:lnTo>
                    <a:pt x="2156" y="415"/>
                  </a:lnTo>
                  <a:lnTo>
                    <a:pt x="1837" y="459"/>
                  </a:lnTo>
                  <a:lnTo>
                    <a:pt x="1520" y="477"/>
                  </a:lnTo>
                  <a:lnTo>
                    <a:pt x="1202" y="486"/>
                  </a:lnTo>
                  <a:lnTo>
                    <a:pt x="955" y="486"/>
                  </a:lnTo>
                  <a:lnTo>
                    <a:pt x="707" y="477"/>
                  </a:lnTo>
                  <a:lnTo>
                    <a:pt x="433" y="451"/>
                  </a:lnTo>
                  <a:lnTo>
                    <a:pt x="301" y="433"/>
                  </a:lnTo>
                  <a:lnTo>
                    <a:pt x="159" y="398"/>
                  </a:lnTo>
                  <a:lnTo>
                    <a:pt x="89" y="380"/>
                  </a:lnTo>
                  <a:lnTo>
                    <a:pt x="45" y="353"/>
                  </a:lnTo>
                  <a:lnTo>
                    <a:pt x="18" y="336"/>
                  </a:lnTo>
                  <a:lnTo>
                    <a:pt x="0" y="318"/>
                  </a:lnTo>
                  <a:lnTo>
                    <a:pt x="0" y="301"/>
                  </a:lnTo>
                  <a:lnTo>
                    <a:pt x="0" y="283"/>
                  </a:lnTo>
                  <a:lnTo>
                    <a:pt x="9" y="265"/>
                  </a:lnTo>
                  <a:lnTo>
                    <a:pt x="53" y="239"/>
                  </a:lnTo>
                  <a:lnTo>
                    <a:pt x="89" y="212"/>
                  </a:lnTo>
                  <a:lnTo>
                    <a:pt x="177" y="168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Freeform 5"/>
            <p:cNvSpPr>
              <a:spLocks noChangeArrowheads="1"/>
            </p:cNvSpPr>
            <p:nvPr/>
          </p:nvSpPr>
          <p:spPr bwMode="gray">
            <a:xfrm>
              <a:off x="5053013" y="2778125"/>
              <a:ext cx="776287" cy="161925"/>
            </a:xfrm>
            <a:custGeom>
              <a:avLst/>
              <a:gdLst>
                <a:gd name="T0" fmla="*/ 6871004 w 2156"/>
                <a:gd name="T1" fmla="*/ 14890263 h 450"/>
                <a:gd name="T2" fmla="*/ 6871004 w 2156"/>
                <a:gd name="T3" fmla="*/ 14890263 h 450"/>
                <a:gd name="T4" fmla="*/ 14908959 w 2156"/>
                <a:gd name="T5" fmla="*/ 10228982 h 450"/>
                <a:gd name="T6" fmla="*/ 21779963 w 2156"/>
                <a:gd name="T7" fmla="*/ 5697241 h 450"/>
                <a:gd name="T8" fmla="*/ 37855513 w 2156"/>
                <a:gd name="T9" fmla="*/ 0 h 450"/>
                <a:gd name="T10" fmla="*/ 37855513 w 2156"/>
                <a:gd name="T11" fmla="*/ 0 h 450"/>
                <a:gd name="T12" fmla="*/ 33188430 w 2156"/>
                <a:gd name="T13" fmla="*/ 6862382 h 450"/>
                <a:gd name="T14" fmla="*/ 30984509 w 2156"/>
                <a:gd name="T15" fmla="*/ 10228982 h 450"/>
                <a:gd name="T16" fmla="*/ 29817918 w 2156"/>
                <a:gd name="T17" fmla="*/ 13724763 h 450"/>
                <a:gd name="T18" fmla="*/ 29817918 w 2156"/>
                <a:gd name="T19" fmla="*/ 13724763 h 450"/>
                <a:gd name="T20" fmla="*/ 29817918 w 2156"/>
                <a:gd name="T21" fmla="*/ 16055404 h 450"/>
                <a:gd name="T22" fmla="*/ 30984509 w 2156"/>
                <a:gd name="T23" fmla="*/ 18256864 h 450"/>
                <a:gd name="T24" fmla="*/ 35521971 w 2156"/>
                <a:gd name="T25" fmla="*/ 21752645 h 450"/>
                <a:gd name="T26" fmla="*/ 35521971 w 2156"/>
                <a:gd name="T27" fmla="*/ 21752645 h 450"/>
                <a:gd name="T28" fmla="*/ 44726517 w 2156"/>
                <a:gd name="T29" fmla="*/ 25119245 h 450"/>
                <a:gd name="T30" fmla="*/ 53931423 w 2156"/>
                <a:gd name="T31" fmla="*/ 27449886 h 450"/>
                <a:gd name="T32" fmla="*/ 53931423 w 2156"/>
                <a:gd name="T33" fmla="*/ 27449886 h 450"/>
                <a:gd name="T34" fmla="*/ 80248489 w 2156"/>
                <a:gd name="T35" fmla="*/ 29780526 h 450"/>
                <a:gd name="T36" fmla="*/ 105399323 w 2156"/>
                <a:gd name="T37" fmla="*/ 30816127 h 450"/>
                <a:gd name="T38" fmla="*/ 130679419 w 2156"/>
                <a:gd name="T39" fmla="*/ 30816127 h 450"/>
                <a:gd name="T40" fmla="*/ 156867223 w 2156"/>
                <a:gd name="T41" fmla="*/ 30816127 h 450"/>
                <a:gd name="T42" fmla="*/ 156867223 w 2156"/>
                <a:gd name="T43" fmla="*/ 30816127 h 450"/>
                <a:gd name="T44" fmla="*/ 179814137 w 2156"/>
                <a:gd name="T45" fmla="*/ 28615026 h 450"/>
                <a:gd name="T46" fmla="*/ 203798021 w 2156"/>
                <a:gd name="T47" fmla="*/ 26284386 h 450"/>
                <a:gd name="T48" fmla="*/ 249691129 w 2156"/>
                <a:gd name="T49" fmla="*/ 18256864 h 450"/>
                <a:gd name="T50" fmla="*/ 249691129 w 2156"/>
                <a:gd name="T51" fmla="*/ 18256864 h 450"/>
                <a:gd name="T52" fmla="*/ 256562493 w 2156"/>
                <a:gd name="T53" fmla="*/ 23953745 h 450"/>
                <a:gd name="T54" fmla="*/ 263433498 w 2156"/>
                <a:gd name="T55" fmla="*/ 28615026 h 450"/>
                <a:gd name="T56" fmla="*/ 279379426 w 2156"/>
                <a:gd name="T57" fmla="*/ 36642908 h 450"/>
                <a:gd name="T58" fmla="*/ 279379426 w 2156"/>
                <a:gd name="T59" fmla="*/ 36642908 h 450"/>
                <a:gd name="T60" fmla="*/ 250728459 w 2156"/>
                <a:gd name="T61" fmla="*/ 43505289 h 450"/>
                <a:gd name="T62" fmla="*/ 222207113 w 2156"/>
                <a:gd name="T63" fmla="*/ 49072991 h 450"/>
                <a:gd name="T64" fmla="*/ 193556146 w 2156"/>
                <a:gd name="T65" fmla="*/ 53604732 h 450"/>
                <a:gd name="T66" fmla="*/ 164905178 w 2156"/>
                <a:gd name="T67" fmla="*/ 56971332 h 450"/>
                <a:gd name="T68" fmla="*/ 164905178 w 2156"/>
                <a:gd name="T69" fmla="*/ 56971332 h 450"/>
                <a:gd name="T70" fmla="*/ 137550423 w 2156"/>
                <a:gd name="T71" fmla="*/ 58136473 h 450"/>
                <a:gd name="T72" fmla="*/ 110066407 w 2156"/>
                <a:gd name="T73" fmla="*/ 58136473 h 450"/>
                <a:gd name="T74" fmla="*/ 82452409 w 2156"/>
                <a:gd name="T75" fmla="*/ 55935372 h 450"/>
                <a:gd name="T76" fmla="*/ 54968393 w 2156"/>
                <a:gd name="T77" fmla="*/ 52439591 h 450"/>
                <a:gd name="T78" fmla="*/ 54968393 w 2156"/>
                <a:gd name="T79" fmla="*/ 52439591 h 450"/>
                <a:gd name="T80" fmla="*/ 34355381 w 2156"/>
                <a:gd name="T81" fmla="*/ 47907490 h 450"/>
                <a:gd name="T82" fmla="*/ 24113505 w 2156"/>
                <a:gd name="T83" fmla="*/ 45706390 h 450"/>
                <a:gd name="T84" fmla="*/ 13742008 w 2156"/>
                <a:gd name="T85" fmla="*/ 41174649 h 450"/>
                <a:gd name="T86" fmla="*/ 13742008 w 2156"/>
                <a:gd name="T87" fmla="*/ 41174649 h 450"/>
                <a:gd name="T88" fmla="*/ 5704413 w 2156"/>
                <a:gd name="T89" fmla="*/ 35477408 h 450"/>
                <a:gd name="T90" fmla="*/ 2333542 w 2156"/>
                <a:gd name="T91" fmla="*/ 31981627 h 450"/>
                <a:gd name="T92" fmla="*/ 0 w 2156"/>
                <a:gd name="T93" fmla="*/ 28615026 h 450"/>
                <a:gd name="T94" fmla="*/ 0 w 2156"/>
                <a:gd name="T95" fmla="*/ 28615026 h 450"/>
                <a:gd name="T96" fmla="*/ 0 w 2156"/>
                <a:gd name="T97" fmla="*/ 23953745 h 450"/>
                <a:gd name="T98" fmla="*/ 2333542 w 2156"/>
                <a:gd name="T99" fmla="*/ 20587504 h 450"/>
                <a:gd name="T100" fmla="*/ 4667084 w 2156"/>
                <a:gd name="T101" fmla="*/ 17091364 h 450"/>
                <a:gd name="T102" fmla="*/ 6871004 w 2156"/>
                <a:gd name="T103" fmla="*/ 14890263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56" h="450">
                  <a:moveTo>
                    <a:pt x="53" y="115"/>
                  </a:moveTo>
                  <a:lnTo>
                    <a:pt x="53" y="115"/>
                  </a:lnTo>
                  <a:lnTo>
                    <a:pt x="115" y="79"/>
                  </a:lnTo>
                  <a:lnTo>
                    <a:pt x="168" y="44"/>
                  </a:lnTo>
                  <a:lnTo>
                    <a:pt x="292" y="0"/>
                  </a:lnTo>
                  <a:lnTo>
                    <a:pt x="256" y="53"/>
                  </a:lnTo>
                  <a:lnTo>
                    <a:pt x="239" y="79"/>
                  </a:lnTo>
                  <a:lnTo>
                    <a:pt x="230" y="106"/>
                  </a:lnTo>
                  <a:lnTo>
                    <a:pt x="230" y="124"/>
                  </a:lnTo>
                  <a:lnTo>
                    <a:pt x="239" y="141"/>
                  </a:lnTo>
                  <a:lnTo>
                    <a:pt x="274" y="168"/>
                  </a:lnTo>
                  <a:lnTo>
                    <a:pt x="345" y="194"/>
                  </a:lnTo>
                  <a:lnTo>
                    <a:pt x="416" y="212"/>
                  </a:lnTo>
                  <a:lnTo>
                    <a:pt x="619" y="230"/>
                  </a:lnTo>
                  <a:lnTo>
                    <a:pt x="813" y="238"/>
                  </a:lnTo>
                  <a:lnTo>
                    <a:pt x="1008" y="238"/>
                  </a:lnTo>
                  <a:lnTo>
                    <a:pt x="1210" y="238"/>
                  </a:lnTo>
                  <a:lnTo>
                    <a:pt x="1387" y="221"/>
                  </a:lnTo>
                  <a:lnTo>
                    <a:pt x="1572" y="203"/>
                  </a:lnTo>
                  <a:lnTo>
                    <a:pt x="1926" y="141"/>
                  </a:lnTo>
                  <a:lnTo>
                    <a:pt x="1979" y="185"/>
                  </a:lnTo>
                  <a:lnTo>
                    <a:pt x="2032" y="221"/>
                  </a:lnTo>
                  <a:lnTo>
                    <a:pt x="2155" y="283"/>
                  </a:lnTo>
                  <a:lnTo>
                    <a:pt x="1934" y="336"/>
                  </a:lnTo>
                  <a:lnTo>
                    <a:pt x="1714" y="379"/>
                  </a:lnTo>
                  <a:lnTo>
                    <a:pt x="1493" y="414"/>
                  </a:lnTo>
                  <a:lnTo>
                    <a:pt x="1272" y="440"/>
                  </a:lnTo>
                  <a:lnTo>
                    <a:pt x="1061" y="449"/>
                  </a:lnTo>
                  <a:lnTo>
                    <a:pt x="849" y="449"/>
                  </a:lnTo>
                  <a:lnTo>
                    <a:pt x="636" y="432"/>
                  </a:lnTo>
                  <a:lnTo>
                    <a:pt x="424" y="405"/>
                  </a:lnTo>
                  <a:lnTo>
                    <a:pt x="265" y="370"/>
                  </a:lnTo>
                  <a:lnTo>
                    <a:pt x="186" y="353"/>
                  </a:lnTo>
                  <a:lnTo>
                    <a:pt x="106" y="318"/>
                  </a:lnTo>
                  <a:lnTo>
                    <a:pt x="44" y="274"/>
                  </a:lnTo>
                  <a:lnTo>
                    <a:pt x="18" y="247"/>
                  </a:lnTo>
                  <a:lnTo>
                    <a:pt x="0" y="221"/>
                  </a:lnTo>
                  <a:lnTo>
                    <a:pt x="0" y="185"/>
                  </a:lnTo>
                  <a:lnTo>
                    <a:pt x="18" y="159"/>
                  </a:lnTo>
                  <a:lnTo>
                    <a:pt x="36" y="132"/>
                  </a:lnTo>
                  <a:lnTo>
                    <a:pt x="53" y="115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Freeform 6"/>
            <p:cNvSpPr>
              <a:spLocks noChangeArrowheads="1"/>
            </p:cNvSpPr>
            <p:nvPr/>
          </p:nvSpPr>
          <p:spPr bwMode="gray">
            <a:xfrm>
              <a:off x="5113338" y="2997200"/>
              <a:ext cx="681037" cy="165100"/>
            </a:xfrm>
            <a:custGeom>
              <a:avLst/>
              <a:gdLst>
                <a:gd name="T0" fmla="*/ 5706881 w 1891"/>
                <a:gd name="T1" fmla="*/ 12495558 h 460"/>
                <a:gd name="T2" fmla="*/ 5706881 w 1891"/>
                <a:gd name="T3" fmla="*/ 12495558 h 460"/>
                <a:gd name="T4" fmla="*/ 12581357 w 1891"/>
                <a:gd name="T5" fmla="*/ 9146181 h 460"/>
                <a:gd name="T6" fmla="*/ 19455833 w 1891"/>
                <a:gd name="T7" fmla="*/ 5667955 h 460"/>
                <a:gd name="T8" fmla="*/ 34372020 w 1891"/>
                <a:gd name="T9" fmla="*/ 0 h 460"/>
                <a:gd name="T10" fmla="*/ 34372020 w 1891"/>
                <a:gd name="T11" fmla="*/ 0 h 460"/>
                <a:gd name="T12" fmla="*/ 28664779 w 1891"/>
                <a:gd name="T13" fmla="*/ 5667955 h 460"/>
                <a:gd name="T14" fmla="*/ 27497544 w 1891"/>
                <a:gd name="T15" fmla="*/ 9146181 h 460"/>
                <a:gd name="T16" fmla="*/ 27497544 w 1891"/>
                <a:gd name="T17" fmla="*/ 12495558 h 460"/>
                <a:gd name="T18" fmla="*/ 27497544 w 1891"/>
                <a:gd name="T19" fmla="*/ 12495558 h 460"/>
                <a:gd name="T20" fmla="*/ 32166843 w 1891"/>
                <a:gd name="T21" fmla="*/ 15973425 h 460"/>
                <a:gd name="T22" fmla="*/ 36706490 w 1891"/>
                <a:gd name="T23" fmla="*/ 18163512 h 460"/>
                <a:gd name="T24" fmla="*/ 48120612 w 1891"/>
                <a:gd name="T25" fmla="*/ 20482091 h 460"/>
                <a:gd name="T26" fmla="*/ 48120612 w 1891"/>
                <a:gd name="T27" fmla="*/ 20482091 h 460"/>
                <a:gd name="T28" fmla="*/ 71078510 w 1891"/>
                <a:gd name="T29" fmla="*/ 22801028 h 460"/>
                <a:gd name="T30" fmla="*/ 94036408 w 1891"/>
                <a:gd name="T31" fmla="*/ 24990756 h 460"/>
                <a:gd name="T32" fmla="*/ 115827071 w 1891"/>
                <a:gd name="T33" fmla="*/ 24990756 h 460"/>
                <a:gd name="T34" fmla="*/ 138525303 w 1891"/>
                <a:gd name="T35" fmla="*/ 23960317 h 460"/>
                <a:gd name="T36" fmla="*/ 138525303 w 1891"/>
                <a:gd name="T37" fmla="*/ 23960317 h 460"/>
                <a:gd name="T38" fmla="*/ 155776319 w 1891"/>
                <a:gd name="T39" fmla="*/ 22801028 h 460"/>
                <a:gd name="T40" fmla="*/ 171859741 w 1891"/>
                <a:gd name="T41" fmla="*/ 20482091 h 460"/>
                <a:gd name="T42" fmla="*/ 205064526 w 1891"/>
                <a:gd name="T43" fmla="*/ 14814136 h 460"/>
                <a:gd name="T44" fmla="*/ 205064526 w 1891"/>
                <a:gd name="T45" fmla="*/ 14814136 h 460"/>
                <a:gd name="T46" fmla="*/ 224520360 w 1891"/>
                <a:gd name="T47" fmla="*/ 24990756 h 460"/>
                <a:gd name="T48" fmla="*/ 245143428 w 1891"/>
                <a:gd name="T49" fmla="*/ 34136937 h 460"/>
                <a:gd name="T50" fmla="*/ 245143428 w 1891"/>
                <a:gd name="T51" fmla="*/ 34136937 h 460"/>
                <a:gd name="T52" fmla="*/ 229060006 w 1891"/>
                <a:gd name="T53" fmla="*/ 40964181 h 460"/>
                <a:gd name="T54" fmla="*/ 213106237 w 1891"/>
                <a:gd name="T55" fmla="*/ 46632495 h 460"/>
                <a:gd name="T56" fmla="*/ 195855221 w 1891"/>
                <a:gd name="T57" fmla="*/ 50110362 h 460"/>
                <a:gd name="T58" fmla="*/ 178734217 w 1891"/>
                <a:gd name="T59" fmla="*/ 53459739 h 460"/>
                <a:gd name="T60" fmla="*/ 178734217 w 1891"/>
                <a:gd name="T61" fmla="*/ 53459739 h 460"/>
                <a:gd name="T62" fmla="*/ 151236673 w 1891"/>
                <a:gd name="T63" fmla="*/ 57968405 h 460"/>
                <a:gd name="T64" fmla="*/ 121533952 w 1891"/>
                <a:gd name="T65" fmla="*/ 59127694 h 460"/>
                <a:gd name="T66" fmla="*/ 92869173 w 1891"/>
                <a:gd name="T67" fmla="*/ 59127694 h 460"/>
                <a:gd name="T68" fmla="*/ 64204394 w 1891"/>
                <a:gd name="T69" fmla="*/ 55778317 h 460"/>
                <a:gd name="T70" fmla="*/ 64204394 w 1891"/>
                <a:gd name="T71" fmla="*/ 55778317 h 460"/>
                <a:gd name="T72" fmla="*/ 51622677 w 1891"/>
                <a:gd name="T73" fmla="*/ 53459739 h 460"/>
                <a:gd name="T74" fmla="*/ 39041319 w 1891"/>
                <a:gd name="T75" fmla="*/ 50110362 h 460"/>
                <a:gd name="T76" fmla="*/ 26330309 w 1891"/>
                <a:gd name="T77" fmla="*/ 45472847 h 460"/>
                <a:gd name="T78" fmla="*/ 14916187 w 1891"/>
                <a:gd name="T79" fmla="*/ 40964181 h 460"/>
                <a:gd name="T80" fmla="*/ 14916187 w 1891"/>
                <a:gd name="T81" fmla="*/ 40964181 h 460"/>
                <a:gd name="T82" fmla="*/ 6874476 w 1891"/>
                <a:gd name="T83" fmla="*/ 35296227 h 460"/>
                <a:gd name="T84" fmla="*/ 3502064 w 1891"/>
                <a:gd name="T85" fmla="*/ 30787561 h 460"/>
                <a:gd name="T86" fmla="*/ 1167235 w 1891"/>
                <a:gd name="T87" fmla="*/ 26150045 h 460"/>
                <a:gd name="T88" fmla="*/ 1167235 w 1891"/>
                <a:gd name="T89" fmla="*/ 26150045 h 460"/>
                <a:gd name="T90" fmla="*/ 0 w 1891"/>
                <a:gd name="T91" fmla="*/ 22801028 h 460"/>
                <a:gd name="T92" fmla="*/ 1167235 w 1891"/>
                <a:gd name="T93" fmla="*/ 19322802 h 460"/>
                <a:gd name="T94" fmla="*/ 3502064 w 1891"/>
                <a:gd name="T95" fmla="*/ 15973425 h 460"/>
                <a:gd name="T96" fmla="*/ 5706881 w 1891"/>
                <a:gd name="T97" fmla="*/ 12495558 h 4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891" h="460">
                  <a:moveTo>
                    <a:pt x="44" y="97"/>
                  </a:moveTo>
                  <a:lnTo>
                    <a:pt x="44" y="97"/>
                  </a:lnTo>
                  <a:lnTo>
                    <a:pt x="97" y="71"/>
                  </a:lnTo>
                  <a:lnTo>
                    <a:pt x="150" y="44"/>
                  </a:lnTo>
                  <a:lnTo>
                    <a:pt x="265" y="0"/>
                  </a:lnTo>
                  <a:lnTo>
                    <a:pt x="221" y="44"/>
                  </a:lnTo>
                  <a:lnTo>
                    <a:pt x="212" y="71"/>
                  </a:lnTo>
                  <a:lnTo>
                    <a:pt x="212" y="97"/>
                  </a:lnTo>
                  <a:lnTo>
                    <a:pt x="248" y="124"/>
                  </a:lnTo>
                  <a:lnTo>
                    <a:pt x="283" y="141"/>
                  </a:lnTo>
                  <a:lnTo>
                    <a:pt x="371" y="159"/>
                  </a:lnTo>
                  <a:lnTo>
                    <a:pt x="548" y="177"/>
                  </a:lnTo>
                  <a:lnTo>
                    <a:pt x="725" y="194"/>
                  </a:lnTo>
                  <a:lnTo>
                    <a:pt x="893" y="194"/>
                  </a:lnTo>
                  <a:lnTo>
                    <a:pt x="1068" y="186"/>
                  </a:lnTo>
                  <a:lnTo>
                    <a:pt x="1201" y="177"/>
                  </a:lnTo>
                  <a:lnTo>
                    <a:pt x="1325" y="159"/>
                  </a:lnTo>
                  <a:lnTo>
                    <a:pt x="1581" y="115"/>
                  </a:lnTo>
                  <a:lnTo>
                    <a:pt x="1731" y="194"/>
                  </a:lnTo>
                  <a:lnTo>
                    <a:pt x="1890" y="265"/>
                  </a:lnTo>
                  <a:lnTo>
                    <a:pt x="1766" y="318"/>
                  </a:lnTo>
                  <a:lnTo>
                    <a:pt x="1643" y="362"/>
                  </a:lnTo>
                  <a:lnTo>
                    <a:pt x="1510" y="389"/>
                  </a:lnTo>
                  <a:lnTo>
                    <a:pt x="1378" y="415"/>
                  </a:lnTo>
                  <a:lnTo>
                    <a:pt x="1166" y="450"/>
                  </a:lnTo>
                  <a:lnTo>
                    <a:pt x="937" y="459"/>
                  </a:lnTo>
                  <a:lnTo>
                    <a:pt x="716" y="459"/>
                  </a:lnTo>
                  <a:lnTo>
                    <a:pt x="495" y="433"/>
                  </a:lnTo>
                  <a:lnTo>
                    <a:pt x="398" y="415"/>
                  </a:lnTo>
                  <a:lnTo>
                    <a:pt x="301" y="389"/>
                  </a:lnTo>
                  <a:lnTo>
                    <a:pt x="203" y="353"/>
                  </a:lnTo>
                  <a:lnTo>
                    <a:pt x="115" y="318"/>
                  </a:lnTo>
                  <a:lnTo>
                    <a:pt x="53" y="274"/>
                  </a:lnTo>
                  <a:lnTo>
                    <a:pt x="27" y="239"/>
                  </a:lnTo>
                  <a:lnTo>
                    <a:pt x="9" y="203"/>
                  </a:lnTo>
                  <a:lnTo>
                    <a:pt x="0" y="177"/>
                  </a:lnTo>
                  <a:lnTo>
                    <a:pt x="9" y="150"/>
                  </a:lnTo>
                  <a:lnTo>
                    <a:pt x="27" y="124"/>
                  </a:lnTo>
                  <a:lnTo>
                    <a:pt x="44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Freeform 7"/>
            <p:cNvSpPr>
              <a:spLocks noChangeArrowheads="1"/>
            </p:cNvSpPr>
            <p:nvPr/>
          </p:nvSpPr>
          <p:spPr bwMode="gray">
            <a:xfrm>
              <a:off x="4730750" y="3143250"/>
              <a:ext cx="1400175" cy="212725"/>
            </a:xfrm>
            <a:custGeom>
              <a:avLst/>
              <a:gdLst>
                <a:gd name="T0" fmla="*/ 45781185 w 3888"/>
                <a:gd name="T1" fmla="*/ 10294742 h 593"/>
                <a:gd name="T2" fmla="*/ 69903953 w 3888"/>
                <a:gd name="T3" fmla="*/ 3474628 h 593"/>
                <a:gd name="T4" fmla="*/ 95063888 w 3888"/>
                <a:gd name="T5" fmla="*/ 0 h 593"/>
                <a:gd name="T6" fmla="*/ 105439516 w 3888"/>
                <a:gd name="T7" fmla="*/ 0 h 593"/>
                <a:gd name="T8" fmla="*/ 115685138 w 3888"/>
                <a:gd name="T9" fmla="*/ 3474628 h 593"/>
                <a:gd name="T10" fmla="*/ 99732938 w 3888"/>
                <a:gd name="T11" fmla="*/ 5662144 h 593"/>
                <a:gd name="T12" fmla="*/ 69903953 w 3888"/>
                <a:gd name="T13" fmla="*/ 13640587 h 593"/>
                <a:gd name="T14" fmla="*/ 56156453 w 3888"/>
                <a:gd name="T15" fmla="*/ 19302731 h 593"/>
                <a:gd name="T16" fmla="*/ 46948358 w 3888"/>
                <a:gd name="T17" fmla="*/ 26123204 h 593"/>
                <a:gd name="T18" fmla="*/ 45781185 w 3888"/>
                <a:gd name="T19" fmla="*/ 28439503 h 593"/>
                <a:gd name="T20" fmla="*/ 49282703 w 3888"/>
                <a:gd name="T21" fmla="*/ 35259617 h 593"/>
                <a:gd name="T22" fmla="*/ 56156453 w 3888"/>
                <a:gd name="T23" fmla="*/ 37575916 h 593"/>
                <a:gd name="T24" fmla="*/ 95063888 w 3888"/>
                <a:gd name="T25" fmla="*/ 47742234 h 593"/>
                <a:gd name="T26" fmla="*/ 136306028 w 3888"/>
                <a:gd name="T27" fmla="*/ 53404378 h 593"/>
                <a:gd name="T28" fmla="*/ 166135013 w 3888"/>
                <a:gd name="T29" fmla="*/ 55720677 h 593"/>
                <a:gd name="T30" fmla="*/ 226830871 w 3888"/>
                <a:gd name="T31" fmla="*/ 56878647 h 593"/>
                <a:gd name="T32" fmla="*/ 316188181 w 3888"/>
                <a:gd name="T33" fmla="*/ 55720677 h 593"/>
                <a:gd name="T34" fmla="*/ 376884039 w 3888"/>
                <a:gd name="T35" fmla="*/ 51216503 h 593"/>
                <a:gd name="T36" fmla="*/ 444453286 w 3888"/>
                <a:gd name="T37" fmla="*/ 40921761 h 593"/>
                <a:gd name="T38" fmla="*/ 467408882 w 3888"/>
                <a:gd name="T39" fmla="*/ 36417946 h 593"/>
                <a:gd name="T40" fmla="*/ 488029772 w 3888"/>
                <a:gd name="T41" fmla="*/ 27281174 h 593"/>
                <a:gd name="T42" fmla="*/ 492569177 w 3888"/>
                <a:gd name="T43" fmla="*/ 21619030 h 593"/>
                <a:gd name="T44" fmla="*/ 494903522 w 3888"/>
                <a:gd name="T45" fmla="*/ 13640587 h 593"/>
                <a:gd name="T46" fmla="*/ 490364117 w 3888"/>
                <a:gd name="T47" fmla="*/ 5662144 h 593"/>
                <a:gd name="T48" fmla="*/ 494903522 w 3888"/>
                <a:gd name="T49" fmla="*/ 9136772 h 593"/>
                <a:gd name="T50" fmla="*/ 502944445 w 3888"/>
                <a:gd name="T51" fmla="*/ 15956886 h 593"/>
                <a:gd name="T52" fmla="*/ 504111617 w 3888"/>
                <a:gd name="T53" fmla="*/ 21619030 h 593"/>
                <a:gd name="T54" fmla="*/ 500609739 w 3888"/>
                <a:gd name="T55" fmla="*/ 27281174 h 593"/>
                <a:gd name="T56" fmla="*/ 491531650 w 3888"/>
                <a:gd name="T57" fmla="*/ 35259617 h 593"/>
                <a:gd name="T58" fmla="*/ 485695427 w 3888"/>
                <a:gd name="T59" fmla="*/ 38734245 h 593"/>
                <a:gd name="T60" fmla="*/ 450289510 w 3888"/>
                <a:gd name="T61" fmla="*/ 52246049 h 593"/>
                <a:gd name="T62" fmla="*/ 413586774 w 3888"/>
                <a:gd name="T63" fmla="*/ 61382821 h 593"/>
                <a:gd name="T64" fmla="*/ 386092134 w 3888"/>
                <a:gd name="T65" fmla="*/ 65886636 h 593"/>
                <a:gd name="T66" fmla="*/ 332140381 w 3888"/>
                <a:gd name="T67" fmla="*/ 72707109 h 593"/>
                <a:gd name="T68" fmla="*/ 277151100 w 3888"/>
                <a:gd name="T69" fmla="*/ 76181378 h 593"/>
                <a:gd name="T70" fmla="*/ 194796826 w 3888"/>
                <a:gd name="T71" fmla="*/ 76181378 h 593"/>
                <a:gd name="T72" fmla="*/ 153555046 w 3888"/>
                <a:gd name="T73" fmla="*/ 73865079 h 593"/>
                <a:gd name="T74" fmla="*/ 71071126 w 3888"/>
                <a:gd name="T75" fmla="*/ 65886636 h 593"/>
                <a:gd name="T76" fmla="*/ 29699340 w 3888"/>
                <a:gd name="T77" fmla="*/ 59066522 h 593"/>
                <a:gd name="T78" fmla="*/ 8040923 w 3888"/>
                <a:gd name="T79" fmla="*/ 52246049 h 593"/>
                <a:gd name="T80" fmla="*/ 2204699 w 3888"/>
                <a:gd name="T81" fmla="*/ 47742234 h 593"/>
                <a:gd name="T82" fmla="*/ 0 w 3888"/>
                <a:gd name="T83" fmla="*/ 43238060 h 593"/>
                <a:gd name="T84" fmla="*/ 2204699 w 3888"/>
                <a:gd name="T85" fmla="*/ 35259617 h 593"/>
                <a:gd name="T86" fmla="*/ 5706577 w 3888"/>
                <a:gd name="T87" fmla="*/ 30755802 h 593"/>
                <a:gd name="T88" fmla="*/ 23993122 w 3888"/>
                <a:gd name="T89" fmla="*/ 19302731 h 593"/>
                <a:gd name="T90" fmla="*/ 45781185 w 3888"/>
                <a:gd name="T91" fmla="*/ 10294742 h 5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888" h="593">
                  <a:moveTo>
                    <a:pt x="353" y="80"/>
                  </a:moveTo>
                  <a:lnTo>
                    <a:pt x="353" y="80"/>
                  </a:lnTo>
                  <a:lnTo>
                    <a:pt x="442" y="53"/>
                  </a:lnTo>
                  <a:lnTo>
                    <a:pt x="539" y="27"/>
                  </a:lnTo>
                  <a:lnTo>
                    <a:pt x="636" y="9"/>
                  </a:lnTo>
                  <a:lnTo>
                    <a:pt x="733" y="0"/>
                  </a:lnTo>
                  <a:lnTo>
                    <a:pt x="813" y="0"/>
                  </a:lnTo>
                  <a:lnTo>
                    <a:pt x="857" y="9"/>
                  </a:lnTo>
                  <a:lnTo>
                    <a:pt x="892" y="27"/>
                  </a:lnTo>
                  <a:lnTo>
                    <a:pt x="769" y="44"/>
                  </a:lnTo>
                  <a:lnTo>
                    <a:pt x="654" y="62"/>
                  </a:lnTo>
                  <a:lnTo>
                    <a:pt x="539" y="106"/>
                  </a:lnTo>
                  <a:lnTo>
                    <a:pt x="433" y="150"/>
                  </a:lnTo>
                  <a:lnTo>
                    <a:pt x="389" y="177"/>
                  </a:lnTo>
                  <a:lnTo>
                    <a:pt x="362" y="203"/>
                  </a:lnTo>
                  <a:lnTo>
                    <a:pt x="353" y="221"/>
                  </a:lnTo>
                  <a:lnTo>
                    <a:pt x="362" y="256"/>
                  </a:lnTo>
                  <a:lnTo>
                    <a:pt x="380" y="274"/>
                  </a:lnTo>
                  <a:lnTo>
                    <a:pt x="433" y="292"/>
                  </a:lnTo>
                  <a:lnTo>
                    <a:pt x="583" y="345"/>
                  </a:lnTo>
                  <a:lnTo>
                    <a:pt x="733" y="371"/>
                  </a:lnTo>
                  <a:lnTo>
                    <a:pt x="892" y="398"/>
                  </a:lnTo>
                  <a:lnTo>
                    <a:pt x="1051" y="415"/>
                  </a:lnTo>
                  <a:lnTo>
                    <a:pt x="1281" y="433"/>
                  </a:lnTo>
                  <a:lnTo>
                    <a:pt x="1511" y="442"/>
                  </a:lnTo>
                  <a:lnTo>
                    <a:pt x="1749" y="442"/>
                  </a:lnTo>
                  <a:lnTo>
                    <a:pt x="1979" y="442"/>
                  </a:lnTo>
                  <a:lnTo>
                    <a:pt x="2438" y="433"/>
                  </a:lnTo>
                  <a:lnTo>
                    <a:pt x="2906" y="398"/>
                  </a:lnTo>
                  <a:lnTo>
                    <a:pt x="3259" y="354"/>
                  </a:lnTo>
                  <a:lnTo>
                    <a:pt x="3427" y="318"/>
                  </a:lnTo>
                  <a:lnTo>
                    <a:pt x="3604" y="283"/>
                  </a:lnTo>
                  <a:lnTo>
                    <a:pt x="3710" y="239"/>
                  </a:lnTo>
                  <a:lnTo>
                    <a:pt x="3763" y="212"/>
                  </a:lnTo>
                  <a:lnTo>
                    <a:pt x="3798" y="168"/>
                  </a:lnTo>
                  <a:lnTo>
                    <a:pt x="3816" y="133"/>
                  </a:lnTo>
                  <a:lnTo>
                    <a:pt x="3816" y="106"/>
                  </a:lnTo>
                  <a:lnTo>
                    <a:pt x="3798" y="71"/>
                  </a:lnTo>
                  <a:lnTo>
                    <a:pt x="3781" y="44"/>
                  </a:lnTo>
                  <a:lnTo>
                    <a:pt x="3816" y="71"/>
                  </a:lnTo>
                  <a:lnTo>
                    <a:pt x="3852" y="97"/>
                  </a:lnTo>
                  <a:lnTo>
                    <a:pt x="3878" y="124"/>
                  </a:lnTo>
                  <a:lnTo>
                    <a:pt x="3887" y="150"/>
                  </a:lnTo>
                  <a:lnTo>
                    <a:pt x="3887" y="168"/>
                  </a:lnTo>
                  <a:lnTo>
                    <a:pt x="3860" y="212"/>
                  </a:lnTo>
                  <a:lnTo>
                    <a:pt x="3825" y="248"/>
                  </a:lnTo>
                  <a:lnTo>
                    <a:pt x="3790" y="274"/>
                  </a:lnTo>
                  <a:lnTo>
                    <a:pt x="3745" y="301"/>
                  </a:lnTo>
                  <a:lnTo>
                    <a:pt x="3613" y="362"/>
                  </a:lnTo>
                  <a:lnTo>
                    <a:pt x="3472" y="406"/>
                  </a:lnTo>
                  <a:lnTo>
                    <a:pt x="3330" y="442"/>
                  </a:lnTo>
                  <a:lnTo>
                    <a:pt x="3189" y="477"/>
                  </a:lnTo>
                  <a:lnTo>
                    <a:pt x="2977" y="512"/>
                  </a:lnTo>
                  <a:lnTo>
                    <a:pt x="2773" y="539"/>
                  </a:lnTo>
                  <a:lnTo>
                    <a:pt x="2561" y="565"/>
                  </a:lnTo>
                  <a:lnTo>
                    <a:pt x="2349" y="583"/>
                  </a:lnTo>
                  <a:lnTo>
                    <a:pt x="2137" y="592"/>
                  </a:lnTo>
                  <a:lnTo>
                    <a:pt x="1926" y="592"/>
                  </a:lnTo>
                  <a:lnTo>
                    <a:pt x="1502" y="592"/>
                  </a:lnTo>
                  <a:lnTo>
                    <a:pt x="1184" y="574"/>
                  </a:lnTo>
                  <a:lnTo>
                    <a:pt x="866" y="548"/>
                  </a:lnTo>
                  <a:lnTo>
                    <a:pt x="548" y="512"/>
                  </a:lnTo>
                  <a:lnTo>
                    <a:pt x="229" y="459"/>
                  </a:lnTo>
                  <a:lnTo>
                    <a:pt x="115" y="433"/>
                  </a:lnTo>
                  <a:lnTo>
                    <a:pt x="62" y="406"/>
                  </a:lnTo>
                  <a:lnTo>
                    <a:pt x="17" y="371"/>
                  </a:lnTo>
                  <a:lnTo>
                    <a:pt x="9" y="354"/>
                  </a:lnTo>
                  <a:lnTo>
                    <a:pt x="0" y="336"/>
                  </a:lnTo>
                  <a:lnTo>
                    <a:pt x="0" y="301"/>
                  </a:lnTo>
                  <a:lnTo>
                    <a:pt x="17" y="274"/>
                  </a:lnTo>
                  <a:lnTo>
                    <a:pt x="44" y="239"/>
                  </a:lnTo>
                  <a:lnTo>
                    <a:pt x="115" y="186"/>
                  </a:lnTo>
                  <a:lnTo>
                    <a:pt x="185" y="150"/>
                  </a:lnTo>
                  <a:lnTo>
                    <a:pt x="265" y="115"/>
                  </a:lnTo>
                  <a:lnTo>
                    <a:pt x="353" y="80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Freeform 8"/>
            <p:cNvSpPr>
              <a:spLocks noChangeArrowheads="1"/>
            </p:cNvSpPr>
            <p:nvPr/>
          </p:nvSpPr>
          <p:spPr bwMode="gray">
            <a:xfrm>
              <a:off x="5002213" y="3263900"/>
              <a:ext cx="1217612" cy="190500"/>
            </a:xfrm>
            <a:custGeom>
              <a:avLst/>
              <a:gdLst>
                <a:gd name="T0" fmla="*/ 387622319 w 3384"/>
                <a:gd name="T1" fmla="*/ 27285627 h 531"/>
                <a:gd name="T2" fmla="*/ 387622319 w 3384"/>
                <a:gd name="T3" fmla="*/ 27285627 h 531"/>
                <a:gd name="T4" fmla="*/ 401475534 w 3384"/>
                <a:gd name="T5" fmla="*/ 22652280 h 531"/>
                <a:gd name="T6" fmla="*/ 415198856 w 3384"/>
                <a:gd name="T7" fmla="*/ 16989299 h 531"/>
                <a:gd name="T8" fmla="*/ 426592019 w 3384"/>
                <a:gd name="T9" fmla="*/ 10167893 h 531"/>
                <a:gd name="T10" fmla="*/ 432288241 w 3384"/>
                <a:gd name="T11" fmla="*/ 5662980 h 531"/>
                <a:gd name="T12" fmla="*/ 437984823 w 3384"/>
                <a:gd name="T13" fmla="*/ 0 h 531"/>
                <a:gd name="T14" fmla="*/ 437984823 w 3384"/>
                <a:gd name="T15" fmla="*/ 0 h 531"/>
                <a:gd name="T16" fmla="*/ 436819744 w 3384"/>
                <a:gd name="T17" fmla="*/ 5662980 h 531"/>
                <a:gd name="T18" fmla="*/ 434618759 w 3384"/>
                <a:gd name="T19" fmla="*/ 11326319 h 531"/>
                <a:gd name="T20" fmla="*/ 431123162 w 3384"/>
                <a:gd name="T21" fmla="*/ 15830873 h 531"/>
                <a:gd name="T22" fmla="*/ 427757098 w 3384"/>
                <a:gd name="T23" fmla="*/ 20464220 h 531"/>
                <a:gd name="T24" fmla="*/ 418564919 w 3384"/>
                <a:gd name="T25" fmla="*/ 27285627 h 531"/>
                <a:gd name="T26" fmla="*/ 409372740 w 3384"/>
                <a:gd name="T27" fmla="*/ 32948966 h 531"/>
                <a:gd name="T28" fmla="*/ 409372740 w 3384"/>
                <a:gd name="T29" fmla="*/ 32948966 h 531"/>
                <a:gd name="T30" fmla="*/ 389952837 w 3384"/>
                <a:gd name="T31" fmla="*/ 42087226 h 531"/>
                <a:gd name="T32" fmla="*/ 370532933 w 3384"/>
                <a:gd name="T33" fmla="*/ 47750206 h 531"/>
                <a:gd name="T34" fmla="*/ 348782511 w 3384"/>
                <a:gd name="T35" fmla="*/ 53413186 h 531"/>
                <a:gd name="T36" fmla="*/ 328197528 w 3384"/>
                <a:gd name="T37" fmla="*/ 56759672 h 531"/>
                <a:gd name="T38" fmla="*/ 328197528 w 3384"/>
                <a:gd name="T39" fmla="*/ 56759672 h 531"/>
                <a:gd name="T40" fmla="*/ 283531605 w 3384"/>
                <a:gd name="T41" fmla="*/ 62422653 h 531"/>
                <a:gd name="T42" fmla="*/ 238994855 w 3384"/>
                <a:gd name="T43" fmla="*/ 65897932 h 531"/>
                <a:gd name="T44" fmla="*/ 194328932 w 3384"/>
                <a:gd name="T45" fmla="*/ 68214427 h 531"/>
                <a:gd name="T46" fmla="*/ 149792542 w 3384"/>
                <a:gd name="T47" fmla="*/ 67056000 h 531"/>
                <a:gd name="T48" fmla="*/ 149792542 w 3384"/>
                <a:gd name="T49" fmla="*/ 67056000 h 531"/>
                <a:gd name="T50" fmla="*/ 118979475 w 3384"/>
                <a:gd name="T51" fmla="*/ 65897932 h 531"/>
                <a:gd name="T52" fmla="*/ 88037234 w 3384"/>
                <a:gd name="T53" fmla="*/ 64739506 h 531"/>
                <a:gd name="T54" fmla="*/ 58389245 w 3384"/>
                <a:gd name="T55" fmla="*/ 61393020 h 531"/>
                <a:gd name="T56" fmla="*/ 27447004 w 3384"/>
                <a:gd name="T57" fmla="*/ 56759672 h 531"/>
                <a:gd name="T58" fmla="*/ 27447004 w 3384"/>
                <a:gd name="T59" fmla="*/ 56759672 h 531"/>
                <a:gd name="T60" fmla="*/ 13723322 w 3384"/>
                <a:gd name="T61" fmla="*/ 52254760 h 531"/>
                <a:gd name="T62" fmla="*/ 5696582 w 3384"/>
                <a:gd name="T63" fmla="*/ 49938266 h 531"/>
                <a:gd name="T64" fmla="*/ 0 w 3384"/>
                <a:gd name="T65" fmla="*/ 46591780 h 531"/>
                <a:gd name="T66" fmla="*/ 0 w 3384"/>
                <a:gd name="T67" fmla="*/ 46591780 h 531"/>
                <a:gd name="T68" fmla="*/ 26281565 w 3384"/>
                <a:gd name="T69" fmla="*/ 49938266 h 531"/>
                <a:gd name="T70" fmla="*/ 53728569 w 3384"/>
                <a:gd name="T71" fmla="*/ 53413186 h 531"/>
                <a:gd name="T72" fmla="*/ 81175573 w 3384"/>
                <a:gd name="T73" fmla="*/ 54571613 h 531"/>
                <a:gd name="T74" fmla="*/ 107457138 w 3384"/>
                <a:gd name="T75" fmla="*/ 55601246 h 531"/>
                <a:gd name="T76" fmla="*/ 107457138 w 3384"/>
                <a:gd name="T77" fmla="*/ 55601246 h 531"/>
                <a:gd name="T78" fmla="*/ 152123060 w 3384"/>
                <a:gd name="T79" fmla="*/ 56759672 h 531"/>
                <a:gd name="T80" fmla="*/ 196659450 w 3384"/>
                <a:gd name="T81" fmla="*/ 55601246 h 531"/>
                <a:gd name="T82" fmla="*/ 241195840 w 3384"/>
                <a:gd name="T83" fmla="*/ 52254760 h 531"/>
                <a:gd name="T84" fmla="*/ 285861763 w 3384"/>
                <a:gd name="T85" fmla="*/ 47750206 h 531"/>
                <a:gd name="T86" fmla="*/ 285861763 w 3384"/>
                <a:gd name="T87" fmla="*/ 47750206 h 531"/>
                <a:gd name="T88" fmla="*/ 312143688 w 3384"/>
                <a:gd name="T89" fmla="*/ 44274927 h 531"/>
                <a:gd name="T90" fmla="*/ 337389347 w 3384"/>
                <a:gd name="T91" fmla="*/ 39770373 h 531"/>
                <a:gd name="T92" fmla="*/ 362505833 w 3384"/>
                <a:gd name="T93" fmla="*/ 34107393 h 531"/>
                <a:gd name="T94" fmla="*/ 387622319 w 3384"/>
                <a:gd name="T95" fmla="*/ 27285627 h 531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384" h="531">
                  <a:moveTo>
                    <a:pt x="2994" y="212"/>
                  </a:moveTo>
                  <a:lnTo>
                    <a:pt x="2994" y="212"/>
                  </a:lnTo>
                  <a:lnTo>
                    <a:pt x="3101" y="176"/>
                  </a:lnTo>
                  <a:lnTo>
                    <a:pt x="3207" y="132"/>
                  </a:lnTo>
                  <a:lnTo>
                    <a:pt x="3295" y="79"/>
                  </a:lnTo>
                  <a:lnTo>
                    <a:pt x="3339" y="44"/>
                  </a:lnTo>
                  <a:lnTo>
                    <a:pt x="3383" y="0"/>
                  </a:lnTo>
                  <a:lnTo>
                    <a:pt x="3374" y="44"/>
                  </a:lnTo>
                  <a:lnTo>
                    <a:pt x="3357" y="88"/>
                  </a:lnTo>
                  <a:lnTo>
                    <a:pt x="3330" y="123"/>
                  </a:lnTo>
                  <a:lnTo>
                    <a:pt x="3304" y="159"/>
                  </a:lnTo>
                  <a:lnTo>
                    <a:pt x="3233" y="212"/>
                  </a:lnTo>
                  <a:lnTo>
                    <a:pt x="3162" y="256"/>
                  </a:lnTo>
                  <a:lnTo>
                    <a:pt x="3012" y="327"/>
                  </a:lnTo>
                  <a:lnTo>
                    <a:pt x="2862" y="371"/>
                  </a:lnTo>
                  <a:lnTo>
                    <a:pt x="2694" y="415"/>
                  </a:lnTo>
                  <a:lnTo>
                    <a:pt x="2535" y="441"/>
                  </a:lnTo>
                  <a:lnTo>
                    <a:pt x="2190" y="485"/>
                  </a:lnTo>
                  <a:lnTo>
                    <a:pt x="1846" y="512"/>
                  </a:lnTo>
                  <a:lnTo>
                    <a:pt x="1501" y="530"/>
                  </a:lnTo>
                  <a:lnTo>
                    <a:pt x="1157" y="521"/>
                  </a:lnTo>
                  <a:lnTo>
                    <a:pt x="919" y="512"/>
                  </a:lnTo>
                  <a:lnTo>
                    <a:pt x="680" y="503"/>
                  </a:lnTo>
                  <a:lnTo>
                    <a:pt x="451" y="477"/>
                  </a:lnTo>
                  <a:lnTo>
                    <a:pt x="212" y="441"/>
                  </a:lnTo>
                  <a:lnTo>
                    <a:pt x="106" y="406"/>
                  </a:lnTo>
                  <a:lnTo>
                    <a:pt x="44" y="388"/>
                  </a:lnTo>
                  <a:lnTo>
                    <a:pt x="0" y="362"/>
                  </a:lnTo>
                  <a:lnTo>
                    <a:pt x="203" y="388"/>
                  </a:lnTo>
                  <a:lnTo>
                    <a:pt x="415" y="415"/>
                  </a:lnTo>
                  <a:lnTo>
                    <a:pt x="627" y="424"/>
                  </a:lnTo>
                  <a:lnTo>
                    <a:pt x="830" y="432"/>
                  </a:lnTo>
                  <a:lnTo>
                    <a:pt x="1175" y="441"/>
                  </a:lnTo>
                  <a:lnTo>
                    <a:pt x="1519" y="432"/>
                  </a:lnTo>
                  <a:lnTo>
                    <a:pt x="1863" y="406"/>
                  </a:lnTo>
                  <a:lnTo>
                    <a:pt x="2208" y="371"/>
                  </a:lnTo>
                  <a:lnTo>
                    <a:pt x="2411" y="344"/>
                  </a:lnTo>
                  <a:lnTo>
                    <a:pt x="2606" y="309"/>
                  </a:lnTo>
                  <a:lnTo>
                    <a:pt x="2800" y="265"/>
                  </a:lnTo>
                  <a:lnTo>
                    <a:pt x="2994" y="212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Freeform 9"/>
            <p:cNvSpPr>
              <a:spLocks noChangeArrowheads="1"/>
            </p:cNvSpPr>
            <p:nvPr/>
          </p:nvSpPr>
          <p:spPr bwMode="gray">
            <a:xfrm>
              <a:off x="4686300" y="3584575"/>
              <a:ext cx="201613" cy="792163"/>
            </a:xfrm>
            <a:custGeom>
              <a:avLst/>
              <a:gdLst>
                <a:gd name="T0" fmla="*/ 35770048 w 558"/>
                <a:gd name="T1" fmla="*/ 174153019 h 2199"/>
                <a:gd name="T2" fmla="*/ 35770048 w 558"/>
                <a:gd name="T3" fmla="*/ 174153019 h 2199"/>
                <a:gd name="T4" fmla="*/ 36945040 w 558"/>
                <a:gd name="T5" fmla="*/ 0 h 2199"/>
                <a:gd name="T6" fmla="*/ 36945040 w 558"/>
                <a:gd name="T7" fmla="*/ 0 h 2199"/>
                <a:gd name="T8" fmla="*/ 72715089 w 558"/>
                <a:gd name="T9" fmla="*/ 0 h 2199"/>
                <a:gd name="T10" fmla="*/ 72715089 w 558"/>
                <a:gd name="T11" fmla="*/ 0 h 2199"/>
                <a:gd name="T12" fmla="*/ 72715089 w 558"/>
                <a:gd name="T13" fmla="*/ 194786722 h 2199"/>
                <a:gd name="T14" fmla="*/ 72715089 w 558"/>
                <a:gd name="T15" fmla="*/ 194786722 h 2199"/>
                <a:gd name="T16" fmla="*/ 72715089 w 558"/>
                <a:gd name="T17" fmla="*/ 208412718 h 2199"/>
                <a:gd name="T18" fmla="*/ 71540097 w 558"/>
                <a:gd name="T19" fmla="*/ 222168400 h 2199"/>
                <a:gd name="T20" fmla="*/ 68015121 w 558"/>
                <a:gd name="T21" fmla="*/ 235924081 h 2199"/>
                <a:gd name="T22" fmla="*/ 65795933 w 558"/>
                <a:gd name="T23" fmla="*/ 242802102 h 2199"/>
                <a:gd name="T24" fmla="*/ 63445949 w 558"/>
                <a:gd name="T25" fmla="*/ 248511872 h 2199"/>
                <a:gd name="T26" fmla="*/ 63445949 w 558"/>
                <a:gd name="T27" fmla="*/ 248511872 h 2199"/>
                <a:gd name="T28" fmla="*/ 58876777 w 558"/>
                <a:gd name="T29" fmla="*/ 255389893 h 2199"/>
                <a:gd name="T30" fmla="*/ 54177171 w 558"/>
                <a:gd name="T31" fmla="*/ 261229708 h 2199"/>
                <a:gd name="T32" fmla="*/ 49607999 w 558"/>
                <a:gd name="T33" fmla="*/ 265771587 h 2199"/>
                <a:gd name="T34" fmla="*/ 43863835 w 558"/>
                <a:gd name="T35" fmla="*/ 270313466 h 2199"/>
                <a:gd name="T36" fmla="*/ 31200876 w 558"/>
                <a:gd name="T37" fmla="*/ 279527269 h 2199"/>
                <a:gd name="T38" fmla="*/ 17362926 w 558"/>
                <a:gd name="T39" fmla="*/ 285237399 h 2199"/>
                <a:gd name="T40" fmla="*/ 17362926 w 558"/>
                <a:gd name="T41" fmla="*/ 285237399 h 2199"/>
                <a:gd name="T42" fmla="*/ 0 w 558"/>
                <a:gd name="T43" fmla="*/ 265771587 h 2199"/>
                <a:gd name="T44" fmla="*/ 0 w 558"/>
                <a:gd name="T45" fmla="*/ 265771587 h 2199"/>
                <a:gd name="T46" fmla="*/ 0 w 558"/>
                <a:gd name="T47" fmla="*/ 265771587 h 2199"/>
                <a:gd name="T48" fmla="*/ 11488328 w 558"/>
                <a:gd name="T49" fmla="*/ 258893566 h 2199"/>
                <a:gd name="T50" fmla="*/ 20757106 w 558"/>
                <a:gd name="T51" fmla="*/ 249680123 h 2199"/>
                <a:gd name="T52" fmla="*/ 25326278 w 558"/>
                <a:gd name="T53" fmla="*/ 245137884 h 2199"/>
                <a:gd name="T54" fmla="*/ 28850893 w 558"/>
                <a:gd name="T55" fmla="*/ 239428115 h 2199"/>
                <a:gd name="T56" fmla="*/ 32245073 w 558"/>
                <a:gd name="T57" fmla="*/ 233717985 h 2199"/>
                <a:gd name="T58" fmla="*/ 33420065 w 558"/>
                <a:gd name="T59" fmla="*/ 226840324 h 2199"/>
                <a:gd name="T60" fmla="*/ 33420065 w 558"/>
                <a:gd name="T61" fmla="*/ 226840324 h 2199"/>
                <a:gd name="T62" fmla="*/ 35770048 w 558"/>
                <a:gd name="T63" fmla="*/ 214252533 h 2199"/>
                <a:gd name="T64" fmla="*/ 35770048 w 558"/>
                <a:gd name="T65" fmla="*/ 200496491 h 2199"/>
                <a:gd name="T66" fmla="*/ 35770048 w 558"/>
                <a:gd name="T67" fmla="*/ 174153019 h 219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8" h="2199">
                  <a:moveTo>
                    <a:pt x="274" y="1342"/>
                  </a:moveTo>
                  <a:lnTo>
                    <a:pt x="274" y="1342"/>
                  </a:lnTo>
                  <a:lnTo>
                    <a:pt x="283" y="0"/>
                  </a:lnTo>
                  <a:lnTo>
                    <a:pt x="557" y="0"/>
                  </a:lnTo>
                  <a:lnTo>
                    <a:pt x="557" y="1501"/>
                  </a:lnTo>
                  <a:lnTo>
                    <a:pt x="557" y="1606"/>
                  </a:lnTo>
                  <a:lnTo>
                    <a:pt x="548" y="1712"/>
                  </a:lnTo>
                  <a:lnTo>
                    <a:pt x="521" y="1818"/>
                  </a:lnTo>
                  <a:lnTo>
                    <a:pt x="504" y="1871"/>
                  </a:lnTo>
                  <a:lnTo>
                    <a:pt x="486" y="1915"/>
                  </a:lnTo>
                  <a:lnTo>
                    <a:pt x="451" y="1968"/>
                  </a:lnTo>
                  <a:lnTo>
                    <a:pt x="415" y="2013"/>
                  </a:lnTo>
                  <a:lnTo>
                    <a:pt x="380" y="2048"/>
                  </a:lnTo>
                  <a:lnTo>
                    <a:pt x="336" y="2083"/>
                  </a:lnTo>
                  <a:lnTo>
                    <a:pt x="239" y="2154"/>
                  </a:lnTo>
                  <a:lnTo>
                    <a:pt x="133" y="2198"/>
                  </a:lnTo>
                  <a:lnTo>
                    <a:pt x="0" y="2048"/>
                  </a:lnTo>
                  <a:lnTo>
                    <a:pt x="88" y="1995"/>
                  </a:lnTo>
                  <a:lnTo>
                    <a:pt x="159" y="1924"/>
                  </a:lnTo>
                  <a:lnTo>
                    <a:pt x="194" y="1889"/>
                  </a:lnTo>
                  <a:lnTo>
                    <a:pt x="221" y="1845"/>
                  </a:lnTo>
                  <a:lnTo>
                    <a:pt x="247" y="1801"/>
                  </a:lnTo>
                  <a:lnTo>
                    <a:pt x="256" y="1748"/>
                  </a:lnTo>
                  <a:lnTo>
                    <a:pt x="274" y="1651"/>
                  </a:lnTo>
                  <a:lnTo>
                    <a:pt x="274" y="1545"/>
                  </a:lnTo>
                  <a:lnTo>
                    <a:pt x="274" y="1342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Freeform 10"/>
            <p:cNvSpPr>
              <a:spLocks noChangeArrowheads="1"/>
            </p:cNvSpPr>
            <p:nvPr/>
          </p:nvSpPr>
          <p:spPr bwMode="gray">
            <a:xfrm>
              <a:off x="4956175" y="3740150"/>
              <a:ext cx="363538" cy="481013"/>
            </a:xfrm>
            <a:custGeom>
              <a:avLst/>
              <a:gdLst>
                <a:gd name="T0" fmla="*/ 8048277 w 1009"/>
                <a:gd name="T1" fmla="*/ 13781708 h 1334"/>
                <a:gd name="T2" fmla="*/ 45953869 w 1009"/>
                <a:gd name="T3" fmla="*/ 2340161 h 1334"/>
                <a:gd name="T4" fmla="*/ 74642386 w 1009"/>
                <a:gd name="T5" fmla="*/ 0 h 1334"/>
                <a:gd name="T6" fmla="*/ 84897472 w 1009"/>
                <a:gd name="T7" fmla="*/ 1170080 h 1334"/>
                <a:gd name="T8" fmla="*/ 104369274 w 1009"/>
                <a:gd name="T9" fmla="*/ 5720593 h 1334"/>
                <a:gd name="T10" fmla="*/ 116961236 w 1009"/>
                <a:gd name="T11" fmla="*/ 13781708 h 1334"/>
                <a:gd name="T12" fmla="*/ 120466189 w 1009"/>
                <a:gd name="T13" fmla="*/ 18332581 h 1334"/>
                <a:gd name="T14" fmla="*/ 128514466 w 1009"/>
                <a:gd name="T15" fmla="*/ 33284369 h 1334"/>
                <a:gd name="T16" fmla="*/ 130851342 w 1009"/>
                <a:gd name="T17" fmla="*/ 50576678 h 1334"/>
                <a:gd name="T18" fmla="*/ 130851342 w 1009"/>
                <a:gd name="T19" fmla="*/ 169932806 h 1334"/>
                <a:gd name="T20" fmla="*/ 104369274 w 1009"/>
                <a:gd name="T21" fmla="*/ 169932806 h 1334"/>
                <a:gd name="T22" fmla="*/ 100994387 w 1009"/>
                <a:gd name="T23" fmla="*/ 151600586 h 1334"/>
                <a:gd name="T24" fmla="*/ 94114187 w 1009"/>
                <a:gd name="T25" fmla="*/ 157321179 h 1334"/>
                <a:gd name="T26" fmla="*/ 76849195 w 1009"/>
                <a:gd name="T27" fmla="*/ 167592646 h 1334"/>
                <a:gd name="T28" fmla="*/ 67632480 w 1009"/>
                <a:gd name="T29" fmla="*/ 171103247 h 1334"/>
                <a:gd name="T30" fmla="*/ 45953869 w 1009"/>
                <a:gd name="T31" fmla="*/ 173313239 h 1334"/>
                <a:gd name="T32" fmla="*/ 24145192 w 1009"/>
                <a:gd name="T33" fmla="*/ 168762726 h 1334"/>
                <a:gd name="T34" fmla="*/ 16096915 w 1009"/>
                <a:gd name="T35" fmla="*/ 164212213 h 1334"/>
                <a:gd name="T36" fmla="*/ 4543324 w 1009"/>
                <a:gd name="T37" fmla="*/ 151600586 h 1334"/>
                <a:gd name="T38" fmla="*/ 1168438 w 1009"/>
                <a:gd name="T39" fmla="*/ 142369391 h 1334"/>
                <a:gd name="T40" fmla="*/ 0 w 1009"/>
                <a:gd name="T41" fmla="*/ 124036810 h 1334"/>
                <a:gd name="T42" fmla="*/ 2336515 w 1009"/>
                <a:gd name="T43" fmla="*/ 111425183 h 1334"/>
                <a:gd name="T44" fmla="*/ 6880200 w 1009"/>
                <a:gd name="T45" fmla="*/ 98683387 h 1334"/>
                <a:gd name="T46" fmla="*/ 11423524 w 1009"/>
                <a:gd name="T47" fmla="*/ 94132874 h 1334"/>
                <a:gd name="T48" fmla="*/ 19471801 w 1009"/>
                <a:gd name="T49" fmla="*/ 86071759 h 1334"/>
                <a:gd name="T50" fmla="*/ 41280479 w 1009"/>
                <a:gd name="T51" fmla="*/ 75800293 h 1334"/>
                <a:gd name="T52" fmla="*/ 52833709 w 1009"/>
                <a:gd name="T53" fmla="*/ 72289691 h 1334"/>
                <a:gd name="T54" fmla="*/ 74642386 w 1009"/>
                <a:gd name="T55" fmla="*/ 70079339 h 1334"/>
                <a:gd name="T56" fmla="*/ 96320996 w 1009"/>
                <a:gd name="T57" fmla="*/ 70079339 h 1334"/>
                <a:gd name="T58" fmla="*/ 95282625 w 1009"/>
                <a:gd name="T59" fmla="*/ 44856085 h 1334"/>
                <a:gd name="T60" fmla="*/ 91777672 w 1009"/>
                <a:gd name="T61" fmla="*/ 36794970 h 1334"/>
                <a:gd name="T62" fmla="*/ 87233988 w 1009"/>
                <a:gd name="T63" fmla="*/ 32114288 h 1334"/>
                <a:gd name="T64" fmla="*/ 75680757 w 1009"/>
                <a:gd name="T65" fmla="*/ 26393695 h 1334"/>
                <a:gd name="T66" fmla="*/ 68800918 w 1009"/>
                <a:gd name="T67" fmla="*/ 25223254 h 1334"/>
                <a:gd name="T68" fmla="*/ 40112041 w 1009"/>
                <a:gd name="T69" fmla="*/ 27563776 h 1334"/>
                <a:gd name="T70" fmla="*/ 13760039 w 1009"/>
                <a:gd name="T71" fmla="*/ 34454810 h 1334"/>
                <a:gd name="T72" fmla="*/ 8048277 w 1009"/>
                <a:gd name="T73" fmla="*/ 13781708 h 1334"/>
                <a:gd name="T74" fmla="*/ 52833709 w 1009"/>
                <a:gd name="T75" fmla="*/ 95302954 h 1334"/>
                <a:gd name="T76" fmla="*/ 41280479 w 1009"/>
                <a:gd name="T77" fmla="*/ 102193628 h 1334"/>
                <a:gd name="T78" fmla="*/ 35568716 w 1009"/>
                <a:gd name="T79" fmla="*/ 112465094 h 1334"/>
                <a:gd name="T80" fmla="*/ 34400279 w 1009"/>
                <a:gd name="T81" fmla="*/ 119356128 h 1334"/>
                <a:gd name="T82" fmla="*/ 35568716 w 1009"/>
                <a:gd name="T83" fmla="*/ 133137836 h 1334"/>
                <a:gd name="T84" fmla="*/ 39073670 w 1009"/>
                <a:gd name="T85" fmla="*/ 138988598 h 1334"/>
                <a:gd name="T86" fmla="*/ 50497194 w 1009"/>
                <a:gd name="T87" fmla="*/ 146919904 h 1334"/>
                <a:gd name="T88" fmla="*/ 64257233 w 1009"/>
                <a:gd name="T89" fmla="*/ 146919904 h 1334"/>
                <a:gd name="T90" fmla="*/ 73473948 w 1009"/>
                <a:gd name="T91" fmla="*/ 145749824 h 1334"/>
                <a:gd name="T92" fmla="*/ 89440797 w 1009"/>
                <a:gd name="T93" fmla="*/ 136648437 h 1334"/>
                <a:gd name="T94" fmla="*/ 96320996 w 1009"/>
                <a:gd name="T95" fmla="*/ 130927844 h 1334"/>
                <a:gd name="T96" fmla="*/ 96320996 w 1009"/>
                <a:gd name="T97" fmla="*/ 91922522 h 1334"/>
                <a:gd name="T98" fmla="*/ 63089156 w 1009"/>
                <a:gd name="T99" fmla="*/ 92962433 h 133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009" h="1334">
                  <a:moveTo>
                    <a:pt x="62" y="106"/>
                  </a:moveTo>
                  <a:lnTo>
                    <a:pt x="62" y="106"/>
                  </a:lnTo>
                  <a:lnTo>
                    <a:pt x="203" y="53"/>
                  </a:lnTo>
                  <a:lnTo>
                    <a:pt x="354" y="18"/>
                  </a:lnTo>
                  <a:lnTo>
                    <a:pt x="504" y="0"/>
                  </a:lnTo>
                  <a:lnTo>
                    <a:pt x="575" y="0"/>
                  </a:lnTo>
                  <a:lnTo>
                    <a:pt x="654" y="9"/>
                  </a:lnTo>
                  <a:lnTo>
                    <a:pt x="734" y="18"/>
                  </a:lnTo>
                  <a:lnTo>
                    <a:pt x="804" y="44"/>
                  </a:lnTo>
                  <a:lnTo>
                    <a:pt x="875" y="88"/>
                  </a:lnTo>
                  <a:lnTo>
                    <a:pt x="901" y="106"/>
                  </a:lnTo>
                  <a:lnTo>
                    <a:pt x="928" y="141"/>
                  </a:lnTo>
                  <a:lnTo>
                    <a:pt x="963" y="194"/>
                  </a:lnTo>
                  <a:lnTo>
                    <a:pt x="990" y="256"/>
                  </a:lnTo>
                  <a:lnTo>
                    <a:pt x="1008" y="327"/>
                  </a:lnTo>
                  <a:lnTo>
                    <a:pt x="1008" y="389"/>
                  </a:lnTo>
                  <a:lnTo>
                    <a:pt x="1008" y="1307"/>
                  </a:lnTo>
                  <a:lnTo>
                    <a:pt x="804" y="1307"/>
                  </a:lnTo>
                  <a:lnTo>
                    <a:pt x="778" y="1166"/>
                  </a:lnTo>
                  <a:lnTo>
                    <a:pt x="725" y="1210"/>
                  </a:lnTo>
                  <a:lnTo>
                    <a:pt x="663" y="1254"/>
                  </a:lnTo>
                  <a:lnTo>
                    <a:pt x="592" y="1289"/>
                  </a:lnTo>
                  <a:lnTo>
                    <a:pt x="521" y="1316"/>
                  </a:lnTo>
                  <a:lnTo>
                    <a:pt x="442" y="1325"/>
                  </a:lnTo>
                  <a:lnTo>
                    <a:pt x="354" y="1333"/>
                  </a:lnTo>
                  <a:lnTo>
                    <a:pt x="265" y="1316"/>
                  </a:lnTo>
                  <a:lnTo>
                    <a:pt x="186" y="1298"/>
                  </a:lnTo>
                  <a:lnTo>
                    <a:pt x="124" y="1263"/>
                  </a:lnTo>
                  <a:lnTo>
                    <a:pt x="80" y="1219"/>
                  </a:lnTo>
                  <a:lnTo>
                    <a:pt x="35" y="1166"/>
                  </a:lnTo>
                  <a:lnTo>
                    <a:pt x="9" y="1095"/>
                  </a:lnTo>
                  <a:lnTo>
                    <a:pt x="0" y="998"/>
                  </a:lnTo>
                  <a:lnTo>
                    <a:pt x="0" y="954"/>
                  </a:lnTo>
                  <a:lnTo>
                    <a:pt x="0" y="901"/>
                  </a:lnTo>
                  <a:lnTo>
                    <a:pt x="18" y="857"/>
                  </a:lnTo>
                  <a:lnTo>
                    <a:pt x="35" y="804"/>
                  </a:lnTo>
                  <a:lnTo>
                    <a:pt x="53" y="759"/>
                  </a:lnTo>
                  <a:lnTo>
                    <a:pt x="88" y="724"/>
                  </a:lnTo>
                  <a:lnTo>
                    <a:pt x="115" y="689"/>
                  </a:lnTo>
                  <a:lnTo>
                    <a:pt x="150" y="662"/>
                  </a:lnTo>
                  <a:lnTo>
                    <a:pt x="230" y="609"/>
                  </a:lnTo>
                  <a:lnTo>
                    <a:pt x="318" y="583"/>
                  </a:lnTo>
                  <a:lnTo>
                    <a:pt x="407" y="556"/>
                  </a:lnTo>
                  <a:lnTo>
                    <a:pt x="495" y="548"/>
                  </a:lnTo>
                  <a:lnTo>
                    <a:pt x="575" y="539"/>
                  </a:lnTo>
                  <a:lnTo>
                    <a:pt x="742" y="539"/>
                  </a:lnTo>
                  <a:lnTo>
                    <a:pt x="742" y="406"/>
                  </a:lnTo>
                  <a:lnTo>
                    <a:pt x="734" y="345"/>
                  </a:lnTo>
                  <a:lnTo>
                    <a:pt x="725" y="309"/>
                  </a:lnTo>
                  <a:lnTo>
                    <a:pt x="707" y="283"/>
                  </a:lnTo>
                  <a:lnTo>
                    <a:pt x="672" y="247"/>
                  </a:lnTo>
                  <a:lnTo>
                    <a:pt x="628" y="221"/>
                  </a:lnTo>
                  <a:lnTo>
                    <a:pt x="583" y="203"/>
                  </a:lnTo>
                  <a:lnTo>
                    <a:pt x="530" y="194"/>
                  </a:lnTo>
                  <a:lnTo>
                    <a:pt x="424" y="194"/>
                  </a:lnTo>
                  <a:lnTo>
                    <a:pt x="309" y="212"/>
                  </a:lnTo>
                  <a:lnTo>
                    <a:pt x="203" y="239"/>
                  </a:lnTo>
                  <a:lnTo>
                    <a:pt x="106" y="265"/>
                  </a:lnTo>
                  <a:lnTo>
                    <a:pt x="62" y="106"/>
                  </a:lnTo>
                  <a:close/>
                  <a:moveTo>
                    <a:pt x="407" y="733"/>
                  </a:moveTo>
                  <a:lnTo>
                    <a:pt x="407" y="733"/>
                  </a:lnTo>
                  <a:lnTo>
                    <a:pt x="362" y="759"/>
                  </a:lnTo>
                  <a:lnTo>
                    <a:pt x="318" y="786"/>
                  </a:lnTo>
                  <a:lnTo>
                    <a:pt x="292" y="821"/>
                  </a:lnTo>
                  <a:lnTo>
                    <a:pt x="274" y="865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1" y="1069"/>
                  </a:lnTo>
                  <a:lnTo>
                    <a:pt x="345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6" y="1121"/>
                  </a:lnTo>
                  <a:lnTo>
                    <a:pt x="628" y="1086"/>
                  </a:lnTo>
                  <a:lnTo>
                    <a:pt x="689" y="1051"/>
                  </a:lnTo>
                  <a:lnTo>
                    <a:pt x="742" y="1007"/>
                  </a:lnTo>
                  <a:lnTo>
                    <a:pt x="742" y="707"/>
                  </a:lnTo>
                  <a:lnTo>
                    <a:pt x="575" y="707"/>
                  </a:lnTo>
                  <a:lnTo>
                    <a:pt x="486" y="715"/>
                  </a:lnTo>
                  <a:lnTo>
                    <a:pt x="407" y="733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Freeform 11"/>
            <p:cNvSpPr>
              <a:spLocks noChangeArrowheads="1"/>
            </p:cNvSpPr>
            <p:nvPr/>
          </p:nvSpPr>
          <p:spPr bwMode="gray">
            <a:xfrm>
              <a:off x="5818188" y="3740150"/>
              <a:ext cx="363537" cy="481013"/>
            </a:xfrm>
            <a:custGeom>
              <a:avLst/>
              <a:gdLst>
                <a:gd name="T0" fmla="*/ 9234850 w 1008"/>
                <a:gd name="T1" fmla="*/ 13781708 h 1334"/>
                <a:gd name="T2" fmla="*/ 45914579 w 1008"/>
                <a:gd name="T3" fmla="*/ 2340161 h 1334"/>
                <a:gd name="T4" fmla="*/ 75830644 w 1008"/>
                <a:gd name="T5" fmla="*/ 0 h 1334"/>
                <a:gd name="T6" fmla="*/ 86236170 w 1008"/>
                <a:gd name="T7" fmla="*/ 1170080 h 1334"/>
                <a:gd name="T8" fmla="*/ 104576034 w 1008"/>
                <a:gd name="T9" fmla="*/ 5720593 h 1334"/>
                <a:gd name="T10" fmla="*/ 120704743 w 1008"/>
                <a:gd name="T11" fmla="*/ 17292309 h 1334"/>
                <a:gd name="T12" fmla="*/ 126427926 w 1008"/>
                <a:gd name="T13" fmla="*/ 25223254 h 1334"/>
                <a:gd name="T14" fmla="*/ 130980073 w 1008"/>
                <a:gd name="T15" fmla="*/ 43686005 h 1334"/>
                <a:gd name="T16" fmla="*/ 130980073 w 1008"/>
                <a:gd name="T17" fmla="*/ 52787030 h 1334"/>
                <a:gd name="T18" fmla="*/ 130980073 w 1008"/>
                <a:gd name="T19" fmla="*/ 169932806 h 1334"/>
                <a:gd name="T20" fmla="*/ 104576034 w 1008"/>
                <a:gd name="T21" fmla="*/ 169932806 h 1334"/>
                <a:gd name="T22" fmla="*/ 102234683 w 1008"/>
                <a:gd name="T23" fmla="*/ 151600586 h 1334"/>
                <a:gd name="T24" fmla="*/ 81553828 w 1008"/>
                <a:gd name="T25" fmla="*/ 165382294 h 1334"/>
                <a:gd name="T26" fmla="*/ 57490780 w 1008"/>
                <a:gd name="T27" fmla="*/ 172273328 h 1334"/>
                <a:gd name="T28" fmla="*/ 45914579 w 1008"/>
                <a:gd name="T29" fmla="*/ 173313239 h 1334"/>
                <a:gd name="T30" fmla="*/ 28745390 w 1008"/>
                <a:gd name="T31" fmla="*/ 169932806 h 1334"/>
                <a:gd name="T32" fmla="*/ 17169189 w 1008"/>
                <a:gd name="T33" fmla="*/ 164212213 h 1334"/>
                <a:gd name="T34" fmla="*/ 12616681 w 1008"/>
                <a:gd name="T35" fmla="*/ 160701612 h 1334"/>
                <a:gd name="T36" fmla="*/ 5723183 w 1008"/>
                <a:gd name="T37" fmla="*/ 150430145 h 1334"/>
                <a:gd name="T38" fmla="*/ 1170676 w 1008"/>
                <a:gd name="T39" fmla="*/ 138988598 h 1334"/>
                <a:gd name="T40" fmla="*/ 0 w 1008"/>
                <a:gd name="T41" fmla="*/ 126247162 h 1334"/>
                <a:gd name="T42" fmla="*/ 1170676 w 1008"/>
                <a:gd name="T43" fmla="*/ 113635175 h 1334"/>
                <a:gd name="T44" fmla="*/ 4552507 w 1008"/>
                <a:gd name="T45" fmla="*/ 103364069 h 1334"/>
                <a:gd name="T46" fmla="*/ 19510540 w 1008"/>
                <a:gd name="T47" fmla="*/ 86071759 h 1334"/>
                <a:gd name="T48" fmla="*/ 28745390 w 1008"/>
                <a:gd name="T49" fmla="*/ 80350806 h 1334"/>
                <a:gd name="T50" fmla="*/ 44743903 w 1008"/>
                <a:gd name="T51" fmla="*/ 74630213 h 1334"/>
                <a:gd name="T52" fmla="*/ 80383152 w 1008"/>
                <a:gd name="T53" fmla="*/ 70079339 h 1334"/>
                <a:gd name="T54" fmla="*/ 97682176 w 1008"/>
                <a:gd name="T55" fmla="*/ 70079339 h 1334"/>
                <a:gd name="T56" fmla="*/ 96511860 w 1008"/>
                <a:gd name="T57" fmla="*/ 45896357 h 1334"/>
                <a:gd name="T58" fmla="*/ 93130029 w 1008"/>
                <a:gd name="T59" fmla="*/ 37965051 h 1334"/>
                <a:gd name="T60" fmla="*/ 83894818 w 1008"/>
                <a:gd name="T61" fmla="*/ 28733856 h 1334"/>
                <a:gd name="T62" fmla="*/ 71278137 w 1008"/>
                <a:gd name="T63" fmla="*/ 25223254 h 1334"/>
                <a:gd name="T64" fmla="*/ 56320104 w 1008"/>
                <a:gd name="T65" fmla="*/ 25223254 h 1334"/>
                <a:gd name="T66" fmla="*/ 27574714 w 1008"/>
                <a:gd name="T67" fmla="*/ 29903936 h 1334"/>
                <a:gd name="T68" fmla="*/ 13787357 w 1008"/>
                <a:gd name="T69" fmla="*/ 34454810 h 1334"/>
                <a:gd name="T70" fmla="*/ 51767597 w 1008"/>
                <a:gd name="T71" fmla="*/ 96473035 h 1334"/>
                <a:gd name="T72" fmla="*/ 47085255 w 1008"/>
                <a:gd name="T73" fmla="*/ 98683387 h 1334"/>
                <a:gd name="T74" fmla="*/ 37850405 w 1008"/>
                <a:gd name="T75" fmla="*/ 106744501 h 1334"/>
                <a:gd name="T76" fmla="*/ 35639249 w 1008"/>
                <a:gd name="T77" fmla="*/ 111425183 h 1334"/>
                <a:gd name="T78" fmla="*/ 34468573 w 1008"/>
                <a:gd name="T79" fmla="*/ 126247162 h 1334"/>
                <a:gd name="T80" fmla="*/ 39021081 w 1008"/>
                <a:gd name="T81" fmla="*/ 138988598 h 1334"/>
                <a:gd name="T82" fmla="*/ 44743903 w 1008"/>
                <a:gd name="T83" fmla="*/ 143539472 h 1334"/>
                <a:gd name="T84" fmla="*/ 57490780 w 1008"/>
                <a:gd name="T85" fmla="*/ 148089984 h 1334"/>
                <a:gd name="T86" fmla="*/ 64384639 w 1008"/>
                <a:gd name="T87" fmla="*/ 146919904 h 1334"/>
                <a:gd name="T88" fmla="*/ 82724503 w 1008"/>
                <a:gd name="T89" fmla="*/ 141198950 h 1334"/>
                <a:gd name="T90" fmla="*/ 97682176 w 1008"/>
                <a:gd name="T91" fmla="*/ 130927844 h 1334"/>
                <a:gd name="T92" fmla="*/ 97682176 w 1008"/>
                <a:gd name="T93" fmla="*/ 91922522 h 1334"/>
                <a:gd name="T94" fmla="*/ 74659969 w 1008"/>
                <a:gd name="T95" fmla="*/ 91922522 h 1334"/>
                <a:gd name="T96" fmla="*/ 51767597 w 1008"/>
                <a:gd name="T97" fmla="*/ 96473035 h 133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008" h="1334">
                  <a:moveTo>
                    <a:pt x="71" y="106"/>
                  </a:moveTo>
                  <a:lnTo>
                    <a:pt x="71" y="106"/>
                  </a:lnTo>
                  <a:lnTo>
                    <a:pt x="212" y="53"/>
                  </a:lnTo>
                  <a:lnTo>
                    <a:pt x="353" y="18"/>
                  </a:lnTo>
                  <a:lnTo>
                    <a:pt x="504" y="0"/>
                  </a:lnTo>
                  <a:lnTo>
                    <a:pt x="583" y="0"/>
                  </a:lnTo>
                  <a:lnTo>
                    <a:pt x="663" y="9"/>
                  </a:lnTo>
                  <a:lnTo>
                    <a:pt x="733" y="18"/>
                  </a:lnTo>
                  <a:lnTo>
                    <a:pt x="804" y="44"/>
                  </a:lnTo>
                  <a:lnTo>
                    <a:pt x="875" y="80"/>
                  </a:lnTo>
                  <a:lnTo>
                    <a:pt x="928" y="133"/>
                  </a:lnTo>
                  <a:lnTo>
                    <a:pt x="972" y="194"/>
                  </a:lnTo>
                  <a:lnTo>
                    <a:pt x="998" y="265"/>
                  </a:lnTo>
                  <a:lnTo>
                    <a:pt x="1007" y="336"/>
                  </a:lnTo>
                  <a:lnTo>
                    <a:pt x="1007" y="406"/>
                  </a:lnTo>
                  <a:lnTo>
                    <a:pt x="1007" y="1307"/>
                  </a:lnTo>
                  <a:lnTo>
                    <a:pt x="804" y="1307"/>
                  </a:lnTo>
                  <a:lnTo>
                    <a:pt x="786" y="1166"/>
                  </a:lnTo>
                  <a:lnTo>
                    <a:pt x="707" y="1227"/>
                  </a:lnTo>
                  <a:lnTo>
                    <a:pt x="627" y="1272"/>
                  </a:lnTo>
                  <a:lnTo>
                    <a:pt x="539" y="1307"/>
                  </a:lnTo>
                  <a:lnTo>
                    <a:pt x="442" y="1325"/>
                  </a:lnTo>
                  <a:lnTo>
                    <a:pt x="353" y="1333"/>
                  </a:lnTo>
                  <a:lnTo>
                    <a:pt x="265" y="1316"/>
                  </a:lnTo>
                  <a:lnTo>
                    <a:pt x="221" y="1307"/>
                  </a:lnTo>
                  <a:lnTo>
                    <a:pt x="177" y="1289"/>
                  </a:lnTo>
                  <a:lnTo>
                    <a:pt x="132" y="1263"/>
                  </a:lnTo>
                  <a:lnTo>
                    <a:pt x="97" y="1236"/>
                  </a:lnTo>
                  <a:lnTo>
                    <a:pt x="71" y="1201"/>
                  </a:lnTo>
                  <a:lnTo>
                    <a:pt x="44" y="1157"/>
                  </a:lnTo>
                  <a:lnTo>
                    <a:pt x="18" y="1121"/>
                  </a:lnTo>
                  <a:lnTo>
                    <a:pt x="9" y="1069"/>
                  </a:lnTo>
                  <a:lnTo>
                    <a:pt x="0" y="1024"/>
                  </a:lnTo>
                  <a:lnTo>
                    <a:pt x="0" y="971"/>
                  </a:lnTo>
                  <a:lnTo>
                    <a:pt x="9" y="874"/>
                  </a:lnTo>
                  <a:lnTo>
                    <a:pt x="18" y="839"/>
                  </a:lnTo>
                  <a:lnTo>
                    <a:pt x="35" y="795"/>
                  </a:lnTo>
                  <a:lnTo>
                    <a:pt x="88" y="724"/>
                  </a:lnTo>
                  <a:lnTo>
                    <a:pt x="150" y="662"/>
                  </a:lnTo>
                  <a:lnTo>
                    <a:pt x="221" y="618"/>
                  </a:lnTo>
                  <a:lnTo>
                    <a:pt x="283" y="592"/>
                  </a:lnTo>
                  <a:lnTo>
                    <a:pt x="344" y="574"/>
                  </a:lnTo>
                  <a:lnTo>
                    <a:pt x="477" y="548"/>
                  </a:lnTo>
                  <a:lnTo>
                    <a:pt x="618" y="539"/>
                  </a:lnTo>
                  <a:lnTo>
                    <a:pt x="751" y="539"/>
                  </a:lnTo>
                  <a:lnTo>
                    <a:pt x="751" y="415"/>
                  </a:lnTo>
                  <a:lnTo>
                    <a:pt x="742" y="353"/>
                  </a:lnTo>
                  <a:lnTo>
                    <a:pt x="716" y="292"/>
                  </a:lnTo>
                  <a:lnTo>
                    <a:pt x="689" y="247"/>
                  </a:lnTo>
                  <a:lnTo>
                    <a:pt x="645" y="221"/>
                  </a:lnTo>
                  <a:lnTo>
                    <a:pt x="601" y="203"/>
                  </a:lnTo>
                  <a:lnTo>
                    <a:pt x="548" y="194"/>
                  </a:lnTo>
                  <a:lnTo>
                    <a:pt x="433" y="194"/>
                  </a:lnTo>
                  <a:lnTo>
                    <a:pt x="327" y="203"/>
                  </a:lnTo>
                  <a:lnTo>
                    <a:pt x="212" y="230"/>
                  </a:lnTo>
                  <a:lnTo>
                    <a:pt x="106" y="265"/>
                  </a:lnTo>
                  <a:lnTo>
                    <a:pt x="71" y="106"/>
                  </a:lnTo>
                  <a:close/>
                  <a:moveTo>
                    <a:pt x="398" y="742"/>
                  </a:moveTo>
                  <a:lnTo>
                    <a:pt x="398" y="742"/>
                  </a:lnTo>
                  <a:lnTo>
                    <a:pt x="362" y="759"/>
                  </a:lnTo>
                  <a:lnTo>
                    <a:pt x="327" y="786"/>
                  </a:lnTo>
                  <a:lnTo>
                    <a:pt x="291" y="821"/>
                  </a:lnTo>
                  <a:lnTo>
                    <a:pt x="274" y="857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0" y="1069"/>
                  </a:lnTo>
                  <a:lnTo>
                    <a:pt x="344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5" y="1121"/>
                  </a:lnTo>
                  <a:lnTo>
                    <a:pt x="636" y="1086"/>
                  </a:lnTo>
                  <a:lnTo>
                    <a:pt x="698" y="1051"/>
                  </a:lnTo>
                  <a:lnTo>
                    <a:pt x="751" y="1007"/>
                  </a:lnTo>
                  <a:lnTo>
                    <a:pt x="751" y="707"/>
                  </a:lnTo>
                  <a:lnTo>
                    <a:pt x="574" y="707"/>
                  </a:lnTo>
                  <a:lnTo>
                    <a:pt x="486" y="715"/>
                  </a:lnTo>
                  <a:lnTo>
                    <a:pt x="398" y="742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Freeform 12"/>
            <p:cNvSpPr>
              <a:spLocks noChangeArrowheads="1"/>
            </p:cNvSpPr>
            <p:nvPr/>
          </p:nvSpPr>
          <p:spPr bwMode="gray">
            <a:xfrm>
              <a:off x="5376863" y="3746500"/>
              <a:ext cx="400050" cy="465138"/>
            </a:xfrm>
            <a:custGeom>
              <a:avLst/>
              <a:gdLst>
                <a:gd name="T0" fmla="*/ 0 w 1113"/>
                <a:gd name="T1" fmla="*/ 0 h 1290"/>
                <a:gd name="T2" fmla="*/ 0 w 1113"/>
                <a:gd name="T3" fmla="*/ 0 h 1290"/>
                <a:gd name="T4" fmla="*/ 36303190 w 1113"/>
                <a:gd name="T5" fmla="*/ 0 h 1290"/>
                <a:gd name="T6" fmla="*/ 36303190 w 1113"/>
                <a:gd name="T7" fmla="*/ 0 h 1290"/>
                <a:gd name="T8" fmla="*/ 58007609 w 1113"/>
                <a:gd name="T9" fmla="*/ 69946659 h 1290"/>
                <a:gd name="T10" fmla="*/ 58007609 w 1113"/>
                <a:gd name="T11" fmla="*/ 69946659 h 1290"/>
                <a:gd name="T12" fmla="*/ 64854826 w 1113"/>
                <a:gd name="T13" fmla="*/ 91788674 h 1290"/>
                <a:gd name="T14" fmla="*/ 70539275 w 1113"/>
                <a:gd name="T15" fmla="*/ 113630689 h 1290"/>
                <a:gd name="T16" fmla="*/ 70539275 w 1113"/>
                <a:gd name="T17" fmla="*/ 113630689 h 1290"/>
                <a:gd name="T18" fmla="*/ 75190350 w 1113"/>
                <a:gd name="T19" fmla="*/ 133132592 h 1290"/>
                <a:gd name="T20" fmla="*/ 75190350 w 1113"/>
                <a:gd name="T21" fmla="*/ 133132592 h 1290"/>
                <a:gd name="T22" fmla="*/ 85396477 w 1113"/>
                <a:gd name="T23" fmla="*/ 101019680 h 1290"/>
                <a:gd name="T24" fmla="*/ 94569232 w 1113"/>
                <a:gd name="T25" fmla="*/ 67736352 h 1290"/>
                <a:gd name="T26" fmla="*/ 102579218 w 1113"/>
                <a:gd name="T27" fmla="*/ 34453385 h 1290"/>
                <a:gd name="T28" fmla="*/ 108263666 w 1113"/>
                <a:gd name="T29" fmla="*/ 0 h 1290"/>
                <a:gd name="T30" fmla="*/ 108263666 w 1113"/>
                <a:gd name="T31" fmla="*/ 0 h 1290"/>
                <a:gd name="T32" fmla="*/ 143662520 w 1113"/>
                <a:gd name="T33" fmla="*/ 0 h 1290"/>
                <a:gd name="T34" fmla="*/ 143662520 w 1113"/>
                <a:gd name="T35" fmla="*/ 0 h 1290"/>
                <a:gd name="T36" fmla="*/ 134489765 w 1113"/>
                <a:gd name="T37" fmla="*/ 43554224 h 1290"/>
                <a:gd name="T38" fmla="*/ 123120869 w 1113"/>
                <a:gd name="T39" fmla="*/ 86068198 h 1290"/>
                <a:gd name="T40" fmla="*/ 117436061 w 1113"/>
                <a:gd name="T41" fmla="*/ 106740157 h 1290"/>
                <a:gd name="T42" fmla="*/ 109426435 w 1113"/>
                <a:gd name="T43" fmla="*/ 127412115 h 1290"/>
                <a:gd name="T44" fmla="*/ 101416449 w 1113"/>
                <a:gd name="T45" fmla="*/ 146913657 h 1290"/>
                <a:gd name="T46" fmla="*/ 92243694 w 1113"/>
                <a:gd name="T47" fmla="*/ 167585616 h 1290"/>
                <a:gd name="T48" fmla="*/ 92243694 w 1113"/>
                <a:gd name="T49" fmla="*/ 167585616 h 1290"/>
                <a:gd name="T50" fmla="*/ 49997624 w 1113"/>
                <a:gd name="T51" fmla="*/ 167585616 h 1290"/>
                <a:gd name="T52" fmla="*/ 49997624 w 1113"/>
                <a:gd name="T53" fmla="*/ 167585616 h 1290"/>
                <a:gd name="T54" fmla="*/ 0 w 1113"/>
                <a:gd name="T55" fmla="*/ 0 h 129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13" h="1290">
                  <a:moveTo>
                    <a:pt x="0" y="0"/>
                  </a:moveTo>
                  <a:lnTo>
                    <a:pt x="0" y="0"/>
                  </a:lnTo>
                  <a:lnTo>
                    <a:pt x="281" y="0"/>
                  </a:lnTo>
                  <a:lnTo>
                    <a:pt x="449" y="538"/>
                  </a:lnTo>
                  <a:lnTo>
                    <a:pt x="502" y="706"/>
                  </a:lnTo>
                  <a:lnTo>
                    <a:pt x="546" y="874"/>
                  </a:lnTo>
                  <a:lnTo>
                    <a:pt x="582" y="1024"/>
                  </a:lnTo>
                  <a:lnTo>
                    <a:pt x="661" y="777"/>
                  </a:lnTo>
                  <a:lnTo>
                    <a:pt x="732" y="521"/>
                  </a:lnTo>
                  <a:lnTo>
                    <a:pt x="794" y="265"/>
                  </a:lnTo>
                  <a:lnTo>
                    <a:pt x="838" y="0"/>
                  </a:lnTo>
                  <a:lnTo>
                    <a:pt x="1112" y="0"/>
                  </a:lnTo>
                  <a:lnTo>
                    <a:pt x="1041" y="335"/>
                  </a:lnTo>
                  <a:lnTo>
                    <a:pt x="953" y="662"/>
                  </a:lnTo>
                  <a:lnTo>
                    <a:pt x="909" y="821"/>
                  </a:lnTo>
                  <a:lnTo>
                    <a:pt x="847" y="980"/>
                  </a:lnTo>
                  <a:lnTo>
                    <a:pt x="785" y="1130"/>
                  </a:lnTo>
                  <a:lnTo>
                    <a:pt x="714" y="1289"/>
                  </a:lnTo>
                  <a:lnTo>
                    <a:pt x="387" y="1289"/>
                  </a:lnTo>
                  <a:lnTo>
                    <a:pt x="0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13"/>
            <p:cNvSpPr>
              <a:spLocks noChangeArrowheads="1"/>
            </p:cNvSpPr>
            <p:nvPr/>
          </p:nvSpPr>
          <p:spPr bwMode="gray">
            <a:xfrm>
              <a:off x="6191250" y="3735388"/>
              <a:ext cx="28575" cy="41275"/>
            </a:xfrm>
            <a:custGeom>
              <a:avLst/>
              <a:gdLst>
                <a:gd name="T0" fmla="*/ 4465558 w 80"/>
                <a:gd name="T1" fmla="*/ 2190087 h 115"/>
                <a:gd name="T2" fmla="*/ 0 w 80"/>
                <a:gd name="T3" fmla="*/ 2190087 h 115"/>
                <a:gd name="T4" fmla="*/ 0 w 80"/>
                <a:gd name="T5" fmla="*/ 0 h 115"/>
                <a:gd name="T6" fmla="*/ 10079117 w 80"/>
                <a:gd name="T7" fmla="*/ 0 h 115"/>
                <a:gd name="T8" fmla="*/ 10079117 w 80"/>
                <a:gd name="T9" fmla="*/ 2190087 h 115"/>
                <a:gd name="T10" fmla="*/ 5613559 w 80"/>
                <a:gd name="T11" fmla="*/ 2190087 h 115"/>
                <a:gd name="T12" fmla="*/ 5613559 w 80"/>
                <a:gd name="T13" fmla="*/ 14685286 h 115"/>
                <a:gd name="T14" fmla="*/ 4465558 w 80"/>
                <a:gd name="T15" fmla="*/ 14685286 h 115"/>
                <a:gd name="T16" fmla="*/ 4465558 w 80"/>
                <a:gd name="T17" fmla="*/ 2190087 h 1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0" h="115">
                  <a:moveTo>
                    <a:pt x="35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79" y="0"/>
                  </a:lnTo>
                  <a:lnTo>
                    <a:pt x="79" y="17"/>
                  </a:lnTo>
                  <a:lnTo>
                    <a:pt x="44" y="17"/>
                  </a:lnTo>
                  <a:lnTo>
                    <a:pt x="44" y="114"/>
                  </a:lnTo>
                  <a:lnTo>
                    <a:pt x="35" y="114"/>
                  </a:lnTo>
                  <a:lnTo>
                    <a:pt x="35" y="17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Freeform 14"/>
            <p:cNvSpPr>
              <a:spLocks noChangeArrowheads="1"/>
            </p:cNvSpPr>
            <p:nvPr/>
          </p:nvSpPr>
          <p:spPr bwMode="gray">
            <a:xfrm>
              <a:off x="6223000" y="3735388"/>
              <a:ext cx="41275" cy="41275"/>
            </a:xfrm>
            <a:custGeom>
              <a:avLst/>
              <a:gdLst>
                <a:gd name="T0" fmla="*/ 12280736 w 116"/>
                <a:gd name="T1" fmla="*/ 7858042 h 115"/>
                <a:gd name="T2" fmla="*/ 12280736 w 116"/>
                <a:gd name="T3" fmla="*/ 7858042 h 115"/>
                <a:gd name="T4" fmla="*/ 12280736 w 116"/>
                <a:gd name="T5" fmla="*/ 2190087 h 115"/>
                <a:gd name="T6" fmla="*/ 12280736 w 116"/>
                <a:gd name="T7" fmla="*/ 2190087 h 115"/>
                <a:gd name="T8" fmla="*/ 12280736 w 116"/>
                <a:gd name="T9" fmla="*/ 2190087 h 115"/>
                <a:gd name="T10" fmla="*/ 10128743 w 116"/>
                <a:gd name="T11" fmla="*/ 7858042 h 115"/>
                <a:gd name="T12" fmla="*/ 7849722 w 116"/>
                <a:gd name="T13" fmla="*/ 14685286 h 115"/>
                <a:gd name="T14" fmla="*/ 6710034 w 116"/>
                <a:gd name="T15" fmla="*/ 14685286 h 115"/>
                <a:gd name="T16" fmla="*/ 4431369 w 116"/>
                <a:gd name="T17" fmla="*/ 7858042 h 115"/>
                <a:gd name="T18" fmla="*/ 4431369 w 116"/>
                <a:gd name="T19" fmla="*/ 7858042 h 115"/>
                <a:gd name="T20" fmla="*/ 2279020 w 116"/>
                <a:gd name="T21" fmla="*/ 2190087 h 115"/>
                <a:gd name="T22" fmla="*/ 2279020 w 116"/>
                <a:gd name="T23" fmla="*/ 2190087 h 115"/>
                <a:gd name="T24" fmla="*/ 2279020 w 116"/>
                <a:gd name="T25" fmla="*/ 2190087 h 115"/>
                <a:gd name="T26" fmla="*/ 2279020 w 116"/>
                <a:gd name="T27" fmla="*/ 7858042 h 115"/>
                <a:gd name="T28" fmla="*/ 2279020 w 116"/>
                <a:gd name="T29" fmla="*/ 14685286 h 115"/>
                <a:gd name="T30" fmla="*/ 0 w 116"/>
                <a:gd name="T31" fmla="*/ 14685286 h 115"/>
                <a:gd name="T32" fmla="*/ 1139332 w 116"/>
                <a:gd name="T33" fmla="*/ 0 h 115"/>
                <a:gd name="T34" fmla="*/ 3418353 w 116"/>
                <a:gd name="T35" fmla="*/ 0 h 115"/>
                <a:gd name="T36" fmla="*/ 5570702 w 116"/>
                <a:gd name="T37" fmla="*/ 6827244 h 115"/>
                <a:gd name="T38" fmla="*/ 5570702 w 116"/>
                <a:gd name="T39" fmla="*/ 6827244 h 115"/>
                <a:gd name="T40" fmla="*/ 6710034 w 116"/>
                <a:gd name="T41" fmla="*/ 12495558 h 115"/>
                <a:gd name="T42" fmla="*/ 6710034 w 116"/>
                <a:gd name="T43" fmla="*/ 12495558 h 115"/>
                <a:gd name="T44" fmla="*/ 6710034 w 116"/>
                <a:gd name="T45" fmla="*/ 12495558 h 115"/>
                <a:gd name="T46" fmla="*/ 8989055 w 116"/>
                <a:gd name="T47" fmla="*/ 6827244 h 115"/>
                <a:gd name="T48" fmla="*/ 11141403 w 116"/>
                <a:gd name="T49" fmla="*/ 0 h 115"/>
                <a:gd name="T50" fmla="*/ 13420424 w 116"/>
                <a:gd name="T51" fmla="*/ 0 h 115"/>
                <a:gd name="T52" fmla="*/ 14559756 w 116"/>
                <a:gd name="T53" fmla="*/ 14685286 h 115"/>
                <a:gd name="T54" fmla="*/ 12280736 w 116"/>
                <a:gd name="T55" fmla="*/ 14685286 h 115"/>
                <a:gd name="T56" fmla="*/ 12280736 w 116"/>
                <a:gd name="T57" fmla="*/ 7858042 h 11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6" h="115">
                  <a:moveTo>
                    <a:pt x="97" y="61"/>
                  </a:moveTo>
                  <a:lnTo>
                    <a:pt x="97" y="61"/>
                  </a:lnTo>
                  <a:lnTo>
                    <a:pt x="97" y="17"/>
                  </a:lnTo>
                  <a:lnTo>
                    <a:pt x="80" y="61"/>
                  </a:lnTo>
                  <a:lnTo>
                    <a:pt x="62" y="114"/>
                  </a:lnTo>
                  <a:lnTo>
                    <a:pt x="53" y="114"/>
                  </a:lnTo>
                  <a:lnTo>
                    <a:pt x="35" y="61"/>
                  </a:lnTo>
                  <a:lnTo>
                    <a:pt x="18" y="17"/>
                  </a:lnTo>
                  <a:lnTo>
                    <a:pt x="18" y="61"/>
                  </a:lnTo>
                  <a:lnTo>
                    <a:pt x="18" y="114"/>
                  </a:lnTo>
                  <a:lnTo>
                    <a:pt x="0" y="114"/>
                  </a:lnTo>
                  <a:lnTo>
                    <a:pt x="9" y="0"/>
                  </a:lnTo>
                  <a:lnTo>
                    <a:pt x="27" y="0"/>
                  </a:lnTo>
                  <a:lnTo>
                    <a:pt x="44" y="53"/>
                  </a:lnTo>
                  <a:lnTo>
                    <a:pt x="53" y="97"/>
                  </a:lnTo>
                  <a:lnTo>
                    <a:pt x="71" y="53"/>
                  </a:lnTo>
                  <a:lnTo>
                    <a:pt x="88" y="0"/>
                  </a:lnTo>
                  <a:lnTo>
                    <a:pt x="106" y="0"/>
                  </a:lnTo>
                  <a:lnTo>
                    <a:pt x="115" y="114"/>
                  </a:lnTo>
                  <a:lnTo>
                    <a:pt x="97" y="114"/>
                  </a:lnTo>
                  <a:lnTo>
                    <a:pt x="97" y="61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2" name="Cloud 81"/>
          <p:cNvSpPr/>
          <p:nvPr/>
        </p:nvSpPr>
        <p:spPr>
          <a:xfrm>
            <a:off x="5715334" y="115368"/>
            <a:ext cx="3257335" cy="828692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Docker Hub</a:t>
            </a:r>
            <a:endParaRPr lang="en-US" dirty="0"/>
          </a:p>
        </p:txBody>
      </p:sp>
      <p:pic>
        <p:nvPicPr>
          <p:cNvPr id="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733" y="331391"/>
            <a:ext cx="511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3883511" y="2716031"/>
            <a:ext cx="878464" cy="6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116580" y="3846540"/>
            <a:ext cx="3696773" cy="351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Docker Engine</a:t>
            </a:r>
            <a:endParaRPr lang="nl-NL" dirty="0"/>
          </a:p>
        </p:txBody>
      </p:sp>
      <p:pic>
        <p:nvPicPr>
          <p:cNvPr id="92" name="Picture 4" descr="http://siliconangle.com/files/2013/09/homepage-docker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632" y="3876621"/>
            <a:ext cx="867382" cy="71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08" b="32411"/>
          <a:stretch/>
        </p:blipFill>
        <p:spPr bwMode="auto">
          <a:xfrm>
            <a:off x="6181559" y="3815689"/>
            <a:ext cx="873162" cy="64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758711" y="384353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6959580" y="365228"/>
            <a:ext cx="1335473" cy="96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695148" y="193729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693857" y="-95998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/>
          <p:cNvSpPr/>
          <p:nvPr/>
        </p:nvSpPr>
        <p:spPr>
          <a:xfrm>
            <a:off x="7178042" y="736787"/>
            <a:ext cx="826942" cy="210958"/>
          </a:xfrm>
          <a:prstGeom prst="rect">
            <a:avLst/>
          </a:prstGeom>
          <a:solidFill>
            <a:schemeClr val="tx2">
              <a:lumMod val="75000"/>
            </a:schemeClr>
          </a:solidFill>
          <a:scene3d>
            <a:camera prst="perspectiveContrastingLeftFacing"/>
            <a:lightRig rig="threePt" dir="t"/>
          </a:scene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Application A</a:t>
            </a:r>
            <a:endParaRPr lang="nl-NL" sz="800" dirty="0"/>
          </a:p>
        </p:txBody>
      </p:sp>
      <p:pic>
        <p:nvPicPr>
          <p:cNvPr id="8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114" y="933134"/>
            <a:ext cx="221509" cy="26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7" name="Group 102"/>
          <p:cNvGrpSpPr>
            <a:grpSpLocks noChangeAspect="1"/>
          </p:cNvGrpSpPr>
          <p:nvPr/>
        </p:nvGrpSpPr>
        <p:grpSpPr bwMode="auto">
          <a:xfrm>
            <a:off x="7476490" y="736109"/>
            <a:ext cx="172344" cy="352852"/>
            <a:chOff x="4686300" y="1439863"/>
            <a:chExt cx="1577975" cy="2936875"/>
          </a:xfrm>
        </p:grpSpPr>
        <p:sp>
          <p:nvSpPr>
            <p:cNvPr id="88" name="Freeform 1"/>
            <p:cNvSpPr>
              <a:spLocks noChangeArrowheads="1"/>
            </p:cNvSpPr>
            <p:nvPr/>
          </p:nvSpPr>
          <p:spPr bwMode="gray">
            <a:xfrm>
              <a:off x="5211763" y="1439863"/>
              <a:ext cx="519112" cy="1103312"/>
            </a:xfrm>
            <a:custGeom>
              <a:avLst/>
              <a:gdLst>
                <a:gd name="T0" fmla="*/ 168683281 w 1440"/>
                <a:gd name="T1" fmla="*/ 0 h 3065"/>
                <a:gd name="T2" fmla="*/ 179079581 w 1440"/>
                <a:gd name="T3" fmla="*/ 16067678 h 3065"/>
                <a:gd name="T4" fmla="*/ 184797744 w 1440"/>
                <a:gd name="T5" fmla="*/ 33172434 h 3065"/>
                <a:gd name="T6" fmla="*/ 187007214 w 1440"/>
                <a:gd name="T7" fmla="*/ 51443137 h 3065"/>
                <a:gd name="T8" fmla="*/ 185967548 w 1440"/>
                <a:gd name="T9" fmla="*/ 69843429 h 3065"/>
                <a:gd name="T10" fmla="*/ 183628300 w 1440"/>
                <a:gd name="T11" fmla="*/ 80079933 h 3065"/>
                <a:gd name="T12" fmla="*/ 176740332 w 1440"/>
                <a:gd name="T13" fmla="*/ 99516943 h 3065"/>
                <a:gd name="T14" fmla="*/ 160625870 w 1440"/>
                <a:gd name="T15" fmla="*/ 125821484 h 3065"/>
                <a:gd name="T16" fmla="*/ 148020100 w 1440"/>
                <a:gd name="T17" fmla="*/ 143055470 h 3065"/>
                <a:gd name="T18" fmla="*/ 125018031 w 1440"/>
                <a:gd name="T19" fmla="*/ 165861451 h 3065"/>
                <a:gd name="T20" fmla="*/ 99806492 w 1440"/>
                <a:gd name="T21" fmla="*/ 187630715 h 3065"/>
                <a:gd name="T22" fmla="*/ 71216038 w 1440"/>
                <a:gd name="T23" fmla="*/ 213935617 h 3065"/>
                <a:gd name="T24" fmla="*/ 52892105 w 1440"/>
                <a:gd name="T25" fmla="*/ 235704880 h 3065"/>
                <a:gd name="T26" fmla="*/ 47044165 w 1440"/>
                <a:gd name="T27" fmla="*/ 243738719 h 3065"/>
                <a:gd name="T28" fmla="*/ 41326002 w 1440"/>
                <a:gd name="T29" fmla="*/ 258510861 h 3065"/>
                <a:gd name="T30" fmla="*/ 37947087 w 1440"/>
                <a:gd name="T31" fmla="*/ 273412233 h 3065"/>
                <a:gd name="T32" fmla="*/ 37947087 w 1440"/>
                <a:gd name="T33" fmla="*/ 289480271 h 3065"/>
                <a:gd name="T34" fmla="*/ 41326002 w 1440"/>
                <a:gd name="T35" fmla="*/ 305418360 h 3065"/>
                <a:gd name="T36" fmla="*/ 47044165 w 1440"/>
                <a:gd name="T37" fmla="*/ 316951120 h 3065"/>
                <a:gd name="T38" fmla="*/ 67707346 w 1440"/>
                <a:gd name="T39" fmla="*/ 351289501 h 3065"/>
                <a:gd name="T40" fmla="*/ 89539971 w 1440"/>
                <a:gd name="T41" fmla="*/ 385498653 h 3065"/>
                <a:gd name="T42" fmla="*/ 96297439 w 1440"/>
                <a:gd name="T43" fmla="*/ 397031053 h 3065"/>
                <a:gd name="T44" fmla="*/ 48213608 w 1440"/>
                <a:gd name="T45" fmla="*/ 351289501 h 3065"/>
                <a:gd name="T46" fmla="*/ 35607839 w 1440"/>
                <a:gd name="T47" fmla="*/ 337554077 h 3065"/>
                <a:gd name="T48" fmla="*/ 14945018 w 1440"/>
                <a:gd name="T49" fmla="*/ 310083228 h 3065"/>
                <a:gd name="T50" fmla="*/ 6887607 w 1440"/>
                <a:gd name="T51" fmla="*/ 295181856 h 3065"/>
                <a:gd name="T52" fmla="*/ 0 w 1440"/>
                <a:gd name="T53" fmla="*/ 271079979 h 3065"/>
                <a:gd name="T54" fmla="*/ 1169444 w 1440"/>
                <a:gd name="T55" fmla="*/ 252809276 h 3065"/>
                <a:gd name="T56" fmla="*/ 2339248 w 1440"/>
                <a:gd name="T57" fmla="*/ 247107691 h 3065"/>
                <a:gd name="T58" fmla="*/ 13775214 w 1440"/>
                <a:gd name="T59" fmla="*/ 225338427 h 3065"/>
                <a:gd name="T60" fmla="*/ 31059480 w 1440"/>
                <a:gd name="T61" fmla="*/ 205901417 h 3065"/>
                <a:gd name="T62" fmla="*/ 42495806 w 1440"/>
                <a:gd name="T63" fmla="*/ 194498607 h 3065"/>
                <a:gd name="T64" fmla="*/ 82652003 w 1440"/>
                <a:gd name="T65" fmla="*/ 162492480 h 3065"/>
                <a:gd name="T66" fmla="*/ 121639117 w 1440"/>
                <a:gd name="T67" fmla="*/ 130486352 h 3065"/>
                <a:gd name="T68" fmla="*/ 133075082 w 1440"/>
                <a:gd name="T69" fmla="*/ 117787645 h 3065"/>
                <a:gd name="T70" fmla="*/ 156077512 w 1440"/>
                <a:gd name="T71" fmla="*/ 89280079 h 3065"/>
                <a:gd name="T72" fmla="*/ 164134563 w 1440"/>
                <a:gd name="T73" fmla="*/ 72046094 h 3065"/>
                <a:gd name="T74" fmla="*/ 169852725 w 1440"/>
                <a:gd name="T75" fmla="*/ 53775391 h 3065"/>
                <a:gd name="T76" fmla="*/ 172191974 w 1440"/>
                <a:gd name="T77" fmla="*/ 41206273 h 3065"/>
                <a:gd name="T78" fmla="*/ 171022530 w 1440"/>
                <a:gd name="T79" fmla="*/ 13735424 h 306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440" h="3065">
                  <a:moveTo>
                    <a:pt x="1298" y="0"/>
                  </a:moveTo>
                  <a:lnTo>
                    <a:pt x="1298" y="0"/>
                  </a:lnTo>
                  <a:lnTo>
                    <a:pt x="1342" y="53"/>
                  </a:lnTo>
                  <a:lnTo>
                    <a:pt x="1378" y="124"/>
                  </a:lnTo>
                  <a:lnTo>
                    <a:pt x="1404" y="185"/>
                  </a:lnTo>
                  <a:lnTo>
                    <a:pt x="1422" y="256"/>
                  </a:lnTo>
                  <a:lnTo>
                    <a:pt x="1439" y="327"/>
                  </a:lnTo>
                  <a:lnTo>
                    <a:pt x="1439" y="397"/>
                  </a:lnTo>
                  <a:lnTo>
                    <a:pt x="1439" y="468"/>
                  </a:lnTo>
                  <a:lnTo>
                    <a:pt x="1431" y="539"/>
                  </a:lnTo>
                  <a:lnTo>
                    <a:pt x="1413" y="618"/>
                  </a:lnTo>
                  <a:lnTo>
                    <a:pt x="1386" y="697"/>
                  </a:lnTo>
                  <a:lnTo>
                    <a:pt x="1360" y="768"/>
                  </a:lnTo>
                  <a:lnTo>
                    <a:pt x="1316" y="839"/>
                  </a:lnTo>
                  <a:lnTo>
                    <a:pt x="1236" y="971"/>
                  </a:lnTo>
                  <a:lnTo>
                    <a:pt x="1139" y="1104"/>
                  </a:lnTo>
                  <a:lnTo>
                    <a:pt x="1051" y="1192"/>
                  </a:lnTo>
                  <a:lnTo>
                    <a:pt x="962" y="1280"/>
                  </a:lnTo>
                  <a:lnTo>
                    <a:pt x="768" y="1448"/>
                  </a:lnTo>
                  <a:lnTo>
                    <a:pt x="654" y="1545"/>
                  </a:lnTo>
                  <a:lnTo>
                    <a:pt x="548" y="1651"/>
                  </a:lnTo>
                  <a:lnTo>
                    <a:pt x="442" y="1757"/>
                  </a:lnTo>
                  <a:lnTo>
                    <a:pt x="407" y="1819"/>
                  </a:lnTo>
                  <a:lnTo>
                    <a:pt x="362" y="1881"/>
                  </a:lnTo>
                  <a:lnTo>
                    <a:pt x="336" y="1934"/>
                  </a:lnTo>
                  <a:lnTo>
                    <a:pt x="318" y="1995"/>
                  </a:lnTo>
                  <a:lnTo>
                    <a:pt x="301" y="2057"/>
                  </a:lnTo>
                  <a:lnTo>
                    <a:pt x="292" y="2110"/>
                  </a:lnTo>
                  <a:lnTo>
                    <a:pt x="292" y="2172"/>
                  </a:lnTo>
                  <a:lnTo>
                    <a:pt x="292" y="2234"/>
                  </a:lnTo>
                  <a:lnTo>
                    <a:pt x="301" y="2296"/>
                  </a:lnTo>
                  <a:lnTo>
                    <a:pt x="318" y="2357"/>
                  </a:lnTo>
                  <a:lnTo>
                    <a:pt x="362" y="2446"/>
                  </a:lnTo>
                  <a:lnTo>
                    <a:pt x="407" y="2543"/>
                  </a:lnTo>
                  <a:lnTo>
                    <a:pt x="521" y="2711"/>
                  </a:lnTo>
                  <a:lnTo>
                    <a:pt x="636" y="2887"/>
                  </a:lnTo>
                  <a:lnTo>
                    <a:pt x="689" y="2975"/>
                  </a:lnTo>
                  <a:lnTo>
                    <a:pt x="741" y="3064"/>
                  </a:lnTo>
                  <a:lnTo>
                    <a:pt x="548" y="2887"/>
                  </a:lnTo>
                  <a:lnTo>
                    <a:pt x="371" y="2711"/>
                  </a:lnTo>
                  <a:lnTo>
                    <a:pt x="274" y="2605"/>
                  </a:lnTo>
                  <a:lnTo>
                    <a:pt x="194" y="2507"/>
                  </a:lnTo>
                  <a:lnTo>
                    <a:pt x="115" y="2393"/>
                  </a:lnTo>
                  <a:lnTo>
                    <a:pt x="53" y="2278"/>
                  </a:lnTo>
                  <a:lnTo>
                    <a:pt x="18" y="2190"/>
                  </a:lnTo>
                  <a:lnTo>
                    <a:pt x="0" y="2092"/>
                  </a:lnTo>
                  <a:lnTo>
                    <a:pt x="0" y="1995"/>
                  </a:lnTo>
                  <a:lnTo>
                    <a:pt x="9" y="1951"/>
                  </a:lnTo>
                  <a:lnTo>
                    <a:pt x="18" y="1907"/>
                  </a:lnTo>
                  <a:lnTo>
                    <a:pt x="53" y="1819"/>
                  </a:lnTo>
                  <a:lnTo>
                    <a:pt x="106" y="1739"/>
                  </a:lnTo>
                  <a:lnTo>
                    <a:pt x="168" y="1660"/>
                  </a:lnTo>
                  <a:lnTo>
                    <a:pt x="239" y="1589"/>
                  </a:lnTo>
                  <a:lnTo>
                    <a:pt x="327" y="1501"/>
                  </a:lnTo>
                  <a:lnTo>
                    <a:pt x="424" y="1413"/>
                  </a:lnTo>
                  <a:lnTo>
                    <a:pt x="636" y="1254"/>
                  </a:lnTo>
                  <a:lnTo>
                    <a:pt x="839" y="1086"/>
                  </a:lnTo>
                  <a:lnTo>
                    <a:pt x="936" y="1007"/>
                  </a:lnTo>
                  <a:lnTo>
                    <a:pt x="1024" y="909"/>
                  </a:lnTo>
                  <a:lnTo>
                    <a:pt x="1121" y="803"/>
                  </a:lnTo>
                  <a:lnTo>
                    <a:pt x="1201" y="689"/>
                  </a:lnTo>
                  <a:lnTo>
                    <a:pt x="1236" y="618"/>
                  </a:lnTo>
                  <a:lnTo>
                    <a:pt x="1263" y="556"/>
                  </a:lnTo>
                  <a:lnTo>
                    <a:pt x="1289" y="486"/>
                  </a:lnTo>
                  <a:lnTo>
                    <a:pt x="1307" y="415"/>
                  </a:lnTo>
                  <a:lnTo>
                    <a:pt x="1325" y="318"/>
                  </a:lnTo>
                  <a:lnTo>
                    <a:pt x="1325" y="212"/>
                  </a:lnTo>
                  <a:lnTo>
                    <a:pt x="1316" y="106"/>
                  </a:lnTo>
                  <a:lnTo>
                    <a:pt x="1298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Freeform 2"/>
            <p:cNvSpPr>
              <a:spLocks noChangeArrowheads="1"/>
            </p:cNvSpPr>
            <p:nvPr/>
          </p:nvSpPr>
          <p:spPr bwMode="gray">
            <a:xfrm>
              <a:off x="5478463" y="1849438"/>
              <a:ext cx="446087" cy="763587"/>
            </a:xfrm>
            <a:custGeom>
              <a:avLst/>
              <a:gdLst>
                <a:gd name="T0" fmla="*/ 45962095 w 1238"/>
                <a:gd name="T1" fmla="*/ 53838646 h 2120"/>
                <a:gd name="T2" fmla="*/ 72319062 w 1238"/>
                <a:gd name="T3" fmla="*/ 36584101 h 2120"/>
                <a:gd name="T4" fmla="*/ 101013122 w 1238"/>
                <a:gd name="T5" fmla="*/ 21795006 h 2120"/>
                <a:gd name="T6" fmla="*/ 160608255 w 1238"/>
                <a:gd name="T7" fmla="*/ 0 h 2120"/>
                <a:gd name="T8" fmla="*/ 112438787 w 1238"/>
                <a:gd name="T9" fmla="*/ 30875928 h 2120"/>
                <a:gd name="T10" fmla="*/ 78032075 w 1238"/>
                <a:gd name="T11" fmla="*/ 56173710 h 2120"/>
                <a:gd name="T12" fmla="*/ 67774956 w 1238"/>
                <a:gd name="T13" fmla="*/ 66422344 h 2120"/>
                <a:gd name="T14" fmla="*/ 52843653 w 1238"/>
                <a:gd name="T15" fmla="*/ 81341465 h 2120"/>
                <a:gd name="T16" fmla="*/ 43625002 w 1238"/>
                <a:gd name="T17" fmla="*/ 100801408 h 2120"/>
                <a:gd name="T18" fmla="*/ 41288271 w 1238"/>
                <a:gd name="T19" fmla="*/ 108844644 h 2120"/>
                <a:gd name="T20" fmla="*/ 42456817 w 1238"/>
                <a:gd name="T21" fmla="*/ 123634100 h 2120"/>
                <a:gd name="T22" fmla="*/ 45962095 w 1238"/>
                <a:gd name="T23" fmla="*/ 131677337 h 2120"/>
                <a:gd name="T24" fmla="*/ 59724852 w 1238"/>
                <a:gd name="T25" fmla="*/ 154640054 h 2120"/>
                <a:gd name="T26" fmla="*/ 74656155 w 1238"/>
                <a:gd name="T27" fmla="*/ 177472746 h 2120"/>
                <a:gd name="T28" fmla="*/ 78032075 w 1238"/>
                <a:gd name="T29" fmla="*/ 183310585 h 2120"/>
                <a:gd name="T30" fmla="*/ 82705899 w 1238"/>
                <a:gd name="T31" fmla="*/ 199267392 h 2120"/>
                <a:gd name="T32" fmla="*/ 80369167 w 1238"/>
                <a:gd name="T33" fmla="*/ 216521937 h 2120"/>
                <a:gd name="T34" fmla="*/ 78032075 w 1238"/>
                <a:gd name="T35" fmla="*/ 222230110 h 2120"/>
                <a:gd name="T36" fmla="*/ 69981970 w 1238"/>
                <a:gd name="T37" fmla="*/ 237149232 h 2120"/>
                <a:gd name="T38" fmla="*/ 58556305 w 1238"/>
                <a:gd name="T39" fmla="*/ 249732929 h 2120"/>
                <a:gd name="T40" fmla="*/ 31031152 w 1238"/>
                <a:gd name="T41" fmla="*/ 270360224 h 2120"/>
                <a:gd name="T42" fmla="*/ 27525514 w 1238"/>
                <a:gd name="T43" fmla="*/ 273733333 h 2120"/>
                <a:gd name="T44" fmla="*/ 24149594 w 1238"/>
                <a:gd name="T45" fmla="*/ 274901045 h 2120"/>
                <a:gd name="T46" fmla="*/ 33367884 w 1238"/>
                <a:gd name="T47" fmla="*/ 265690097 h 2120"/>
                <a:gd name="T48" fmla="*/ 42456817 w 1238"/>
                <a:gd name="T49" fmla="*/ 248565578 h 2120"/>
                <a:gd name="T50" fmla="*/ 45962095 w 1238"/>
                <a:gd name="T51" fmla="*/ 235981520 h 2120"/>
                <a:gd name="T52" fmla="*/ 45962095 w 1238"/>
                <a:gd name="T53" fmla="*/ 230273347 h 2120"/>
                <a:gd name="T54" fmla="*/ 41288271 w 1238"/>
                <a:gd name="T55" fmla="*/ 211851450 h 2120"/>
                <a:gd name="T56" fmla="*/ 29862606 w 1238"/>
                <a:gd name="T57" fmla="*/ 195894643 h 2120"/>
                <a:gd name="T58" fmla="*/ 17268395 w 1238"/>
                <a:gd name="T59" fmla="*/ 179807810 h 2120"/>
                <a:gd name="T60" fmla="*/ 8049744 w 1238"/>
                <a:gd name="T61" fmla="*/ 161515579 h 2120"/>
                <a:gd name="T62" fmla="*/ 1168546 w 1238"/>
                <a:gd name="T63" fmla="*/ 140888285 h 2120"/>
                <a:gd name="T64" fmla="*/ 1168546 w 1238"/>
                <a:gd name="T65" fmla="*/ 120260990 h 2120"/>
                <a:gd name="T66" fmla="*/ 2337092 w 1238"/>
                <a:gd name="T67" fmla="*/ 110012356 h 2120"/>
                <a:gd name="T68" fmla="*/ 10386837 w 1238"/>
                <a:gd name="T69" fmla="*/ 91590460 h 2120"/>
                <a:gd name="T70" fmla="*/ 22981047 w 1238"/>
                <a:gd name="T71" fmla="*/ 74465941 h 2120"/>
                <a:gd name="T72" fmla="*/ 37912350 w 1238"/>
                <a:gd name="T73" fmla="*/ 59546819 h 212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38" h="2120">
                  <a:moveTo>
                    <a:pt x="354" y="415"/>
                  </a:moveTo>
                  <a:lnTo>
                    <a:pt x="354" y="415"/>
                  </a:lnTo>
                  <a:lnTo>
                    <a:pt x="451" y="344"/>
                  </a:lnTo>
                  <a:lnTo>
                    <a:pt x="557" y="282"/>
                  </a:lnTo>
                  <a:lnTo>
                    <a:pt x="672" y="221"/>
                  </a:lnTo>
                  <a:lnTo>
                    <a:pt x="778" y="168"/>
                  </a:lnTo>
                  <a:lnTo>
                    <a:pt x="1008" y="79"/>
                  </a:lnTo>
                  <a:lnTo>
                    <a:pt x="1237" y="0"/>
                  </a:lnTo>
                  <a:lnTo>
                    <a:pt x="866" y="238"/>
                  </a:lnTo>
                  <a:lnTo>
                    <a:pt x="690" y="371"/>
                  </a:lnTo>
                  <a:lnTo>
                    <a:pt x="601" y="433"/>
                  </a:lnTo>
                  <a:lnTo>
                    <a:pt x="522" y="512"/>
                  </a:lnTo>
                  <a:lnTo>
                    <a:pt x="460" y="565"/>
                  </a:lnTo>
                  <a:lnTo>
                    <a:pt x="407" y="627"/>
                  </a:lnTo>
                  <a:lnTo>
                    <a:pt x="363" y="697"/>
                  </a:lnTo>
                  <a:lnTo>
                    <a:pt x="336" y="777"/>
                  </a:lnTo>
                  <a:lnTo>
                    <a:pt x="318" y="839"/>
                  </a:lnTo>
                  <a:lnTo>
                    <a:pt x="318" y="892"/>
                  </a:lnTo>
                  <a:lnTo>
                    <a:pt x="327" y="953"/>
                  </a:lnTo>
                  <a:lnTo>
                    <a:pt x="354" y="1015"/>
                  </a:lnTo>
                  <a:lnTo>
                    <a:pt x="398" y="1104"/>
                  </a:lnTo>
                  <a:lnTo>
                    <a:pt x="460" y="1192"/>
                  </a:lnTo>
                  <a:lnTo>
                    <a:pt x="522" y="1280"/>
                  </a:lnTo>
                  <a:lnTo>
                    <a:pt x="575" y="1368"/>
                  </a:lnTo>
                  <a:lnTo>
                    <a:pt x="601" y="1413"/>
                  </a:lnTo>
                  <a:lnTo>
                    <a:pt x="619" y="1448"/>
                  </a:lnTo>
                  <a:lnTo>
                    <a:pt x="637" y="1536"/>
                  </a:lnTo>
                  <a:lnTo>
                    <a:pt x="628" y="1624"/>
                  </a:lnTo>
                  <a:lnTo>
                    <a:pt x="619" y="1669"/>
                  </a:lnTo>
                  <a:lnTo>
                    <a:pt x="601" y="1713"/>
                  </a:lnTo>
                  <a:lnTo>
                    <a:pt x="575" y="1775"/>
                  </a:lnTo>
                  <a:lnTo>
                    <a:pt x="539" y="1828"/>
                  </a:lnTo>
                  <a:lnTo>
                    <a:pt x="495" y="1881"/>
                  </a:lnTo>
                  <a:lnTo>
                    <a:pt x="451" y="1925"/>
                  </a:lnTo>
                  <a:lnTo>
                    <a:pt x="354" y="2013"/>
                  </a:lnTo>
                  <a:lnTo>
                    <a:pt x="239" y="2084"/>
                  </a:lnTo>
                  <a:lnTo>
                    <a:pt x="212" y="2110"/>
                  </a:lnTo>
                  <a:lnTo>
                    <a:pt x="204" y="2119"/>
                  </a:lnTo>
                  <a:lnTo>
                    <a:pt x="186" y="2119"/>
                  </a:lnTo>
                  <a:lnTo>
                    <a:pt x="257" y="2048"/>
                  </a:lnTo>
                  <a:lnTo>
                    <a:pt x="310" y="1969"/>
                  </a:lnTo>
                  <a:lnTo>
                    <a:pt x="327" y="1916"/>
                  </a:lnTo>
                  <a:lnTo>
                    <a:pt x="345" y="1872"/>
                  </a:lnTo>
                  <a:lnTo>
                    <a:pt x="354" y="1819"/>
                  </a:lnTo>
                  <a:lnTo>
                    <a:pt x="354" y="1775"/>
                  </a:lnTo>
                  <a:lnTo>
                    <a:pt x="345" y="1695"/>
                  </a:lnTo>
                  <a:lnTo>
                    <a:pt x="318" y="1633"/>
                  </a:lnTo>
                  <a:lnTo>
                    <a:pt x="274" y="1572"/>
                  </a:lnTo>
                  <a:lnTo>
                    <a:pt x="230" y="1510"/>
                  </a:lnTo>
                  <a:lnTo>
                    <a:pt x="133" y="1386"/>
                  </a:lnTo>
                  <a:lnTo>
                    <a:pt x="98" y="1315"/>
                  </a:lnTo>
                  <a:lnTo>
                    <a:pt x="62" y="1245"/>
                  </a:lnTo>
                  <a:lnTo>
                    <a:pt x="36" y="1165"/>
                  </a:lnTo>
                  <a:lnTo>
                    <a:pt x="9" y="1086"/>
                  </a:lnTo>
                  <a:lnTo>
                    <a:pt x="0" y="1006"/>
                  </a:lnTo>
                  <a:lnTo>
                    <a:pt x="9" y="927"/>
                  </a:lnTo>
                  <a:lnTo>
                    <a:pt x="18" y="848"/>
                  </a:lnTo>
                  <a:lnTo>
                    <a:pt x="45" y="777"/>
                  </a:lnTo>
                  <a:lnTo>
                    <a:pt x="80" y="706"/>
                  </a:lnTo>
                  <a:lnTo>
                    <a:pt x="124" y="636"/>
                  </a:lnTo>
                  <a:lnTo>
                    <a:pt x="177" y="574"/>
                  </a:lnTo>
                  <a:lnTo>
                    <a:pt x="230" y="512"/>
                  </a:lnTo>
                  <a:lnTo>
                    <a:pt x="292" y="459"/>
                  </a:lnTo>
                  <a:lnTo>
                    <a:pt x="354" y="415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Freeform 3"/>
            <p:cNvSpPr>
              <a:spLocks noChangeArrowheads="1"/>
            </p:cNvSpPr>
            <p:nvPr/>
          </p:nvSpPr>
          <p:spPr bwMode="gray">
            <a:xfrm>
              <a:off x="5897563" y="2530475"/>
              <a:ext cx="322262" cy="393700"/>
            </a:xfrm>
            <a:custGeom>
              <a:avLst/>
              <a:gdLst>
                <a:gd name="T0" fmla="*/ 16018551 w 893"/>
                <a:gd name="T1" fmla="*/ 12539435 h 1095"/>
                <a:gd name="T2" fmla="*/ 29953044 w 893"/>
                <a:gd name="T3" fmla="*/ 3490447 h 1095"/>
                <a:gd name="T4" fmla="*/ 45971595 w 893"/>
                <a:gd name="T5" fmla="*/ 0 h 1095"/>
                <a:gd name="T6" fmla="*/ 54045827 w 893"/>
                <a:gd name="T7" fmla="*/ 0 h 1095"/>
                <a:gd name="T8" fmla="*/ 67850406 w 893"/>
                <a:gd name="T9" fmla="*/ 0 h 1095"/>
                <a:gd name="T10" fmla="*/ 81654984 w 893"/>
                <a:gd name="T11" fmla="*/ 4653929 h 1095"/>
                <a:gd name="T12" fmla="*/ 94287438 w 893"/>
                <a:gd name="T13" fmla="*/ 10341546 h 1095"/>
                <a:gd name="T14" fmla="*/ 100147698 w 893"/>
                <a:gd name="T15" fmla="*/ 14866040 h 1095"/>
                <a:gd name="T16" fmla="*/ 107050168 w 893"/>
                <a:gd name="T17" fmla="*/ 24044463 h 1095"/>
                <a:gd name="T18" fmla="*/ 112780152 w 893"/>
                <a:gd name="T19" fmla="*/ 34256934 h 1095"/>
                <a:gd name="T20" fmla="*/ 114994124 w 893"/>
                <a:gd name="T21" fmla="*/ 45761962 h 1095"/>
                <a:gd name="T22" fmla="*/ 114994124 w 893"/>
                <a:gd name="T23" fmla="*/ 57137915 h 1095"/>
                <a:gd name="T24" fmla="*/ 113952276 w 893"/>
                <a:gd name="T25" fmla="*/ 63989373 h 1095"/>
                <a:gd name="T26" fmla="*/ 109264140 w 893"/>
                <a:gd name="T27" fmla="*/ 76528808 h 1095"/>
                <a:gd name="T28" fmla="*/ 96631686 w 893"/>
                <a:gd name="T29" fmla="*/ 92429255 h 1095"/>
                <a:gd name="T30" fmla="*/ 86343481 w 893"/>
                <a:gd name="T31" fmla="*/ 102770801 h 1095"/>
                <a:gd name="T32" fmla="*/ 66678281 w 893"/>
                <a:gd name="T33" fmla="*/ 115310236 h 1095"/>
                <a:gd name="T34" fmla="*/ 44799470 w 893"/>
                <a:gd name="T35" fmla="*/ 126686188 h 1095"/>
                <a:gd name="T36" fmla="*/ 0 w 893"/>
                <a:gd name="T37" fmla="*/ 141422793 h 1095"/>
                <a:gd name="T38" fmla="*/ 5730345 w 893"/>
                <a:gd name="T39" fmla="*/ 136898299 h 1095"/>
                <a:gd name="T40" fmla="*/ 23050935 w 893"/>
                <a:gd name="T41" fmla="*/ 126686188 h 1095"/>
                <a:gd name="T42" fmla="*/ 55217952 w 893"/>
                <a:gd name="T43" fmla="*/ 102770801 h 1095"/>
                <a:gd name="T44" fmla="*/ 70194654 w 893"/>
                <a:gd name="T45" fmla="*/ 89067884 h 1095"/>
                <a:gd name="T46" fmla="*/ 77096763 w 893"/>
                <a:gd name="T47" fmla="*/ 78855413 h 1095"/>
                <a:gd name="T48" fmla="*/ 83999232 w 893"/>
                <a:gd name="T49" fmla="*/ 61662409 h 1095"/>
                <a:gd name="T50" fmla="*/ 86343481 w 893"/>
                <a:gd name="T51" fmla="*/ 49122974 h 1095"/>
                <a:gd name="T52" fmla="*/ 85171357 w 893"/>
                <a:gd name="T53" fmla="*/ 43435357 h 1095"/>
                <a:gd name="T54" fmla="*/ 79441011 w 893"/>
                <a:gd name="T55" fmla="*/ 29732440 h 1095"/>
                <a:gd name="T56" fmla="*/ 70194654 w 893"/>
                <a:gd name="T57" fmla="*/ 18356487 h 1095"/>
                <a:gd name="T58" fmla="*/ 57562200 w 893"/>
                <a:gd name="T59" fmla="*/ 11505029 h 1095"/>
                <a:gd name="T60" fmla="*/ 42585498 w 893"/>
                <a:gd name="T61" fmla="*/ 8014941 h 1095"/>
                <a:gd name="T62" fmla="*/ 36855513 w 893"/>
                <a:gd name="T63" fmla="*/ 8014941 h 1095"/>
                <a:gd name="T64" fmla="*/ 16018551 w 893"/>
                <a:gd name="T65" fmla="*/ 12539435 h 10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893" h="1095">
                  <a:moveTo>
                    <a:pt x="123" y="97"/>
                  </a:moveTo>
                  <a:lnTo>
                    <a:pt x="123" y="97"/>
                  </a:lnTo>
                  <a:lnTo>
                    <a:pt x="177" y="53"/>
                  </a:lnTo>
                  <a:lnTo>
                    <a:pt x="230" y="27"/>
                  </a:lnTo>
                  <a:lnTo>
                    <a:pt x="291" y="9"/>
                  </a:lnTo>
                  <a:lnTo>
                    <a:pt x="353" y="0"/>
                  </a:lnTo>
                  <a:lnTo>
                    <a:pt x="415" y="0"/>
                  </a:lnTo>
                  <a:lnTo>
                    <a:pt x="468" y="0"/>
                  </a:lnTo>
                  <a:lnTo>
                    <a:pt x="521" y="0"/>
                  </a:lnTo>
                  <a:lnTo>
                    <a:pt x="574" y="18"/>
                  </a:lnTo>
                  <a:lnTo>
                    <a:pt x="627" y="36"/>
                  </a:lnTo>
                  <a:lnTo>
                    <a:pt x="671" y="53"/>
                  </a:lnTo>
                  <a:lnTo>
                    <a:pt x="724" y="80"/>
                  </a:lnTo>
                  <a:lnTo>
                    <a:pt x="769" y="115"/>
                  </a:lnTo>
                  <a:lnTo>
                    <a:pt x="795" y="150"/>
                  </a:lnTo>
                  <a:lnTo>
                    <a:pt x="822" y="186"/>
                  </a:lnTo>
                  <a:lnTo>
                    <a:pt x="848" y="221"/>
                  </a:lnTo>
                  <a:lnTo>
                    <a:pt x="866" y="265"/>
                  </a:lnTo>
                  <a:lnTo>
                    <a:pt x="883" y="309"/>
                  </a:lnTo>
                  <a:lnTo>
                    <a:pt x="883" y="354"/>
                  </a:lnTo>
                  <a:lnTo>
                    <a:pt x="892" y="398"/>
                  </a:lnTo>
                  <a:lnTo>
                    <a:pt x="883" y="442"/>
                  </a:lnTo>
                  <a:lnTo>
                    <a:pt x="875" y="495"/>
                  </a:lnTo>
                  <a:lnTo>
                    <a:pt x="857" y="548"/>
                  </a:lnTo>
                  <a:lnTo>
                    <a:pt x="839" y="592"/>
                  </a:lnTo>
                  <a:lnTo>
                    <a:pt x="804" y="636"/>
                  </a:lnTo>
                  <a:lnTo>
                    <a:pt x="742" y="715"/>
                  </a:lnTo>
                  <a:lnTo>
                    <a:pt x="663" y="795"/>
                  </a:lnTo>
                  <a:lnTo>
                    <a:pt x="592" y="848"/>
                  </a:lnTo>
                  <a:lnTo>
                    <a:pt x="512" y="892"/>
                  </a:lnTo>
                  <a:lnTo>
                    <a:pt x="433" y="936"/>
                  </a:lnTo>
                  <a:lnTo>
                    <a:pt x="344" y="980"/>
                  </a:lnTo>
                  <a:lnTo>
                    <a:pt x="177" y="1042"/>
                  </a:lnTo>
                  <a:lnTo>
                    <a:pt x="0" y="1094"/>
                  </a:lnTo>
                  <a:lnTo>
                    <a:pt x="44" y="1059"/>
                  </a:lnTo>
                  <a:lnTo>
                    <a:pt x="177" y="980"/>
                  </a:lnTo>
                  <a:lnTo>
                    <a:pt x="309" y="892"/>
                  </a:lnTo>
                  <a:lnTo>
                    <a:pt x="424" y="795"/>
                  </a:lnTo>
                  <a:lnTo>
                    <a:pt x="486" y="742"/>
                  </a:lnTo>
                  <a:lnTo>
                    <a:pt x="539" y="689"/>
                  </a:lnTo>
                  <a:lnTo>
                    <a:pt x="592" y="610"/>
                  </a:lnTo>
                  <a:lnTo>
                    <a:pt x="636" y="521"/>
                  </a:lnTo>
                  <a:lnTo>
                    <a:pt x="645" y="477"/>
                  </a:lnTo>
                  <a:lnTo>
                    <a:pt x="654" y="424"/>
                  </a:lnTo>
                  <a:lnTo>
                    <a:pt x="663" y="380"/>
                  </a:lnTo>
                  <a:lnTo>
                    <a:pt x="654" y="336"/>
                  </a:lnTo>
                  <a:lnTo>
                    <a:pt x="636" y="274"/>
                  </a:lnTo>
                  <a:lnTo>
                    <a:pt x="610" y="230"/>
                  </a:lnTo>
                  <a:lnTo>
                    <a:pt x="574" y="186"/>
                  </a:lnTo>
                  <a:lnTo>
                    <a:pt x="539" y="142"/>
                  </a:lnTo>
                  <a:lnTo>
                    <a:pt x="495" y="115"/>
                  </a:lnTo>
                  <a:lnTo>
                    <a:pt x="442" y="89"/>
                  </a:lnTo>
                  <a:lnTo>
                    <a:pt x="389" y="71"/>
                  </a:lnTo>
                  <a:lnTo>
                    <a:pt x="327" y="62"/>
                  </a:lnTo>
                  <a:lnTo>
                    <a:pt x="283" y="62"/>
                  </a:lnTo>
                  <a:lnTo>
                    <a:pt x="230" y="71"/>
                  </a:lnTo>
                  <a:lnTo>
                    <a:pt x="123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Freeform 4"/>
            <p:cNvSpPr>
              <a:spLocks noChangeArrowheads="1"/>
            </p:cNvSpPr>
            <p:nvPr/>
          </p:nvSpPr>
          <p:spPr bwMode="gray">
            <a:xfrm>
              <a:off x="4892675" y="2549525"/>
              <a:ext cx="1011238" cy="174625"/>
            </a:xfrm>
            <a:custGeom>
              <a:avLst/>
              <a:gdLst>
                <a:gd name="T0" fmla="*/ 22922714 w 2810"/>
                <a:gd name="T1" fmla="*/ 21600431 h 487"/>
                <a:gd name="T2" fmla="*/ 73301080 w 2810"/>
                <a:gd name="T3" fmla="*/ 5657205 h 487"/>
                <a:gd name="T4" fmla="*/ 99591109 w 2810"/>
                <a:gd name="T5" fmla="*/ 1157115 h 487"/>
                <a:gd name="T6" fmla="*/ 125881137 w 2810"/>
                <a:gd name="T7" fmla="*/ 0 h 487"/>
                <a:gd name="T8" fmla="*/ 95058171 w 2810"/>
                <a:gd name="T9" fmla="*/ 7971793 h 487"/>
                <a:gd name="T10" fmla="*/ 65271634 w 2810"/>
                <a:gd name="T11" fmla="*/ 19286202 h 487"/>
                <a:gd name="T12" fmla="*/ 58407811 w 2810"/>
                <a:gd name="T13" fmla="*/ 23915019 h 487"/>
                <a:gd name="T14" fmla="*/ 52709611 w 2810"/>
                <a:gd name="T15" fmla="*/ 29572224 h 487"/>
                <a:gd name="T16" fmla="*/ 52709611 w 2810"/>
                <a:gd name="T17" fmla="*/ 31886453 h 487"/>
                <a:gd name="T18" fmla="*/ 57242189 w 2810"/>
                <a:gd name="T19" fmla="*/ 36386543 h 487"/>
                <a:gd name="T20" fmla="*/ 66437257 w 2810"/>
                <a:gd name="T21" fmla="*/ 39729518 h 487"/>
                <a:gd name="T22" fmla="*/ 96223794 w 2810"/>
                <a:gd name="T23" fmla="*/ 43200862 h 487"/>
                <a:gd name="T24" fmla="*/ 129377646 w 2810"/>
                <a:gd name="T25" fmla="*/ 44358336 h 487"/>
                <a:gd name="T26" fmla="*/ 198016595 w 2810"/>
                <a:gd name="T27" fmla="*/ 43200862 h 487"/>
                <a:gd name="T28" fmla="*/ 231040893 w 2810"/>
                <a:gd name="T29" fmla="*/ 42043748 h 487"/>
                <a:gd name="T30" fmla="*/ 297478150 w 2810"/>
                <a:gd name="T31" fmla="*/ 35229428 h 487"/>
                <a:gd name="T32" fmla="*/ 363785853 w 2810"/>
                <a:gd name="T33" fmla="*/ 26100521 h 487"/>
                <a:gd name="T34" fmla="*/ 335294132 w 2810"/>
                <a:gd name="T35" fmla="*/ 40886633 h 487"/>
                <a:gd name="T36" fmla="*/ 331797624 w 2810"/>
                <a:gd name="T37" fmla="*/ 43200862 h 487"/>
                <a:gd name="T38" fmla="*/ 320400864 w 2810"/>
                <a:gd name="T39" fmla="*/ 46543838 h 487"/>
                <a:gd name="T40" fmla="*/ 299809395 w 2810"/>
                <a:gd name="T41" fmla="*/ 50015540 h 487"/>
                <a:gd name="T42" fmla="*/ 237904716 w 2810"/>
                <a:gd name="T43" fmla="*/ 59015720 h 487"/>
                <a:gd name="T44" fmla="*/ 155667675 w 2810"/>
                <a:gd name="T45" fmla="*/ 62487064 h 487"/>
                <a:gd name="T46" fmla="*/ 123679446 w 2810"/>
                <a:gd name="T47" fmla="*/ 62487064 h 487"/>
                <a:gd name="T48" fmla="*/ 91561663 w 2810"/>
                <a:gd name="T49" fmla="*/ 61329949 h 487"/>
                <a:gd name="T50" fmla="*/ 38981605 w 2810"/>
                <a:gd name="T51" fmla="*/ 55672745 h 487"/>
                <a:gd name="T52" fmla="*/ 20591829 w 2810"/>
                <a:gd name="T53" fmla="*/ 51172655 h 487"/>
                <a:gd name="T54" fmla="*/ 5827754 w 2810"/>
                <a:gd name="T55" fmla="*/ 45386723 h 487"/>
                <a:gd name="T56" fmla="*/ 2331245 w 2810"/>
                <a:gd name="T57" fmla="*/ 43200862 h 487"/>
                <a:gd name="T58" fmla="*/ 0 w 2810"/>
                <a:gd name="T59" fmla="*/ 38700773 h 487"/>
                <a:gd name="T60" fmla="*/ 1165623 w 2810"/>
                <a:gd name="T61" fmla="*/ 34072314 h 487"/>
                <a:gd name="T62" fmla="*/ 6863823 w 2810"/>
                <a:gd name="T63" fmla="*/ 30729339 h 487"/>
                <a:gd name="T64" fmla="*/ 22922714 w 2810"/>
                <a:gd name="T65" fmla="*/ 21600431 h 48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810" h="487">
                  <a:moveTo>
                    <a:pt x="177" y="168"/>
                  </a:moveTo>
                  <a:lnTo>
                    <a:pt x="177" y="168"/>
                  </a:lnTo>
                  <a:lnTo>
                    <a:pt x="372" y="97"/>
                  </a:lnTo>
                  <a:lnTo>
                    <a:pt x="566" y="44"/>
                  </a:lnTo>
                  <a:lnTo>
                    <a:pt x="663" y="18"/>
                  </a:lnTo>
                  <a:lnTo>
                    <a:pt x="769" y="9"/>
                  </a:lnTo>
                  <a:lnTo>
                    <a:pt x="875" y="0"/>
                  </a:lnTo>
                  <a:lnTo>
                    <a:pt x="972" y="0"/>
                  </a:lnTo>
                  <a:lnTo>
                    <a:pt x="734" y="62"/>
                  </a:lnTo>
                  <a:lnTo>
                    <a:pt x="619" y="106"/>
                  </a:lnTo>
                  <a:lnTo>
                    <a:pt x="504" y="150"/>
                  </a:lnTo>
                  <a:lnTo>
                    <a:pt x="451" y="186"/>
                  </a:lnTo>
                  <a:lnTo>
                    <a:pt x="425" y="203"/>
                  </a:lnTo>
                  <a:lnTo>
                    <a:pt x="407" y="230"/>
                  </a:lnTo>
                  <a:lnTo>
                    <a:pt x="407" y="248"/>
                  </a:lnTo>
                  <a:lnTo>
                    <a:pt x="416" y="265"/>
                  </a:lnTo>
                  <a:lnTo>
                    <a:pt x="442" y="283"/>
                  </a:lnTo>
                  <a:lnTo>
                    <a:pt x="513" y="309"/>
                  </a:lnTo>
                  <a:lnTo>
                    <a:pt x="592" y="318"/>
                  </a:lnTo>
                  <a:lnTo>
                    <a:pt x="743" y="336"/>
                  </a:lnTo>
                  <a:lnTo>
                    <a:pt x="999" y="345"/>
                  </a:lnTo>
                  <a:lnTo>
                    <a:pt x="1264" y="345"/>
                  </a:lnTo>
                  <a:lnTo>
                    <a:pt x="1529" y="336"/>
                  </a:lnTo>
                  <a:lnTo>
                    <a:pt x="1784" y="327"/>
                  </a:lnTo>
                  <a:lnTo>
                    <a:pt x="2041" y="301"/>
                  </a:lnTo>
                  <a:lnTo>
                    <a:pt x="2297" y="274"/>
                  </a:lnTo>
                  <a:lnTo>
                    <a:pt x="2809" y="203"/>
                  </a:lnTo>
                  <a:lnTo>
                    <a:pt x="2695" y="256"/>
                  </a:lnTo>
                  <a:lnTo>
                    <a:pt x="2589" y="318"/>
                  </a:lnTo>
                  <a:lnTo>
                    <a:pt x="2562" y="336"/>
                  </a:lnTo>
                  <a:lnTo>
                    <a:pt x="2536" y="345"/>
                  </a:lnTo>
                  <a:lnTo>
                    <a:pt x="2474" y="362"/>
                  </a:lnTo>
                  <a:lnTo>
                    <a:pt x="2315" y="389"/>
                  </a:lnTo>
                  <a:lnTo>
                    <a:pt x="2156" y="415"/>
                  </a:lnTo>
                  <a:lnTo>
                    <a:pt x="1837" y="459"/>
                  </a:lnTo>
                  <a:lnTo>
                    <a:pt x="1520" y="477"/>
                  </a:lnTo>
                  <a:lnTo>
                    <a:pt x="1202" y="486"/>
                  </a:lnTo>
                  <a:lnTo>
                    <a:pt x="955" y="486"/>
                  </a:lnTo>
                  <a:lnTo>
                    <a:pt x="707" y="477"/>
                  </a:lnTo>
                  <a:lnTo>
                    <a:pt x="433" y="451"/>
                  </a:lnTo>
                  <a:lnTo>
                    <a:pt x="301" y="433"/>
                  </a:lnTo>
                  <a:lnTo>
                    <a:pt x="159" y="398"/>
                  </a:lnTo>
                  <a:lnTo>
                    <a:pt x="89" y="380"/>
                  </a:lnTo>
                  <a:lnTo>
                    <a:pt x="45" y="353"/>
                  </a:lnTo>
                  <a:lnTo>
                    <a:pt x="18" y="336"/>
                  </a:lnTo>
                  <a:lnTo>
                    <a:pt x="0" y="318"/>
                  </a:lnTo>
                  <a:lnTo>
                    <a:pt x="0" y="301"/>
                  </a:lnTo>
                  <a:lnTo>
                    <a:pt x="0" y="283"/>
                  </a:lnTo>
                  <a:lnTo>
                    <a:pt x="9" y="265"/>
                  </a:lnTo>
                  <a:lnTo>
                    <a:pt x="53" y="239"/>
                  </a:lnTo>
                  <a:lnTo>
                    <a:pt x="89" y="212"/>
                  </a:lnTo>
                  <a:lnTo>
                    <a:pt x="177" y="168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Freeform 5"/>
            <p:cNvSpPr>
              <a:spLocks noChangeArrowheads="1"/>
            </p:cNvSpPr>
            <p:nvPr/>
          </p:nvSpPr>
          <p:spPr bwMode="gray">
            <a:xfrm>
              <a:off x="5053013" y="2778125"/>
              <a:ext cx="776287" cy="161925"/>
            </a:xfrm>
            <a:custGeom>
              <a:avLst/>
              <a:gdLst>
                <a:gd name="T0" fmla="*/ 6871004 w 2156"/>
                <a:gd name="T1" fmla="*/ 14890263 h 450"/>
                <a:gd name="T2" fmla="*/ 6871004 w 2156"/>
                <a:gd name="T3" fmla="*/ 14890263 h 450"/>
                <a:gd name="T4" fmla="*/ 14908959 w 2156"/>
                <a:gd name="T5" fmla="*/ 10228982 h 450"/>
                <a:gd name="T6" fmla="*/ 21779963 w 2156"/>
                <a:gd name="T7" fmla="*/ 5697241 h 450"/>
                <a:gd name="T8" fmla="*/ 37855513 w 2156"/>
                <a:gd name="T9" fmla="*/ 0 h 450"/>
                <a:gd name="T10" fmla="*/ 37855513 w 2156"/>
                <a:gd name="T11" fmla="*/ 0 h 450"/>
                <a:gd name="T12" fmla="*/ 33188430 w 2156"/>
                <a:gd name="T13" fmla="*/ 6862382 h 450"/>
                <a:gd name="T14" fmla="*/ 30984509 w 2156"/>
                <a:gd name="T15" fmla="*/ 10228982 h 450"/>
                <a:gd name="T16" fmla="*/ 29817918 w 2156"/>
                <a:gd name="T17" fmla="*/ 13724763 h 450"/>
                <a:gd name="T18" fmla="*/ 29817918 w 2156"/>
                <a:gd name="T19" fmla="*/ 13724763 h 450"/>
                <a:gd name="T20" fmla="*/ 29817918 w 2156"/>
                <a:gd name="T21" fmla="*/ 16055404 h 450"/>
                <a:gd name="T22" fmla="*/ 30984509 w 2156"/>
                <a:gd name="T23" fmla="*/ 18256864 h 450"/>
                <a:gd name="T24" fmla="*/ 35521971 w 2156"/>
                <a:gd name="T25" fmla="*/ 21752645 h 450"/>
                <a:gd name="T26" fmla="*/ 35521971 w 2156"/>
                <a:gd name="T27" fmla="*/ 21752645 h 450"/>
                <a:gd name="T28" fmla="*/ 44726517 w 2156"/>
                <a:gd name="T29" fmla="*/ 25119245 h 450"/>
                <a:gd name="T30" fmla="*/ 53931423 w 2156"/>
                <a:gd name="T31" fmla="*/ 27449886 h 450"/>
                <a:gd name="T32" fmla="*/ 53931423 w 2156"/>
                <a:gd name="T33" fmla="*/ 27449886 h 450"/>
                <a:gd name="T34" fmla="*/ 80248489 w 2156"/>
                <a:gd name="T35" fmla="*/ 29780526 h 450"/>
                <a:gd name="T36" fmla="*/ 105399323 w 2156"/>
                <a:gd name="T37" fmla="*/ 30816127 h 450"/>
                <a:gd name="T38" fmla="*/ 130679419 w 2156"/>
                <a:gd name="T39" fmla="*/ 30816127 h 450"/>
                <a:gd name="T40" fmla="*/ 156867223 w 2156"/>
                <a:gd name="T41" fmla="*/ 30816127 h 450"/>
                <a:gd name="T42" fmla="*/ 156867223 w 2156"/>
                <a:gd name="T43" fmla="*/ 30816127 h 450"/>
                <a:gd name="T44" fmla="*/ 179814137 w 2156"/>
                <a:gd name="T45" fmla="*/ 28615026 h 450"/>
                <a:gd name="T46" fmla="*/ 203798021 w 2156"/>
                <a:gd name="T47" fmla="*/ 26284386 h 450"/>
                <a:gd name="T48" fmla="*/ 249691129 w 2156"/>
                <a:gd name="T49" fmla="*/ 18256864 h 450"/>
                <a:gd name="T50" fmla="*/ 249691129 w 2156"/>
                <a:gd name="T51" fmla="*/ 18256864 h 450"/>
                <a:gd name="T52" fmla="*/ 256562493 w 2156"/>
                <a:gd name="T53" fmla="*/ 23953745 h 450"/>
                <a:gd name="T54" fmla="*/ 263433498 w 2156"/>
                <a:gd name="T55" fmla="*/ 28615026 h 450"/>
                <a:gd name="T56" fmla="*/ 279379426 w 2156"/>
                <a:gd name="T57" fmla="*/ 36642908 h 450"/>
                <a:gd name="T58" fmla="*/ 279379426 w 2156"/>
                <a:gd name="T59" fmla="*/ 36642908 h 450"/>
                <a:gd name="T60" fmla="*/ 250728459 w 2156"/>
                <a:gd name="T61" fmla="*/ 43505289 h 450"/>
                <a:gd name="T62" fmla="*/ 222207113 w 2156"/>
                <a:gd name="T63" fmla="*/ 49072991 h 450"/>
                <a:gd name="T64" fmla="*/ 193556146 w 2156"/>
                <a:gd name="T65" fmla="*/ 53604732 h 450"/>
                <a:gd name="T66" fmla="*/ 164905178 w 2156"/>
                <a:gd name="T67" fmla="*/ 56971332 h 450"/>
                <a:gd name="T68" fmla="*/ 164905178 w 2156"/>
                <a:gd name="T69" fmla="*/ 56971332 h 450"/>
                <a:gd name="T70" fmla="*/ 137550423 w 2156"/>
                <a:gd name="T71" fmla="*/ 58136473 h 450"/>
                <a:gd name="T72" fmla="*/ 110066407 w 2156"/>
                <a:gd name="T73" fmla="*/ 58136473 h 450"/>
                <a:gd name="T74" fmla="*/ 82452409 w 2156"/>
                <a:gd name="T75" fmla="*/ 55935372 h 450"/>
                <a:gd name="T76" fmla="*/ 54968393 w 2156"/>
                <a:gd name="T77" fmla="*/ 52439591 h 450"/>
                <a:gd name="T78" fmla="*/ 54968393 w 2156"/>
                <a:gd name="T79" fmla="*/ 52439591 h 450"/>
                <a:gd name="T80" fmla="*/ 34355381 w 2156"/>
                <a:gd name="T81" fmla="*/ 47907490 h 450"/>
                <a:gd name="T82" fmla="*/ 24113505 w 2156"/>
                <a:gd name="T83" fmla="*/ 45706390 h 450"/>
                <a:gd name="T84" fmla="*/ 13742008 w 2156"/>
                <a:gd name="T85" fmla="*/ 41174649 h 450"/>
                <a:gd name="T86" fmla="*/ 13742008 w 2156"/>
                <a:gd name="T87" fmla="*/ 41174649 h 450"/>
                <a:gd name="T88" fmla="*/ 5704413 w 2156"/>
                <a:gd name="T89" fmla="*/ 35477408 h 450"/>
                <a:gd name="T90" fmla="*/ 2333542 w 2156"/>
                <a:gd name="T91" fmla="*/ 31981627 h 450"/>
                <a:gd name="T92" fmla="*/ 0 w 2156"/>
                <a:gd name="T93" fmla="*/ 28615026 h 450"/>
                <a:gd name="T94" fmla="*/ 0 w 2156"/>
                <a:gd name="T95" fmla="*/ 28615026 h 450"/>
                <a:gd name="T96" fmla="*/ 0 w 2156"/>
                <a:gd name="T97" fmla="*/ 23953745 h 450"/>
                <a:gd name="T98" fmla="*/ 2333542 w 2156"/>
                <a:gd name="T99" fmla="*/ 20587504 h 450"/>
                <a:gd name="T100" fmla="*/ 4667084 w 2156"/>
                <a:gd name="T101" fmla="*/ 17091364 h 450"/>
                <a:gd name="T102" fmla="*/ 6871004 w 2156"/>
                <a:gd name="T103" fmla="*/ 14890263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56" h="450">
                  <a:moveTo>
                    <a:pt x="53" y="115"/>
                  </a:moveTo>
                  <a:lnTo>
                    <a:pt x="53" y="115"/>
                  </a:lnTo>
                  <a:lnTo>
                    <a:pt x="115" y="79"/>
                  </a:lnTo>
                  <a:lnTo>
                    <a:pt x="168" y="44"/>
                  </a:lnTo>
                  <a:lnTo>
                    <a:pt x="292" y="0"/>
                  </a:lnTo>
                  <a:lnTo>
                    <a:pt x="256" y="53"/>
                  </a:lnTo>
                  <a:lnTo>
                    <a:pt x="239" y="79"/>
                  </a:lnTo>
                  <a:lnTo>
                    <a:pt x="230" y="106"/>
                  </a:lnTo>
                  <a:lnTo>
                    <a:pt x="230" y="124"/>
                  </a:lnTo>
                  <a:lnTo>
                    <a:pt x="239" y="141"/>
                  </a:lnTo>
                  <a:lnTo>
                    <a:pt x="274" y="168"/>
                  </a:lnTo>
                  <a:lnTo>
                    <a:pt x="345" y="194"/>
                  </a:lnTo>
                  <a:lnTo>
                    <a:pt x="416" y="212"/>
                  </a:lnTo>
                  <a:lnTo>
                    <a:pt x="619" y="230"/>
                  </a:lnTo>
                  <a:lnTo>
                    <a:pt x="813" y="238"/>
                  </a:lnTo>
                  <a:lnTo>
                    <a:pt x="1008" y="238"/>
                  </a:lnTo>
                  <a:lnTo>
                    <a:pt x="1210" y="238"/>
                  </a:lnTo>
                  <a:lnTo>
                    <a:pt x="1387" y="221"/>
                  </a:lnTo>
                  <a:lnTo>
                    <a:pt x="1572" y="203"/>
                  </a:lnTo>
                  <a:lnTo>
                    <a:pt x="1926" y="141"/>
                  </a:lnTo>
                  <a:lnTo>
                    <a:pt x="1979" y="185"/>
                  </a:lnTo>
                  <a:lnTo>
                    <a:pt x="2032" y="221"/>
                  </a:lnTo>
                  <a:lnTo>
                    <a:pt x="2155" y="283"/>
                  </a:lnTo>
                  <a:lnTo>
                    <a:pt x="1934" y="336"/>
                  </a:lnTo>
                  <a:lnTo>
                    <a:pt x="1714" y="379"/>
                  </a:lnTo>
                  <a:lnTo>
                    <a:pt x="1493" y="414"/>
                  </a:lnTo>
                  <a:lnTo>
                    <a:pt x="1272" y="440"/>
                  </a:lnTo>
                  <a:lnTo>
                    <a:pt x="1061" y="449"/>
                  </a:lnTo>
                  <a:lnTo>
                    <a:pt x="849" y="449"/>
                  </a:lnTo>
                  <a:lnTo>
                    <a:pt x="636" y="432"/>
                  </a:lnTo>
                  <a:lnTo>
                    <a:pt x="424" y="405"/>
                  </a:lnTo>
                  <a:lnTo>
                    <a:pt x="265" y="370"/>
                  </a:lnTo>
                  <a:lnTo>
                    <a:pt x="186" y="353"/>
                  </a:lnTo>
                  <a:lnTo>
                    <a:pt x="106" y="318"/>
                  </a:lnTo>
                  <a:lnTo>
                    <a:pt x="44" y="274"/>
                  </a:lnTo>
                  <a:lnTo>
                    <a:pt x="18" y="247"/>
                  </a:lnTo>
                  <a:lnTo>
                    <a:pt x="0" y="221"/>
                  </a:lnTo>
                  <a:lnTo>
                    <a:pt x="0" y="185"/>
                  </a:lnTo>
                  <a:lnTo>
                    <a:pt x="18" y="159"/>
                  </a:lnTo>
                  <a:lnTo>
                    <a:pt x="36" y="132"/>
                  </a:lnTo>
                  <a:lnTo>
                    <a:pt x="53" y="115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Freeform 6"/>
            <p:cNvSpPr>
              <a:spLocks noChangeArrowheads="1"/>
            </p:cNvSpPr>
            <p:nvPr/>
          </p:nvSpPr>
          <p:spPr bwMode="gray">
            <a:xfrm>
              <a:off x="5113338" y="2997200"/>
              <a:ext cx="681037" cy="165100"/>
            </a:xfrm>
            <a:custGeom>
              <a:avLst/>
              <a:gdLst>
                <a:gd name="T0" fmla="*/ 5706881 w 1891"/>
                <a:gd name="T1" fmla="*/ 12495558 h 460"/>
                <a:gd name="T2" fmla="*/ 5706881 w 1891"/>
                <a:gd name="T3" fmla="*/ 12495558 h 460"/>
                <a:gd name="T4" fmla="*/ 12581357 w 1891"/>
                <a:gd name="T5" fmla="*/ 9146181 h 460"/>
                <a:gd name="T6" fmla="*/ 19455833 w 1891"/>
                <a:gd name="T7" fmla="*/ 5667955 h 460"/>
                <a:gd name="T8" fmla="*/ 34372020 w 1891"/>
                <a:gd name="T9" fmla="*/ 0 h 460"/>
                <a:gd name="T10" fmla="*/ 34372020 w 1891"/>
                <a:gd name="T11" fmla="*/ 0 h 460"/>
                <a:gd name="T12" fmla="*/ 28664779 w 1891"/>
                <a:gd name="T13" fmla="*/ 5667955 h 460"/>
                <a:gd name="T14" fmla="*/ 27497544 w 1891"/>
                <a:gd name="T15" fmla="*/ 9146181 h 460"/>
                <a:gd name="T16" fmla="*/ 27497544 w 1891"/>
                <a:gd name="T17" fmla="*/ 12495558 h 460"/>
                <a:gd name="T18" fmla="*/ 27497544 w 1891"/>
                <a:gd name="T19" fmla="*/ 12495558 h 460"/>
                <a:gd name="T20" fmla="*/ 32166843 w 1891"/>
                <a:gd name="T21" fmla="*/ 15973425 h 460"/>
                <a:gd name="T22" fmla="*/ 36706490 w 1891"/>
                <a:gd name="T23" fmla="*/ 18163512 h 460"/>
                <a:gd name="T24" fmla="*/ 48120612 w 1891"/>
                <a:gd name="T25" fmla="*/ 20482091 h 460"/>
                <a:gd name="T26" fmla="*/ 48120612 w 1891"/>
                <a:gd name="T27" fmla="*/ 20482091 h 460"/>
                <a:gd name="T28" fmla="*/ 71078510 w 1891"/>
                <a:gd name="T29" fmla="*/ 22801028 h 460"/>
                <a:gd name="T30" fmla="*/ 94036408 w 1891"/>
                <a:gd name="T31" fmla="*/ 24990756 h 460"/>
                <a:gd name="T32" fmla="*/ 115827071 w 1891"/>
                <a:gd name="T33" fmla="*/ 24990756 h 460"/>
                <a:gd name="T34" fmla="*/ 138525303 w 1891"/>
                <a:gd name="T35" fmla="*/ 23960317 h 460"/>
                <a:gd name="T36" fmla="*/ 138525303 w 1891"/>
                <a:gd name="T37" fmla="*/ 23960317 h 460"/>
                <a:gd name="T38" fmla="*/ 155776319 w 1891"/>
                <a:gd name="T39" fmla="*/ 22801028 h 460"/>
                <a:gd name="T40" fmla="*/ 171859741 w 1891"/>
                <a:gd name="T41" fmla="*/ 20482091 h 460"/>
                <a:gd name="T42" fmla="*/ 205064526 w 1891"/>
                <a:gd name="T43" fmla="*/ 14814136 h 460"/>
                <a:gd name="T44" fmla="*/ 205064526 w 1891"/>
                <a:gd name="T45" fmla="*/ 14814136 h 460"/>
                <a:gd name="T46" fmla="*/ 224520360 w 1891"/>
                <a:gd name="T47" fmla="*/ 24990756 h 460"/>
                <a:gd name="T48" fmla="*/ 245143428 w 1891"/>
                <a:gd name="T49" fmla="*/ 34136937 h 460"/>
                <a:gd name="T50" fmla="*/ 245143428 w 1891"/>
                <a:gd name="T51" fmla="*/ 34136937 h 460"/>
                <a:gd name="T52" fmla="*/ 229060006 w 1891"/>
                <a:gd name="T53" fmla="*/ 40964181 h 460"/>
                <a:gd name="T54" fmla="*/ 213106237 w 1891"/>
                <a:gd name="T55" fmla="*/ 46632495 h 460"/>
                <a:gd name="T56" fmla="*/ 195855221 w 1891"/>
                <a:gd name="T57" fmla="*/ 50110362 h 460"/>
                <a:gd name="T58" fmla="*/ 178734217 w 1891"/>
                <a:gd name="T59" fmla="*/ 53459739 h 460"/>
                <a:gd name="T60" fmla="*/ 178734217 w 1891"/>
                <a:gd name="T61" fmla="*/ 53459739 h 460"/>
                <a:gd name="T62" fmla="*/ 151236673 w 1891"/>
                <a:gd name="T63" fmla="*/ 57968405 h 460"/>
                <a:gd name="T64" fmla="*/ 121533952 w 1891"/>
                <a:gd name="T65" fmla="*/ 59127694 h 460"/>
                <a:gd name="T66" fmla="*/ 92869173 w 1891"/>
                <a:gd name="T67" fmla="*/ 59127694 h 460"/>
                <a:gd name="T68" fmla="*/ 64204394 w 1891"/>
                <a:gd name="T69" fmla="*/ 55778317 h 460"/>
                <a:gd name="T70" fmla="*/ 64204394 w 1891"/>
                <a:gd name="T71" fmla="*/ 55778317 h 460"/>
                <a:gd name="T72" fmla="*/ 51622677 w 1891"/>
                <a:gd name="T73" fmla="*/ 53459739 h 460"/>
                <a:gd name="T74" fmla="*/ 39041319 w 1891"/>
                <a:gd name="T75" fmla="*/ 50110362 h 460"/>
                <a:gd name="T76" fmla="*/ 26330309 w 1891"/>
                <a:gd name="T77" fmla="*/ 45472847 h 460"/>
                <a:gd name="T78" fmla="*/ 14916187 w 1891"/>
                <a:gd name="T79" fmla="*/ 40964181 h 460"/>
                <a:gd name="T80" fmla="*/ 14916187 w 1891"/>
                <a:gd name="T81" fmla="*/ 40964181 h 460"/>
                <a:gd name="T82" fmla="*/ 6874476 w 1891"/>
                <a:gd name="T83" fmla="*/ 35296227 h 460"/>
                <a:gd name="T84" fmla="*/ 3502064 w 1891"/>
                <a:gd name="T85" fmla="*/ 30787561 h 460"/>
                <a:gd name="T86" fmla="*/ 1167235 w 1891"/>
                <a:gd name="T87" fmla="*/ 26150045 h 460"/>
                <a:gd name="T88" fmla="*/ 1167235 w 1891"/>
                <a:gd name="T89" fmla="*/ 26150045 h 460"/>
                <a:gd name="T90" fmla="*/ 0 w 1891"/>
                <a:gd name="T91" fmla="*/ 22801028 h 460"/>
                <a:gd name="T92" fmla="*/ 1167235 w 1891"/>
                <a:gd name="T93" fmla="*/ 19322802 h 460"/>
                <a:gd name="T94" fmla="*/ 3502064 w 1891"/>
                <a:gd name="T95" fmla="*/ 15973425 h 460"/>
                <a:gd name="T96" fmla="*/ 5706881 w 1891"/>
                <a:gd name="T97" fmla="*/ 12495558 h 4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891" h="460">
                  <a:moveTo>
                    <a:pt x="44" y="97"/>
                  </a:moveTo>
                  <a:lnTo>
                    <a:pt x="44" y="97"/>
                  </a:lnTo>
                  <a:lnTo>
                    <a:pt x="97" y="71"/>
                  </a:lnTo>
                  <a:lnTo>
                    <a:pt x="150" y="44"/>
                  </a:lnTo>
                  <a:lnTo>
                    <a:pt x="265" y="0"/>
                  </a:lnTo>
                  <a:lnTo>
                    <a:pt x="221" y="44"/>
                  </a:lnTo>
                  <a:lnTo>
                    <a:pt x="212" y="71"/>
                  </a:lnTo>
                  <a:lnTo>
                    <a:pt x="212" y="97"/>
                  </a:lnTo>
                  <a:lnTo>
                    <a:pt x="248" y="124"/>
                  </a:lnTo>
                  <a:lnTo>
                    <a:pt x="283" y="141"/>
                  </a:lnTo>
                  <a:lnTo>
                    <a:pt x="371" y="159"/>
                  </a:lnTo>
                  <a:lnTo>
                    <a:pt x="548" y="177"/>
                  </a:lnTo>
                  <a:lnTo>
                    <a:pt x="725" y="194"/>
                  </a:lnTo>
                  <a:lnTo>
                    <a:pt x="893" y="194"/>
                  </a:lnTo>
                  <a:lnTo>
                    <a:pt x="1068" y="186"/>
                  </a:lnTo>
                  <a:lnTo>
                    <a:pt x="1201" y="177"/>
                  </a:lnTo>
                  <a:lnTo>
                    <a:pt x="1325" y="159"/>
                  </a:lnTo>
                  <a:lnTo>
                    <a:pt x="1581" y="115"/>
                  </a:lnTo>
                  <a:lnTo>
                    <a:pt x="1731" y="194"/>
                  </a:lnTo>
                  <a:lnTo>
                    <a:pt x="1890" y="265"/>
                  </a:lnTo>
                  <a:lnTo>
                    <a:pt x="1766" y="318"/>
                  </a:lnTo>
                  <a:lnTo>
                    <a:pt x="1643" y="362"/>
                  </a:lnTo>
                  <a:lnTo>
                    <a:pt x="1510" y="389"/>
                  </a:lnTo>
                  <a:lnTo>
                    <a:pt x="1378" y="415"/>
                  </a:lnTo>
                  <a:lnTo>
                    <a:pt x="1166" y="450"/>
                  </a:lnTo>
                  <a:lnTo>
                    <a:pt x="937" y="459"/>
                  </a:lnTo>
                  <a:lnTo>
                    <a:pt x="716" y="459"/>
                  </a:lnTo>
                  <a:lnTo>
                    <a:pt x="495" y="433"/>
                  </a:lnTo>
                  <a:lnTo>
                    <a:pt x="398" y="415"/>
                  </a:lnTo>
                  <a:lnTo>
                    <a:pt x="301" y="389"/>
                  </a:lnTo>
                  <a:lnTo>
                    <a:pt x="203" y="353"/>
                  </a:lnTo>
                  <a:lnTo>
                    <a:pt x="115" y="318"/>
                  </a:lnTo>
                  <a:lnTo>
                    <a:pt x="53" y="274"/>
                  </a:lnTo>
                  <a:lnTo>
                    <a:pt x="27" y="239"/>
                  </a:lnTo>
                  <a:lnTo>
                    <a:pt x="9" y="203"/>
                  </a:lnTo>
                  <a:lnTo>
                    <a:pt x="0" y="177"/>
                  </a:lnTo>
                  <a:lnTo>
                    <a:pt x="9" y="150"/>
                  </a:lnTo>
                  <a:lnTo>
                    <a:pt x="27" y="124"/>
                  </a:lnTo>
                  <a:lnTo>
                    <a:pt x="44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Freeform 7"/>
            <p:cNvSpPr>
              <a:spLocks noChangeArrowheads="1"/>
            </p:cNvSpPr>
            <p:nvPr/>
          </p:nvSpPr>
          <p:spPr bwMode="gray">
            <a:xfrm>
              <a:off x="4730750" y="3143250"/>
              <a:ext cx="1400175" cy="212725"/>
            </a:xfrm>
            <a:custGeom>
              <a:avLst/>
              <a:gdLst>
                <a:gd name="T0" fmla="*/ 45781185 w 3888"/>
                <a:gd name="T1" fmla="*/ 10294742 h 593"/>
                <a:gd name="T2" fmla="*/ 69903953 w 3888"/>
                <a:gd name="T3" fmla="*/ 3474628 h 593"/>
                <a:gd name="T4" fmla="*/ 95063888 w 3888"/>
                <a:gd name="T5" fmla="*/ 0 h 593"/>
                <a:gd name="T6" fmla="*/ 105439516 w 3888"/>
                <a:gd name="T7" fmla="*/ 0 h 593"/>
                <a:gd name="T8" fmla="*/ 115685138 w 3888"/>
                <a:gd name="T9" fmla="*/ 3474628 h 593"/>
                <a:gd name="T10" fmla="*/ 99732938 w 3888"/>
                <a:gd name="T11" fmla="*/ 5662144 h 593"/>
                <a:gd name="T12" fmla="*/ 69903953 w 3888"/>
                <a:gd name="T13" fmla="*/ 13640587 h 593"/>
                <a:gd name="T14" fmla="*/ 56156453 w 3888"/>
                <a:gd name="T15" fmla="*/ 19302731 h 593"/>
                <a:gd name="T16" fmla="*/ 46948358 w 3888"/>
                <a:gd name="T17" fmla="*/ 26123204 h 593"/>
                <a:gd name="T18" fmla="*/ 45781185 w 3888"/>
                <a:gd name="T19" fmla="*/ 28439503 h 593"/>
                <a:gd name="T20" fmla="*/ 49282703 w 3888"/>
                <a:gd name="T21" fmla="*/ 35259617 h 593"/>
                <a:gd name="T22" fmla="*/ 56156453 w 3888"/>
                <a:gd name="T23" fmla="*/ 37575916 h 593"/>
                <a:gd name="T24" fmla="*/ 95063888 w 3888"/>
                <a:gd name="T25" fmla="*/ 47742234 h 593"/>
                <a:gd name="T26" fmla="*/ 136306028 w 3888"/>
                <a:gd name="T27" fmla="*/ 53404378 h 593"/>
                <a:gd name="T28" fmla="*/ 166135013 w 3888"/>
                <a:gd name="T29" fmla="*/ 55720677 h 593"/>
                <a:gd name="T30" fmla="*/ 226830871 w 3888"/>
                <a:gd name="T31" fmla="*/ 56878647 h 593"/>
                <a:gd name="T32" fmla="*/ 316188181 w 3888"/>
                <a:gd name="T33" fmla="*/ 55720677 h 593"/>
                <a:gd name="T34" fmla="*/ 376884039 w 3888"/>
                <a:gd name="T35" fmla="*/ 51216503 h 593"/>
                <a:gd name="T36" fmla="*/ 444453286 w 3888"/>
                <a:gd name="T37" fmla="*/ 40921761 h 593"/>
                <a:gd name="T38" fmla="*/ 467408882 w 3888"/>
                <a:gd name="T39" fmla="*/ 36417946 h 593"/>
                <a:gd name="T40" fmla="*/ 488029772 w 3888"/>
                <a:gd name="T41" fmla="*/ 27281174 h 593"/>
                <a:gd name="T42" fmla="*/ 492569177 w 3888"/>
                <a:gd name="T43" fmla="*/ 21619030 h 593"/>
                <a:gd name="T44" fmla="*/ 494903522 w 3888"/>
                <a:gd name="T45" fmla="*/ 13640587 h 593"/>
                <a:gd name="T46" fmla="*/ 490364117 w 3888"/>
                <a:gd name="T47" fmla="*/ 5662144 h 593"/>
                <a:gd name="T48" fmla="*/ 494903522 w 3888"/>
                <a:gd name="T49" fmla="*/ 9136772 h 593"/>
                <a:gd name="T50" fmla="*/ 502944445 w 3888"/>
                <a:gd name="T51" fmla="*/ 15956886 h 593"/>
                <a:gd name="T52" fmla="*/ 504111617 w 3888"/>
                <a:gd name="T53" fmla="*/ 21619030 h 593"/>
                <a:gd name="T54" fmla="*/ 500609739 w 3888"/>
                <a:gd name="T55" fmla="*/ 27281174 h 593"/>
                <a:gd name="T56" fmla="*/ 491531650 w 3888"/>
                <a:gd name="T57" fmla="*/ 35259617 h 593"/>
                <a:gd name="T58" fmla="*/ 485695427 w 3888"/>
                <a:gd name="T59" fmla="*/ 38734245 h 593"/>
                <a:gd name="T60" fmla="*/ 450289510 w 3888"/>
                <a:gd name="T61" fmla="*/ 52246049 h 593"/>
                <a:gd name="T62" fmla="*/ 413586774 w 3888"/>
                <a:gd name="T63" fmla="*/ 61382821 h 593"/>
                <a:gd name="T64" fmla="*/ 386092134 w 3888"/>
                <a:gd name="T65" fmla="*/ 65886636 h 593"/>
                <a:gd name="T66" fmla="*/ 332140381 w 3888"/>
                <a:gd name="T67" fmla="*/ 72707109 h 593"/>
                <a:gd name="T68" fmla="*/ 277151100 w 3888"/>
                <a:gd name="T69" fmla="*/ 76181378 h 593"/>
                <a:gd name="T70" fmla="*/ 194796826 w 3888"/>
                <a:gd name="T71" fmla="*/ 76181378 h 593"/>
                <a:gd name="T72" fmla="*/ 153555046 w 3888"/>
                <a:gd name="T73" fmla="*/ 73865079 h 593"/>
                <a:gd name="T74" fmla="*/ 71071126 w 3888"/>
                <a:gd name="T75" fmla="*/ 65886636 h 593"/>
                <a:gd name="T76" fmla="*/ 29699340 w 3888"/>
                <a:gd name="T77" fmla="*/ 59066522 h 593"/>
                <a:gd name="T78" fmla="*/ 8040923 w 3888"/>
                <a:gd name="T79" fmla="*/ 52246049 h 593"/>
                <a:gd name="T80" fmla="*/ 2204699 w 3888"/>
                <a:gd name="T81" fmla="*/ 47742234 h 593"/>
                <a:gd name="T82" fmla="*/ 0 w 3888"/>
                <a:gd name="T83" fmla="*/ 43238060 h 593"/>
                <a:gd name="T84" fmla="*/ 2204699 w 3888"/>
                <a:gd name="T85" fmla="*/ 35259617 h 593"/>
                <a:gd name="T86" fmla="*/ 5706577 w 3888"/>
                <a:gd name="T87" fmla="*/ 30755802 h 593"/>
                <a:gd name="T88" fmla="*/ 23993122 w 3888"/>
                <a:gd name="T89" fmla="*/ 19302731 h 593"/>
                <a:gd name="T90" fmla="*/ 45781185 w 3888"/>
                <a:gd name="T91" fmla="*/ 10294742 h 5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888" h="593">
                  <a:moveTo>
                    <a:pt x="353" y="80"/>
                  </a:moveTo>
                  <a:lnTo>
                    <a:pt x="353" y="80"/>
                  </a:lnTo>
                  <a:lnTo>
                    <a:pt x="442" y="53"/>
                  </a:lnTo>
                  <a:lnTo>
                    <a:pt x="539" y="27"/>
                  </a:lnTo>
                  <a:lnTo>
                    <a:pt x="636" y="9"/>
                  </a:lnTo>
                  <a:lnTo>
                    <a:pt x="733" y="0"/>
                  </a:lnTo>
                  <a:lnTo>
                    <a:pt x="813" y="0"/>
                  </a:lnTo>
                  <a:lnTo>
                    <a:pt x="857" y="9"/>
                  </a:lnTo>
                  <a:lnTo>
                    <a:pt x="892" y="27"/>
                  </a:lnTo>
                  <a:lnTo>
                    <a:pt x="769" y="44"/>
                  </a:lnTo>
                  <a:lnTo>
                    <a:pt x="654" y="62"/>
                  </a:lnTo>
                  <a:lnTo>
                    <a:pt x="539" y="106"/>
                  </a:lnTo>
                  <a:lnTo>
                    <a:pt x="433" y="150"/>
                  </a:lnTo>
                  <a:lnTo>
                    <a:pt x="389" y="177"/>
                  </a:lnTo>
                  <a:lnTo>
                    <a:pt x="362" y="203"/>
                  </a:lnTo>
                  <a:lnTo>
                    <a:pt x="353" y="221"/>
                  </a:lnTo>
                  <a:lnTo>
                    <a:pt x="362" y="256"/>
                  </a:lnTo>
                  <a:lnTo>
                    <a:pt x="380" y="274"/>
                  </a:lnTo>
                  <a:lnTo>
                    <a:pt x="433" y="292"/>
                  </a:lnTo>
                  <a:lnTo>
                    <a:pt x="583" y="345"/>
                  </a:lnTo>
                  <a:lnTo>
                    <a:pt x="733" y="371"/>
                  </a:lnTo>
                  <a:lnTo>
                    <a:pt x="892" y="398"/>
                  </a:lnTo>
                  <a:lnTo>
                    <a:pt x="1051" y="415"/>
                  </a:lnTo>
                  <a:lnTo>
                    <a:pt x="1281" y="433"/>
                  </a:lnTo>
                  <a:lnTo>
                    <a:pt x="1511" y="442"/>
                  </a:lnTo>
                  <a:lnTo>
                    <a:pt x="1749" y="442"/>
                  </a:lnTo>
                  <a:lnTo>
                    <a:pt x="1979" y="442"/>
                  </a:lnTo>
                  <a:lnTo>
                    <a:pt x="2438" y="433"/>
                  </a:lnTo>
                  <a:lnTo>
                    <a:pt x="2906" y="398"/>
                  </a:lnTo>
                  <a:lnTo>
                    <a:pt x="3259" y="354"/>
                  </a:lnTo>
                  <a:lnTo>
                    <a:pt x="3427" y="318"/>
                  </a:lnTo>
                  <a:lnTo>
                    <a:pt x="3604" y="283"/>
                  </a:lnTo>
                  <a:lnTo>
                    <a:pt x="3710" y="239"/>
                  </a:lnTo>
                  <a:lnTo>
                    <a:pt x="3763" y="212"/>
                  </a:lnTo>
                  <a:lnTo>
                    <a:pt x="3798" y="168"/>
                  </a:lnTo>
                  <a:lnTo>
                    <a:pt x="3816" y="133"/>
                  </a:lnTo>
                  <a:lnTo>
                    <a:pt x="3816" y="106"/>
                  </a:lnTo>
                  <a:lnTo>
                    <a:pt x="3798" y="71"/>
                  </a:lnTo>
                  <a:lnTo>
                    <a:pt x="3781" y="44"/>
                  </a:lnTo>
                  <a:lnTo>
                    <a:pt x="3816" y="71"/>
                  </a:lnTo>
                  <a:lnTo>
                    <a:pt x="3852" y="97"/>
                  </a:lnTo>
                  <a:lnTo>
                    <a:pt x="3878" y="124"/>
                  </a:lnTo>
                  <a:lnTo>
                    <a:pt x="3887" y="150"/>
                  </a:lnTo>
                  <a:lnTo>
                    <a:pt x="3887" y="168"/>
                  </a:lnTo>
                  <a:lnTo>
                    <a:pt x="3860" y="212"/>
                  </a:lnTo>
                  <a:lnTo>
                    <a:pt x="3825" y="248"/>
                  </a:lnTo>
                  <a:lnTo>
                    <a:pt x="3790" y="274"/>
                  </a:lnTo>
                  <a:lnTo>
                    <a:pt x="3745" y="301"/>
                  </a:lnTo>
                  <a:lnTo>
                    <a:pt x="3613" y="362"/>
                  </a:lnTo>
                  <a:lnTo>
                    <a:pt x="3472" y="406"/>
                  </a:lnTo>
                  <a:lnTo>
                    <a:pt x="3330" y="442"/>
                  </a:lnTo>
                  <a:lnTo>
                    <a:pt x="3189" y="477"/>
                  </a:lnTo>
                  <a:lnTo>
                    <a:pt x="2977" y="512"/>
                  </a:lnTo>
                  <a:lnTo>
                    <a:pt x="2773" y="539"/>
                  </a:lnTo>
                  <a:lnTo>
                    <a:pt x="2561" y="565"/>
                  </a:lnTo>
                  <a:lnTo>
                    <a:pt x="2349" y="583"/>
                  </a:lnTo>
                  <a:lnTo>
                    <a:pt x="2137" y="592"/>
                  </a:lnTo>
                  <a:lnTo>
                    <a:pt x="1926" y="592"/>
                  </a:lnTo>
                  <a:lnTo>
                    <a:pt x="1502" y="592"/>
                  </a:lnTo>
                  <a:lnTo>
                    <a:pt x="1184" y="574"/>
                  </a:lnTo>
                  <a:lnTo>
                    <a:pt x="866" y="548"/>
                  </a:lnTo>
                  <a:lnTo>
                    <a:pt x="548" y="512"/>
                  </a:lnTo>
                  <a:lnTo>
                    <a:pt x="229" y="459"/>
                  </a:lnTo>
                  <a:lnTo>
                    <a:pt x="115" y="433"/>
                  </a:lnTo>
                  <a:lnTo>
                    <a:pt x="62" y="406"/>
                  </a:lnTo>
                  <a:lnTo>
                    <a:pt x="17" y="371"/>
                  </a:lnTo>
                  <a:lnTo>
                    <a:pt x="9" y="354"/>
                  </a:lnTo>
                  <a:lnTo>
                    <a:pt x="0" y="336"/>
                  </a:lnTo>
                  <a:lnTo>
                    <a:pt x="0" y="301"/>
                  </a:lnTo>
                  <a:lnTo>
                    <a:pt x="17" y="274"/>
                  </a:lnTo>
                  <a:lnTo>
                    <a:pt x="44" y="239"/>
                  </a:lnTo>
                  <a:lnTo>
                    <a:pt x="115" y="186"/>
                  </a:lnTo>
                  <a:lnTo>
                    <a:pt x="185" y="150"/>
                  </a:lnTo>
                  <a:lnTo>
                    <a:pt x="265" y="115"/>
                  </a:lnTo>
                  <a:lnTo>
                    <a:pt x="353" y="80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Freeform 8"/>
            <p:cNvSpPr>
              <a:spLocks noChangeArrowheads="1"/>
            </p:cNvSpPr>
            <p:nvPr/>
          </p:nvSpPr>
          <p:spPr bwMode="gray">
            <a:xfrm>
              <a:off x="5002213" y="3263900"/>
              <a:ext cx="1217612" cy="190500"/>
            </a:xfrm>
            <a:custGeom>
              <a:avLst/>
              <a:gdLst>
                <a:gd name="T0" fmla="*/ 387622319 w 3384"/>
                <a:gd name="T1" fmla="*/ 27285627 h 531"/>
                <a:gd name="T2" fmla="*/ 387622319 w 3384"/>
                <a:gd name="T3" fmla="*/ 27285627 h 531"/>
                <a:gd name="T4" fmla="*/ 401475534 w 3384"/>
                <a:gd name="T5" fmla="*/ 22652280 h 531"/>
                <a:gd name="T6" fmla="*/ 415198856 w 3384"/>
                <a:gd name="T7" fmla="*/ 16989299 h 531"/>
                <a:gd name="T8" fmla="*/ 426592019 w 3384"/>
                <a:gd name="T9" fmla="*/ 10167893 h 531"/>
                <a:gd name="T10" fmla="*/ 432288241 w 3384"/>
                <a:gd name="T11" fmla="*/ 5662980 h 531"/>
                <a:gd name="T12" fmla="*/ 437984823 w 3384"/>
                <a:gd name="T13" fmla="*/ 0 h 531"/>
                <a:gd name="T14" fmla="*/ 437984823 w 3384"/>
                <a:gd name="T15" fmla="*/ 0 h 531"/>
                <a:gd name="T16" fmla="*/ 436819744 w 3384"/>
                <a:gd name="T17" fmla="*/ 5662980 h 531"/>
                <a:gd name="T18" fmla="*/ 434618759 w 3384"/>
                <a:gd name="T19" fmla="*/ 11326319 h 531"/>
                <a:gd name="T20" fmla="*/ 431123162 w 3384"/>
                <a:gd name="T21" fmla="*/ 15830873 h 531"/>
                <a:gd name="T22" fmla="*/ 427757098 w 3384"/>
                <a:gd name="T23" fmla="*/ 20464220 h 531"/>
                <a:gd name="T24" fmla="*/ 418564919 w 3384"/>
                <a:gd name="T25" fmla="*/ 27285627 h 531"/>
                <a:gd name="T26" fmla="*/ 409372740 w 3384"/>
                <a:gd name="T27" fmla="*/ 32948966 h 531"/>
                <a:gd name="T28" fmla="*/ 409372740 w 3384"/>
                <a:gd name="T29" fmla="*/ 32948966 h 531"/>
                <a:gd name="T30" fmla="*/ 389952837 w 3384"/>
                <a:gd name="T31" fmla="*/ 42087226 h 531"/>
                <a:gd name="T32" fmla="*/ 370532933 w 3384"/>
                <a:gd name="T33" fmla="*/ 47750206 h 531"/>
                <a:gd name="T34" fmla="*/ 348782511 w 3384"/>
                <a:gd name="T35" fmla="*/ 53413186 h 531"/>
                <a:gd name="T36" fmla="*/ 328197528 w 3384"/>
                <a:gd name="T37" fmla="*/ 56759672 h 531"/>
                <a:gd name="T38" fmla="*/ 328197528 w 3384"/>
                <a:gd name="T39" fmla="*/ 56759672 h 531"/>
                <a:gd name="T40" fmla="*/ 283531605 w 3384"/>
                <a:gd name="T41" fmla="*/ 62422653 h 531"/>
                <a:gd name="T42" fmla="*/ 238994855 w 3384"/>
                <a:gd name="T43" fmla="*/ 65897932 h 531"/>
                <a:gd name="T44" fmla="*/ 194328932 w 3384"/>
                <a:gd name="T45" fmla="*/ 68214427 h 531"/>
                <a:gd name="T46" fmla="*/ 149792542 w 3384"/>
                <a:gd name="T47" fmla="*/ 67056000 h 531"/>
                <a:gd name="T48" fmla="*/ 149792542 w 3384"/>
                <a:gd name="T49" fmla="*/ 67056000 h 531"/>
                <a:gd name="T50" fmla="*/ 118979475 w 3384"/>
                <a:gd name="T51" fmla="*/ 65897932 h 531"/>
                <a:gd name="T52" fmla="*/ 88037234 w 3384"/>
                <a:gd name="T53" fmla="*/ 64739506 h 531"/>
                <a:gd name="T54" fmla="*/ 58389245 w 3384"/>
                <a:gd name="T55" fmla="*/ 61393020 h 531"/>
                <a:gd name="T56" fmla="*/ 27447004 w 3384"/>
                <a:gd name="T57" fmla="*/ 56759672 h 531"/>
                <a:gd name="T58" fmla="*/ 27447004 w 3384"/>
                <a:gd name="T59" fmla="*/ 56759672 h 531"/>
                <a:gd name="T60" fmla="*/ 13723322 w 3384"/>
                <a:gd name="T61" fmla="*/ 52254760 h 531"/>
                <a:gd name="T62" fmla="*/ 5696582 w 3384"/>
                <a:gd name="T63" fmla="*/ 49938266 h 531"/>
                <a:gd name="T64" fmla="*/ 0 w 3384"/>
                <a:gd name="T65" fmla="*/ 46591780 h 531"/>
                <a:gd name="T66" fmla="*/ 0 w 3384"/>
                <a:gd name="T67" fmla="*/ 46591780 h 531"/>
                <a:gd name="T68" fmla="*/ 26281565 w 3384"/>
                <a:gd name="T69" fmla="*/ 49938266 h 531"/>
                <a:gd name="T70" fmla="*/ 53728569 w 3384"/>
                <a:gd name="T71" fmla="*/ 53413186 h 531"/>
                <a:gd name="T72" fmla="*/ 81175573 w 3384"/>
                <a:gd name="T73" fmla="*/ 54571613 h 531"/>
                <a:gd name="T74" fmla="*/ 107457138 w 3384"/>
                <a:gd name="T75" fmla="*/ 55601246 h 531"/>
                <a:gd name="T76" fmla="*/ 107457138 w 3384"/>
                <a:gd name="T77" fmla="*/ 55601246 h 531"/>
                <a:gd name="T78" fmla="*/ 152123060 w 3384"/>
                <a:gd name="T79" fmla="*/ 56759672 h 531"/>
                <a:gd name="T80" fmla="*/ 196659450 w 3384"/>
                <a:gd name="T81" fmla="*/ 55601246 h 531"/>
                <a:gd name="T82" fmla="*/ 241195840 w 3384"/>
                <a:gd name="T83" fmla="*/ 52254760 h 531"/>
                <a:gd name="T84" fmla="*/ 285861763 w 3384"/>
                <a:gd name="T85" fmla="*/ 47750206 h 531"/>
                <a:gd name="T86" fmla="*/ 285861763 w 3384"/>
                <a:gd name="T87" fmla="*/ 47750206 h 531"/>
                <a:gd name="T88" fmla="*/ 312143688 w 3384"/>
                <a:gd name="T89" fmla="*/ 44274927 h 531"/>
                <a:gd name="T90" fmla="*/ 337389347 w 3384"/>
                <a:gd name="T91" fmla="*/ 39770373 h 531"/>
                <a:gd name="T92" fmla="*/ 362505833 w 3384"/>
                <a:gd name="T93" fmla="*/ 34107393 h 531"/>
                <a:gd name="T94" fmla="*/ 387622319 w 3384"/>
                <a:gd name="T95" fmla="*/ 27285627 h 531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384" h="531">
                  <a:moveTo>
                    <a:pt x="2994" y="212"/>
                  </a:moveTo>
                  <a:lnTo>
                    <a:pt x="2994" y="212"/>
                  </a:lnTo>
                  <a:lnTo>
                    <a:pt x="3101" y="176"/>
                  </a:lnTo>
                  <a:lnTo>
                    <a:pt x="3207" y="132"/>
                  </a:lnTo>
                  <a:lnTo>
                    <a:pt x="3295" y="79"/>
                  </a:lnTo>
                  <a:lnTo>
                    <a:pt x="3339" y="44"/>
                  </a:lnTo>
                  <a:lnTo>
                    <a:pt x="3383" y="0"/>
                  </a:lnTo>
                  <a:lnTo>
                    <a:pt x="3374" y="44"/>
                  </a:lnTo>
                  <a:lnTo>
                    <a:pt x="3357" y="88"/>
                  </a:lnTo>
                  <a:lnTo>
                    <a:pt x="3330" y="123"/>
                  </a:lnTo>
                  <a:lnTo>
                    <a:pt x="3304" y="159"/>
                  </a:lnTo>
                  <a:lnTo>
                    <a:pt x="3233" y="212"/>
                  </a:lnTo>
                  <a:lnTo>
                    <a:pt x="3162" y="256"/>
                  </a:lnTo>
                  <a:lnTo>
                    <a:pt x="3012" y="327"/>
                  </a:lnTo>
                  <a:lnTo>
                    <a:pt x="2862" y="371"/>
                  </a:lnTo>
                  <a:lnTo>
                    <a:pt x="2694" y="415"/>
                  </a:lnTo>
                  <a:lnTo>
                    <a:pt x="2535" y="441"/>
                  </a:lnTo>
                  <a:lnTo>
                    <a:pt x="2190" y="485"/>
                  </a:lnTo>
                  <a:lnTo>
                    <a:pt x="1846" y="512"/>
                  </a:lnTo>
                  <a:lnTo>
                    <a:pt x="1501" y="530"/>
                  </a:lnTo>
                  <a:lnTo>
                    <a:pt x="1157" y="521"/>
                  </a:lnTo>
                  <a:lnTo>
                    <a:pt x="919" y="512"/>
                  </a:lnTo>
                  <a:lnTo>
                    <a:pt x="680" y="503"/>
                  </a:lnTo>
                  <a:lnTo>
                    <a:pt x="451" y="477"/>
                  </a:lnTo>
                  <a:lnTo>
                    <a:pt x="212" y="441"/>
                  </a:lnTo>
                  <a:lnTo>
                    <a:pt x="106" y="406"/>
                  </a:lnTo>
                  <a:lnTo>
                    <a:pt x="44" y="388"/>
                  </a:lnTo>
                  <a:lnTo>
                    <a:pt x="0" y="362"/>
                  </a:lnTo>
                  <a:lnTo>
                    <a:pt x="203" y="388"/>
                  </a:lnTo>
                  <a:lnTo>
                    <a:pt x="415" y="415"/>
                  </a:lnTo>
                  <a:lnTo>
                    <a:pt x="627" y="424"/>
                  </a:lnTo>
                  <a:lnTo>
                    <a:pt x="830" y="432"/>
                  </a:lnTo>
                  <a:lnTo>
                    <a:pt x="1175" y="441"/>
                  </a:lnTo>
                  <a:lnTo>
                    <a:pt x="1519" y="432"/>
                  </a:lnTo>
                  <a:lnTo>
                    <a:pt x="1863" y="406"/>
                  </a:lnTo>
                  <a:lnTo>
                    <a:pt x="2208" y="371"/>
                  </a:lnTo>
                  <a:lnTo>
                    <a:pt x="2411" y="344"/>
                  </a:lnTo>
                  <a:lnTo>
                    <a:pt x="2606" y="309"/>
                  </a:lnTo>
                  <a:lnTo>
                    <a:pt x="2800" y="265"/>
                  </a:lnTo>
                  <a:lnTo>
                    <a:pt x="2994" y="212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Freeform 9"/>
            <p:cNvSpPr>
              <a:spLocks noChangeArrowheads="1"/>
            </p:cNvSpPr>
            <p:nvPr/>
          </p:nvSpPr>
          <p:spPr bwMode="gray">
            <a:xfrm>
              <a:off x="4686300" y="3584575"/>
              <a:ext cx="201613" cy="792163"/>
            </a:xfrm>
            <a:custGeom>
              <a:avLst/>
              <a:gdLst>
                <a:gd name="T0" fmla="*/ 35770048 w 558"/>
                <a:gd name="T1" fmla="*/ 174153019 h 2199"/>
                <a:gd name="T2" fmla="*/ 35770048 w 558"/>
                <a:gd name="T3" fmla="*/ 174153019 h 2199"/>
                <a:gd name="T4" fmla="*/ 36945040 w 558"/>
                <a:gd name="T5" fmla="*/ 0 h 2199"/>
                <a:gd name="T6" fmla="*/ 36945040 w 558"/>
                <a:gd name="T7" fmla="*/ 0 h 2199"/>
                <a:gd name="T8" fmla="*/ 72715089 w 558"/>
                <a:gd name="T9" fmla="*/ 0 h 2199"/>
                <a:gd name="T10" fmla="*/ 72715089 w 558"/>
                <a:gd name="T11" fmla="*/ 0 h 2199"/>
                <a:gd name="T12" fmla="*/ 72715089 w 558"/>
                <a:gd name="T13" fmla="*/ 194786722 h 2199"/>
                <a:gd name="T14" fmla="*/ 72715089 w 558"/>
                <a:gd name="T15" fmla="*/ 194786722 h 2199"/>
                <a:gd name="T16" fmla="*/ 72715089 w 558"/>
                <a:gd name="T17" fmla="*/ 208412718 h 2199"/>
                <a:gd name="T18" fmla="*/ 71540097 w 558"/>
                <a:gd name="T19" fmla="*/ 222168400 h 2199"/>
                <a:gd name="T20" fmla="*/ 68015121 w 558"/>
                <a:gd name="T21" fmla="*/ 235924081 h 2199"/>
                <a:gd name="T22" fmla="*/ 65795933 w 558"/>
                <a:gd name="T23" fmla="*/ 242802102 h 2199"/>
                <a:gd name="T24" fmla="*/ 63445949 w 558"/>
                <a:gd name="T25" fmla="*/ 248511872 h 2199"/>
                <a:gd name="T26" fmla="*/ 63445949 w 558"/>
                <a:gd name="T27" fmla="*/ 248511872 h 2199"/>
                <a:gd name="T28" fmla="*/ 58876777 w 558"/>
                <a:gd name="T29" fmla="*/ 255389893 h 2199"/>
                <a:gd name="T30" fmla="*/ 54177171 w 558"/>
                <a:gd name="T31" fmla="*/ 261229708 h 2199"/>
                <a:gd name="T32" fmla="*/ 49607999 w 558"/>
                <a:gd name="T33" fmla="*/ 265771587 h 2199"/>
                <a:gd name="T34" fmla="*/ 43863835 w 558"/>
                <a:gd name="T35" fmla="*/ 270313466 h 2199"/>
                <a:gd name="T36" fmla="*/ 31200876 w 558"/>
                <a:gd name="T37" fmla="*/ 279527269 h 2199"/>
                <a:gd name="T38" fmla="*/ 17362926 w 558"/>
                <a:gd name="T39" fmla="*/ 285237399 h 2199"/>
                <a:gd name="T40" fmla="*/ 17362926 w 558"/>
                <a:gd name="T41" fmla="*/ 285237399 h 2199"/>
                <a:gd name="T42" fmla="*/ 0 w 558"/>
                <a:gd name="T43" fmla="*/ 265771587 h 2199"/>
                <a:gd name="T44" fmla="*/ 0 w 558"/>
                <a:gd name="T45" fmla="*/ 265771587 h 2199"/>
                <a:gd name="T46" fmla="*/ 0 w 558"/>
                <a:gd name="T47" fmla="*/ 265771587 h 2199"/>
                <a:gd name="T48" fmla="*/ 11488328 w 558"/>
                <a:gd name="T49" fmla="*/ 258893566 h 2199"/>
                <a:gd name="T50" fmla="*/ 20757106 w 558"/>
                <a:gd name="T51" fmla="*/ 249680123 h 2199"/>
                <a:gd name="T52" fmla="*/ 25326278 w 558"/>
                <a:gd name="T53" fmla="*/ 245137884 h 2199"/>
                <a:gd name="T54" fmla="*/ 28850893 w 558"/>
                <a:gd name="T55" fmla="*/ 239428115 h 2199"/>
                <a:gd name="T56" fmla="*/ 32245073 w 558"/>
                <a:gd name="T57" fmla="*/ 233717985 h 2199"/>
                <a:gd name="T58" fmla="*/ 33420065 w 558"/>
                <a:gd name="T59" fmla="*/ 226840324 h 2199"/>
                <a:gd name="T60" fmla="*/ 33420065 w 558"/>
                <a:gd name="T61" fmla="*/ 226840324 h 2199"/>
                <a:gd name="T62" fmla="*/ 35770048 w 558"/>
                <a:gd name="T63" fmla="*/ 214252533 h 2199"/>
                <a:gd name="T64" fmla="*/ 35770048 w 558"/>
                <a:gd name="T65" fmla="*/ 200496491 h 2199"/>
                <a:gd name="T66" fmla="*/ 35770048 w 558"/>
                <a:gd name="T67" fmla="*/ 174153019 h 219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8" h="2199">
                  <a:moveTo>
                    <a:pt x="274" y="1342"/>
                  </a:moveTo>
                  <a:lnTo>
                    <a:pt x="274" y="1342"/>
                  </a:lnTo>
                  <a:lnTo>
                    <a:pt x="283" y="0"/>
                  </a:lnTo>
                  <a:lnTo>
                    <a:pt x="557" y="0"/>
                  </a:lnTo>
                  <a:lnTo>
                    <a:pt x="557" y="1501"/>
                  </a:lnTo>
                  <a:lnTo>
                    <a:pt x="557" y="1606"/>
                  </a:lnTo>
                  <a:lnTo>
                    <a:pt x="548" y="1712"/>
                  </a:lnTo>
                  <a:lnTo>
                    <a:pt x="521" y="1818"/>
                  </a:lnTo>
                  <a:lnTo>
                    <a:pt x="504" y="1871"/>
                  </a:lnTo>
                  <a:lnTo>
                    <a:pt x="486" y="1915"/>
                  </a:lnTo>
                  <a:lnTo>
                    <a:pt x="451" y="1968"/>
                  </a:lnTo>
                  <a:lnTo>
                    <a:pt x="415" y="2013"/>
                  </a:lnTo>
                  <a:lnTo>
                    <a:pt x="380" y="2048"/>
                  </a:lnTo>
                  <a:lnTo>
                    <a:pt x="336" y="2083"/>
                  </a:lnTo>
                  <a:lnTo>
                    <a:pt x="239" y="2154"/>
                  </a:lnTo>
                  <a:lnTo>
                    <a:pt x="133" y="2198"/>
                  </a:lnTo>
                  <a:lnTo>
                    <a:pt x="0" y="2048"/>
                  </a:lnTo>
                  <a:lnTo>
                    <a:pt x="88" y="1995"/>
                  </a:lnTo>
                  <a:lnTo>
                    <a:pt x="159" y="1924"/>
                  </a:lnTo>
                  <a:lnTo>
                    <a:pt x="194" y="1889"/>
                  </a:lnTo>
                  <a:lnTo>
                    <a:pt x="221" y="1845"/>
                  </a:lnTo>
                  <a:lnTo>
                    <a:pt x="247" y="1801"/>
                  </a:lnTo>
                  <a:lnTo>
                    <a:pt x="256" y="1748"/>
                  </a:lnTo>
                  <a:lnTo>
                    <a:pt x="274" y="1651"/>
                  </a:lnTo>
                  <a:lnTo>
                    <a:pt x="274" y="1545"/>
                  </a:lnTo>
                  <a:lnTo>
                    <a:pt x="274" y="1342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Freeform 10"/>
            <p:cNvSpPr>
              <a:spLocks noChangeArrowheads="1"/>
            </p:cNvSpPr>
            <p:nvPr/>
          </p:nvSpPr>
          <p:spPr bwMode="gray">
            <a:xfrm>
              <a:off x="4956175" y="3740150"/>
              <a:ext cx="363538" cy="481013"/>
            </a:xfrm>
            <a:custGeom>
              <a:avLst/>
              <a:gdLst>
                <a:gd name="T0" fmla="*/ 8048277 w 1009"/>
                <a:gd name="T1" fmla="*/ 13781708 h 1334"/>
                <a:gd name="T2" fmla="*/ 45953869 w 1009"/>
                <a:gd name="T3" fmla="*/ 2340161 h 1334"/>
                <a:gd name="T4" fmla="*/ 74642386 w 1009"/>
                <a:gd name="T5" fmla="*/ 0 h 1334"/>
                <a:gd name="T6" fmla="*/ 84897472 w 1009"/>
                <a:gd name="T7" fmla="*/ 1170080 h 1334"/>
                <a:gd name="T8" fmla="*/ 104369274 w 1009"/>
                <a:gd name="T9" fmla="*/ 5720593 h 1334"/>
                <a:gd name="T10" fmla="*/ 116961236 w 1009"/>
                <a:gd name="T11" fmla="*/ 13781708 h 1334"/>
                <a:gd name="T12" fmla="*/ 120466189 w 1009"/>
                <a:gd name="T13" fmla="*/ 18332581 h 1334"/>
                <a:gd name="T14" fmla="*/ 128514466 w 1009"/>
                <a:gd name="T15" fmla="*/ 33284369 h 1334"/>
                <a:gd name="T16" fmla="*/ 130851342 w 1009"/>
                <a:gd name="T17" fmla="*/ 50576678 h 1334"/>
                <a:gd name="T18" fmla="*/ 130851342 w 1009"/>
                <a:gd name="T19" fmla="*/ 169932806 h 1334"/>
                <a:gd name="T20" fmla="*/ 104369274 w 1009"/>
                <a:gd name="T21" fmla="*/ 169932806 h 1334"/>
                <a:gd name="T22" fmla="*/ 100994387 w 1009"/>
                <a:gd name="T23" fmla="*/ 151600586 h 1334"/>
                <a:gd name="T24" fmla="*/ 94114187 w 1009"/>
                <a:gd name="T25" fmla="*/ 157321179 h 1334"/>
                <a:gd name="T26" fmla="*/ 76849195 w 1009"/>
                <a:gd name="T27" fmla="*/ 167592646 h 1334"/>
                <a:gd name="T28" fmla="*/ 67632480 w 1009"/>
                <a:gd name="T29" fmla="*/ 171103247 h 1334"/>
                <a:gd name="T30" fmla="*/ 45953869 w 1009"/>
                <a:gd name="T31" fmla="*/ 173313239 h 1334"/>
                <a:gd name="T32" fmla="*/ 24145192 w 1009"/>
                <a:gd name="T33" fmla="*/ 168762726 h 1334"/>
                <a:gd name="T34" fmla="*/ 16096915 w 1009"/>
                <a:gd name="T35" fmla="*/ 164212213 h 1334"/>
                <a:gd name="T36" fmla="*/ 4543324 w 1009"/>
                <a:gd name="T37" fmla="*/ 151600586 h 1334"/>
                <a:gd name="T38" fmla="*/ 1168438 w 1009"/>
                <a:gd name="T39" fmla="*/ 142369391 h 1334"/>
                <a:gd name="T40" fmla="*/ 0 w 1009"/>
                <a:gd name="T41" fmla="*/ 124036810 h 1334"/>
                <a:gd name="T42" fmla="*/ 2336515 w 1009"/>
                <a:gd name="T43" fmla="*/ 111425183 h 1334"/>
                <a:gd name="T44" fmla="*/ 6880200 w 1009"/>
                <a:gd name="T45" fmla="*/ 98683387 h 1334"/>
                <a:gd name="T46" fmla="*/ 11423524 w 1009"/>
                <a:gd name="T47" fmla="*/ 94132874 h 1334"/>
                <a:gd name="T48" fmla="*/ 19471801 w 1009"/>
                <a:gd name="T49" fmla="*/ 86071759 h 1334"/>
                <a:gd name="T50" fmla="*/ 41280479 w 1009"/>
                <a:gd name="T51" fmla="*/ 75800293 h 1334"/>
                <a:gd name="T52" fmla="*/ 52833709 w 1009"/>
                <a:gd name="T53" fmla="*/ 72289691 h 1334"/>
                <a:gd name="T54" fmla="*/ 74642386 w 1009"/>
                <a:gd name="T55" fmla="*/ 70079339 h 1334"/>
                <a:gd name="T56" fmla="*/ 96320996 w 1009"/>
                <a:gd name="T57" fmla="*/ 70079339 h 1334"/>
                <a:gd name="T58" fmla="*/ 95282625 w 1009"/>
                <a:gd name="T59" fmla="*/ 44856085 h 1334"/>
                <a:gd name="T60" fmla="*/ 91777672 w 1009"/>
                <a:gd name="T61" fmla="*/ 36794970 h 1334"/>
                <a:gd name="T62" fmla="*/ 87233988 w 1009"/>
                <a:gd name="T63" fmla="*/ 32114288 h 1334"/>
                <a:gd name="T64" fmla="*/ 75680757 w 1009"/>
                <a:gd name="T65" fmla="*/ 26393695 h 1334"/>
                <a:gd name="T66" fmla="*/ 68800918 w 1009"/>
                <a:gd name="T67" fmla="*/ 25223254 h 1334"/>
                <a:gd name="T68" fmla="*/ 40112041 w 1009"/>
                <a:gd name="T69" fmla="*/ 27563776 h 1334"/>
                <a:gd name="T70" fmla="*/ 13760039 w 1009"/>
                <a:gd name="T71" fmla="*/ 34454810 h 1334"/>
                <a:gd name="T72" fmla="*/ 8048277 w 1009"/>
                <a:gd name="T73" fmla="*/ 13781708 h 1334"/>
                <a:gd name="T74" fmla="*/ 52833709 w 1009"/>
                <a:gd name="T75" fmla="*/ 95302954 h 1334"/>
                <a:gd name="T76" fmla="*/ 41280479 w 1009"/>
                <a:gd name="T77" fmla="*/ 102193628 h 1334"/>
                <a:gd name="T78" fmla="*/ 35568716 w 1009"/>
                <a:gd name="T79" fmla="*/ 112465094 h 1334"/>
                <a:gd name="T80" fmla="*/ 34400279 w 1009"/>
                <a:gd name="T81" fmla="*/ 119356128 h 1334"/>
                <a:gd name="T82" fmla="*/ 35568716 w 1009"/>
                <a:gd name="T83" fmla="*/ 133137836 h 1334"/>
                <a:gd name="T84" fmla="*/ 39073670 w 1009"/>
                <a:gd name="T85" fmla="*/ 138988598 h 1334"/>
                <a:gd name="T86" fmla="*/ 50497194 w 1009"/>
                <a:gd name="T87" fmla="*/ 146919904 h 1334"/>
                <a:gd name="T88" fmla="*/ 64257233 w 1009"/>
                <a:gd name="T89" fmla="*/ 146919904 h 1334"/>
                <a:gd name="T90" fmla="*/ 73473948 w 1009"/>
                <a:gd name="T91" fmla="*/ 145749824 h 1334"/>
                <a:gd name="T92" fmla="*/ 89440797 w 1009"/>
                <a:gd name="T93" fmla="*/ 136648437 h 1334"/>
                <a:gd name="T94" fmla="*/ 96320996 w 1009"/>
                <a:gd name="T95" fmla="*/ 130927844 h 1334"/>
                <a:gd name="T96" fmla="*/ 96320996 w 1009"/>
                <a:gd name="T97" fmla="*/ 91922522 h 1334"/>
                <a:gd name="T98" fmla="*/ 63089156 w 1009"/>
                <a:gd name="T99" fmla="*/ 92962433 h 133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009" h="1334">
                  <a:moveTo>
                    <a:pt x="62" y="106"/>
                  </a:moveTo>
                  <a:lnTo>
                    <a:pt x="62" y="106"/>
                  </a:lnTo>
                  <a:lnTo>
                    <a:pt x="203" y="53"/>
                  </a:lnTo>
                  <a:lnTo>
                    <a:pt x="354" y="18"/>
                  </a:lnTo>
                  <a:lnTo>
                    <a:pt x="504" y="0"/>
                  </a:lnTo>
                  <a:lnTo>
                    <a:pt x="575" y="0"/>
                  </a:lnTo>
                  <a:lnTo>
                    <a:pt x="654" y="9"/>
                  </a:lnTo>
                  <a:lnTo>
                    <a:pt x="734" y="18"/>
                  </a:lnTo>
                  <a:lnTo>
                    <a:pt x="804" y="44"/>
                  </a:lnTo>
                  <a:lnTo>
                    <a:pt x="875" y="88"/>
                  </a:lnTo>
                  <a:lnTo>
                    <a:pt x="901" y="106"/>
                  </a:lnTo>
                  <a:lnTo>
                    <a:pt x="928" y="141"/>
                  </a:lnTo>
                  <a:lnTo>
                    <a:pt x="963" y="194"/>
                  </a:lnTo>
                  <a:lnTo>
                    <a:pt x="990" y="256"/>
                  </a:lnTo>
                  <a:lnTo>
                    <a:pt x="1008" y="327"/>
                  </a:lnTo>
                  <a:lnTo>
                    <a:pt x="1008" y="389"/>
                  </a:lnTo>
                  <a:lnTo>
                    <a:pt x="1008" y="1307"/>
                  </a:lnTo>
                  <a:lnTo>
                    <a:pt x="804" y="1307"/>
                  </a:lnTo>
                  <a:lnTo>
                    <a:pt x="778" y="1166"/>
                  </a:lnTo>
                  <a:lnTo>
                    <a:pt x="725" y="1210"/>
                  </a:lnTo>
                  <a:lnTo>
                    <a:pt x="663" y="1254"/>
                  </a:lnTo>
                  <a:lnTo>
                    <a:pt x="592" y="1289"/>
                  </a:lnTo>
                  <a:lnTo>
                    <a:pt x="521" y="1316"/>
                  </a:lnTo>
                  <a:lnTo>
                    <a:pt x="442" y="1325"/>
                  </a:lnTo>
                  <a:lnTo>
                    <a:pt x="354" y="1333"/>
                  </a:lnTo>
                  <a:lnTo>
                    <a:pt x="265" y="1316"/>
                  </a:lnTo>
                  <a:lnTo>
                    <a:pt x="186" y="1298"/>
                  </a:lnTo>
                  <a:lnTo>
                    <a:pt x="124" y="1263"/>
                  </a:lnTo>
                  <a:lnTo>
                    <a:pt x="80" y="1219"/>
                  </a:lnTo>
                  <a:lnTo>
                    <a:pt x="35" y="1166"/>
                  </a:lnTo>
                  <a:lnTo>
                    <a:pt x="9" y="1095"/>
                  </a:lnTo>
                  <a:lnTo>
                    <a:pt x="0" y="998"/>
                  </a:lnTo>
                  <a:lnTo>
                    <a:pt x="0" y="954"/>
                  </a:lnTo>
                  <a:lnTo>
                    <a:pt x="0" y="901"/>
                  </a:lnTo>
                  <a:lnTo>
                    <a:pt x="18" y="857"/>
                  </a:lnTo>
                  <a:lnTo>
                    <a:pt x="35" y="804"/>
                  </a:lnTo>
                  <a:lnTo>
                    <a:pt x="53" y="759"/>
                  </a:lnTo>
                  <a:lnTo>
                    <a:pt x="88" y="724"/>
                  </a:lnTo>
                  <a:lnTo>
                    <a:pt x="115" y="689"/>
                  </a:lnTo>
                  <a:lnTo>
                    <a:pt x="150" y="662"/>
                  </a:lnTo>
                  <a:lnTo>
                    <a:pt x="230" y="609"/>
                  </a:lnTo>
                  <a:lnTo>
                    <a:pt x="318" y="583"/>
                  </a:lnTo>
                  <a:lnTo>
                    <a:pt x="407" y="556"/>
                  </a:lnTo>
                  <a:lnTo>
                    <a:pt x="495" y="548"/>
                  </a:lnTo>
                  <a:lnTo>
                    <a:pt x="575" y="539"/>
                  </a:lnTo>
                  <a:lnTo>
                    <a:pt x="742" y="539"/>
                  </a:lnTo>
                  <a:lnTo>
                    <a:pt x="742" y="406"/>
                  </a:lnTo>
                  <a:lnTo>
                    <a:pt x="734" y="345"/>
                  </a:lnTo>
                  <a:lnTo>
                    <a:pt x="725" y="309"/>
                  </a:lnTo>
                  <a:lnTo>
                    <a:pt x="707" y="283"/>
                  </a:lnTo>
                  <a:lnTo>
                    <a:pt x="672" y="247"/>
                  </a:lnTo>
                  <a:lnTo>
                    <a:pt x="628" y="221"/>
                  </a:lnTo>
                  <a:lnTo>
                    <a:pt x="583" y="203"/>
                  </a:lnTo>
                  <a:lnTo>
                    <a:pt x="530" y="194"/>
                  </a:lnTo>
                  <a:lnTo>
                    <a:pt x="424" y="194"/>
                  </a:lnTo>
                  <a:lnTo>
                    <a:pt x="309" y="212"/>
                  </a:lnTo>
                  <a:lnTo>
                    <a:pt x="203" y="239"/>
                  </a:lnTo>
                  <a:lnTo>
                    <a:pt x="106" y="265"/>
                  </a:lnTo>
                  <a:lnTo>
                    <a:pt x="62" y="106"/>
                  </a:lnTo>
                  <a:close/>
                  <a:moveTo>
                    <a:pt x="407" y="733"/>
                  </a:moveTo>
                  <a:lnTo>
                    <a:pt x="407" y="733"/>
                  </a:lnTo>
                  <a:lnTo>
                    <a:pt x="362" y="759"/>
                  </a:lnTo>
                  <a:lnTo>
                    <a:pt x="318" y="786"/>
                  </a:lnTo>
                  <a:lnTo>
                    <a:pt x="292" y="821"/>
                  </a:lnTo>
                  <a:lnTo>
                    <a:pt x="274" y="865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1" y="1069"/>
                  </a:lnTo>
                  <a:lnTo>
                    <a:pt x="345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6" y="1121"/>
                  </a:lnTo>
                  <a:lnTo>
                    <a:pt x="628" y="1086"/>
                  </a:lnTo>
                  <a:lnTo>
                    <a:pt x="689" y="1051"/>
                  </a:lnTo>
                  <a:lnTo>
                    <a:pt x="742" y="1007"/>
                  </a:lnTo>
                  <a:lnTo>
                    <a:pt x="742" y="707"/>
                  </a:lnTo>
                  <a:lnTo>
                    <a:pt x="575" y="707"/>
                  </a:lnTo>
                  <a:lnTo>
                    <a:pt x="486" y="715"/>
                  </a:lnTo>
                  <a:lnTo>
                    <a:pt x="407" y="733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Freeform 11"/>
            <p:cNvSpPr>
              <a:spLocks noChangeArrowheads="1"/>
            </p:cNvSpPr>
            <p:nvPr/>
          </p:nvSpPr>
          <p:spPr bwMode="gray">
            <a:xfrm>
              <a:off x="5818188" y="3740150"/>
              <a:ext cx="363537" cy="481013"/>
            </a:xfrm>
            <a:custGeom>
              <a:avLst/>
              <a:gdLst>
                <a:gd name="T0" fmla="*/ 9234850 w 1008"/>
                <a:gd name="T1" fmla="*/ 13781708 h 1334"/>
                <a:gd name="T2" fmla="*/ 45914579 w 1008"/>
                <a:gd name="T3" fmla="*/ 2340161 h 1334"/>
                <a:gd name="T4" fmla="*/ 75830644 w 1008"/>
                <a:gd name="T5" fmla="*/ 0 h 1334"/>
                <a:gd name="T6" fmla="*/ 86236170 w 1008"/>
                <a:gd name="T7" fmla="*/ 1170080 h 1334"/>
                <a:gd name="T8" fmla="*/ 104576034 w 1008"/>
                <a:gd name="T9" fmla="*/ 5720593 h 1334"/>
                <a:gd name="T10" fmla="*/ 120704743 w 1008"/>
                <a:gd name="T11" fmla="*/ 17292309 h 1334"/>
                <a:gd name="T12" fmla="*/ 126427926 w 1008"/>
                <a:gd name="T13" fmla="*/ 25223254 h 1334"/>
                <a:gd name="T14" fmla="*/ 130980073 w 1008"/>
                <a:gd name="T15" fmla="*/ 43686005 h 1334"/>
                <a:gd name="T16" fmla="*/ 130980073 w 1008"/>
                <a:gd name="T17" fmla="*/ 52787030 h 1334"/>
                <a:gd name="T18" fmla="*/ 130980073 w 1008"/>
                <a:gd name="T19" fmla="*/ 169932806 h 1334"/>
                <a:gd name="T20" fmla="*/ 104576034 w 1008"/>
                <a:gd name="T21" fmla="*/ 169932806 h 1334"/>
                <a:gd name="T22" fmla="*/ 102234683 w 1008"/>
                <a:gd name="T23" fmla="*/ 151600586 h 1334"/>
                <a:gd name="T24" fmla="*/ 81553828 w 1008"/>
                <a:gd name="T25" fmla="*/ 165382294 h 1334"/>
                <a:gd name="T26" fmla="*/ 57490780 w 1008"/>
                <a:gd name="T27" fmla="*/ 172273328 h 1334"/>
                <a:gd name="T28" fmla="*/ 45914579 w 1008"/>
                <a:gd name="T29" fmla="*/ 173313239 h 1334"/>
                <a:gd name="T30" fmla="*/ 28745390 w 1008"/>
                <a:gd name="T31" fmla="*/ 169932806 h 1334"/>
                <a:gd name="T32" fmla="*/ 17169189 w 1008"/>
                <a:gd name="T33" fmla="*/ 164212213 h 1334"/>
                <a:gd name="T34" fmla="*/ 12616681 w 1008"/>
                <a:gd name="T35" fmla="*/ 160701612 h 1334"/>
                <a:gd name="T36" fmla="*/ 5723183 w 1008"/>
                <a:gd name="T37" fmla="*/ 150430145 h 1334"/>
                <a:gd name="T38" fmla="*/ 1170676 w 1008"/>
                <a:gd name="T39" fmla="*/ 138988598 h 1334"/>
                <a:gd name="T40" fmla="*/ 0 w 1008"/>
                <a:gd name="T41" fmla="*/ 126247162 h 1334"/>
                <a:gd name="T42" fmla="*/ 1170676 w 1008"/>
                <a:gd name="T43" fmla="*/ 113635175 h 1334"/>
                <a:gd name="T44" fmla="*/ 4552507 w 1008"/>
                <a:gd name="T45" fmla="*/ 103364069 h 1334"/>
                <a:gd name="T46" fmla="*/ 19510540 w 1008"/>
                <a:gd name="T47" fmla="*/ 86071759 h 1334"/>
                <a:gd name="T48" fmla="*/ 28745390 w 1008"/>
                <a:gd name="T49" fmla="*/ 80350806 h 1334"/>
                <a:gd name="T50" fmla="*/ 44743903 w 1008"/>
                <a:gd name="T51" fmla="*/ 74630213 h 1334"/>
                <a:gd name="T52" fmla="*/ 80383152 w 1008"/>
                <a:gd name="T53" fmla="*/ 70079339 h 1334"/>
                <a:gd name="T54" fmla="*/ 97682176 w 1008"/>
                <a:gd name="T55" fmla="*/ 70079339 h 1334"/>
                <a:gd name="T56" fmla="*/ 96511860 w 1008"/>
                <a:gd name="T57" fmla="*/ 45896357 h 1334"/>
                <a:gd name="T58" fmla="*/ 93130029 w 1008"/>
                <a:gd name="T59" fmla="*/ 37965051 h 1334"/>
                <a:gd name="T60" fmla="*/ 83894818 w 1008"/>
                <a:gd name="T61" fmla="*/ 28733856 h 1334"/>
                <a:gd name="T62" fmla="*/ 71278137 w 1008"/>
                <a:gd name="T63" fmla="*/ 25223254 h 1334"/>
                <a:gd name="T64" fmla="*/ 56320104 w 1008"/>
                <a:gd name="T65" fmla="*/ 25223254 h 1334"/>
                <a:gd name="T66" fmla="*/ 27574714 w 1008"/>
                <a:gd name="T67" fmla="*/ 29903936 h 1334"/>
                <a:gd name="T68" fmla="*/ 13787357 w 1008"/>
                <a:gd name="T69" fmla="*/ 34454810 h 1334"/>
                <a:gd name="T70" fmla="*/ 51767597 w 1008"/>
                <a:gd name="T71" fmla="*/ 96473035 h 1334"/>
                <a:gd name="T72" fmla="*/ 47085255 w 1008"/>
                <a:gd name="T73" fmla="*/ 98683387 h 1334"/>
                <a:gd name="T74" fmla="*/ 37850405 w 1008"/>
                <a:gd name="T75" fmla="*/ 106744501 h 1334"/>
                <a:gd name="T76" fmla="*/ 35639249 w 1008"/>
                <a:gd name="T77" fmla="*/ 111425183 h 1334"/>
                <a:gd name="T78" fmla="*/ 34468573 w 1008"/>
                <a:gd name="T79" fmla="*/ 126247162 h 1334"/>
                <a:gd name="T80" fmla="*/ 39021081 w 1008"/>
                <a:gd name="T81" fmla="*/ 138988598 h 1334"/>
                <a:gd name="T82" fmla="*/ 44743903 w 1008"/>
                <a:gd name="T83" fmla="*/ 143539472 h 1334"/>
                <a:gd name="T84" fmla="*/ 57490780 w 1008"/>
                <a:gd name="T85" fmla="*/ 148089984 h 1334"/>
                <a:gd name="T86" fmla="*/ 64384639 w 1008"/>
                <a:gd name="T87" fmla="*/ 146919904 h 1334"/>
                <a:gd name="T88" fmla="*/ 82724503 w 1008"/>
                <a:gd name="T89" fmla="*/ 141198950 h 1334"/>
                <a:gd name="T90" fmla="*/ 97682176 w 1008"/>
                <a:gd name="T91" fmla="*/ 130927844 h 1334"/>
                <a:gd name="T92" fmla="*/ 97682176 w 1008"/>
                <a:gd name="T93" fmla="*/ 91922522 h 1334"/>
                <a:gd name="T94" fmla="*/ 74659969 w 1008"/>
                <a:gd name="T95" fmla="*/ 91922522 h 1334"/>
                <a:gd name="T96" fmla="*/ 51767597 w 1008"/>
                <a:gd name="T97" fmla="*/ 96473035 h 133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008" h="1334">
                  <a:moveTo>
                    <a:pt x="71" y="106"/>
                  </a:moveTo>
                  <a:lnTo>
                    <a:pt x="71" y="106"/>
                  </a:lnTo>
                  <a:lnTo>
                    <a:pt x="212" y="53"/>
                  </a:lnTo>
                  <a:lnTo>
                    <a:pt x="353" y="18"/>
                  </a:lnTo>
                  <a:lnTo>
                    <a:pt x="504" y="0"/>
                  </a:lnTo>
                  <a:lnTo>
                    <a:pt x="583" y="0"/>
                  </a:lnTo>
                  <a:lnTo>
                    <a:pt x="663" y="9"/>
                  </a:lnTo>
                  <a:lnTo>
                    <a:pt x="733" y="18"/>
                  </a:lnTo>
                  <a:lnTo>
                    <a:pt x="804" y="44"/>
                  </a:lnTo>
                  <a:lnTo>
                    <a:pt x="875" y="80"/>
                  </a:lnTo>
                  <a:lnTo>
                    <a:pt x="928" y="133"/>
                  </a:lnTo>
                  <a:lnTo>
                    <a:pt x="972" y="194"/>
                  </a:lnTo>
                  <a:lnTo>
                    <a:pt x="998" y="265"/>
                  </a:lnTo>
                  <a:lnTo>
                    <a:pt x="1007" y="336"/>
                  </a:lnTo>
                  <a:lnTo>
                    <a:pt x="1007" y="406"/>
                  </a:lnTo>
                  <a:lnTo>
                    <a:pt x="1007" y="1307"/>
                  </a:lnTo>
                  <a:lnTo>
                    <a:pt x="804" y="1307"/>
                  </a:lnTo>
                  <a:lnTo>
                    <a:pt x="786" y="1166"/>
                  </a:lnTo>
                  <a:lnTo>
                    <a:pt x="707" y="1227"/>
                  </a:lnTo>
                  <a:lnTo>
                    <a:pt x="627" y="1272"/>
                  </a:lnTo>
                  <a:lnTo>
                    <a:pt x="539" y="1307"/>
                  </a:lnTo>
                  <a:lnTo>
                    <a:pt x="442" y="1325"/>
                  </a:lnTo>
                  <a:lnTo>
                    <a:pt x="353" y="1333"/>
                  </a:lnTo>
                  <a:lnTo>
                    <a:pt x="265" y="1316"/>
                  </a:lnTo>
                  <a:lnTo>
                    <a:pt x="221" y="1307"/>
                  </a:lnTo>
                  <a:lnTo>
                    <a:pt x="177" y="1289"/>
                  </a:lnTo>
                  <a:lnTo>
                    <a:pt x="132" y="1263"/>
                  </a:lnTo>
                  <a:lnTo>
                    <a:pt x="97" y="1236"/>
                  </a:lnTo>
                  <a:lnTo>
                    <a:pt x="71" y="1201"/>
                  </a:lnTo>
                  <a:lnTo>
                    <a:pt x="44" y="1157"/>
                  </a:lnTo>
                  <a:lnTo>
                    <a:pt x="18" y="1121"/>
                  </a:lnTo>
                  <a:lnTo>
                    <a:pt x="9" y="1069"/>
                  </a:lnTo>
                  <a:lnTo>
                    <a:pt x="0" y="1024"/>
                  </a:lnTo>
                  <a:lnTo>
                    <a:pt x="0" y="971"/>
                  </a:lnTo>
                  <a:lnTo>
                    <a:pt x="9" y="874"/>
                  </a:lnTo>
                  <a:lnTo>
                    <a:pt x="18" y="839"/>
                  </a:lnTo>
                  <a:lnTo>
                    <a:pt x="35" y="795"/>
                  </a:lnTo>
                  <a:lnTo>
                    <a:pt x="88" y="724"/>
                  </a:lnTo>
                  <a:lnTo>
                    <a:pt x="150" y="662"/>
                  </a:lnTo>
                  <a:lnTo>
                    <a:pt x="221" y="618"/>
                  </a:lnTo>
                  <a:lnTo>
                    <a:pt x="283" y="592"/>
                  </a:lnTo>
                  <a:lnTo>
                    <a:pt x="344" y="574"/>
                  </a:lnTo>
                  <a:lnTo>
                    <a:pt x="477" y="548"/>
                  </a:lnTo>
                  <a:lnTo>
                    <a:pt x="618" y="539"/>
                  </a:lnTo>
                  <a:lnTo>
                    <a:pt x="751" y="539"/>
                  </a:lnTo>
                  <a:lnTo>
                    <a:pt x="751" y="415"/>
                  </a:lnTo>
                  <a:lnTo>
                    <a:pt x="742" y="353"/>
                  </a:lnTo>
                  <a:lnTo>
                    <a:pt x="716" y="292"/>
                  </a:lnTo>
                  <a:lnTo>
                    <a:pt x="689" y="247"/>
                  </a:lnTo>
                  <a:lnTo>
                    <a:pt x="645" y="221"/>
                  </a:lnTo>
                  <a:lnTo>
                    <a:pt x="601" y="203"/>
                  </a:lnTo>
                  <a:lnTo>
                    <a:pt x="548" y="194"/>
                  </a:lnTo>
                  <a:lnTo>
                    <a:pt x="433" y="194"/>
                  </a:lnTo>
                  <a:lnTo>
                    <a:pt x="327" y="203"/>
                  </a:lnTo>
                  <a:lnTo>
                    <a:pt x="212" y="230"/>
                  </a:lnTo>
                  <a:lnTo>
                    <a:pt x="106" y="265"/>
                  </a:lnTo>
                  <a:lnTo>
                    <a:pt x="71" y="106"/>
                  </a:lnTo>
                  <a:close/>
                  <a:moveTo>
                    <a:pt x="398" y="742"/>
                  </a:moveTo>
                  <a:lnTo>
                    <a:pt x="398" y="742"/>
                  </a:lnTo>
                  <a:lnTo>
                    <a:pt x="362" y="759"/>
                  </a:lnTo>
                  <a:lnTo>
                    <a:pt x="327" y="786"/>
                  </a:lnTo>
                  <a:lnTo>
                    <a:pt x="291" y="821"/>
                  </a:lnTo>
                  <a:lnTo>
                    <a:pt x="274" y="857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0" y="1069"/>
                  </a:lnTo>
                  <a:lnTo>
                    <a:pt x="344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5" y="1121"/>
                  </a:lnTo>
                  <a:lnTo>
                    <a:pt x="636" y="1086"/>
                  </a:lnTo>
                  <a:lnTo>
                    <a:pt x="698" y="1051"/>
                  </a:lnTo>
                  <a:lnTo>
                    <a:pt x="751" y="1007"/>
                  </a:lnTo>
                  <a:lnTo>
                    <a:pt x="751" y="707"/>
                  </a:lnTo>
                  <a:lnTo>
                    <a:pt x="574" y="707"/>
                  </a:lnTo>
                  <a:lnTo>
                    <a:pt x="486" y="715"/>
                  </a:lnTo>
                  <a:lnTo>
                    <a:pt x="398" y="742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Freeform 12"/>
            <p:cNvSpPr>
              <a:spLocks noChangeArrowheads="1"/>
            </p:cNvSpPr>
            <p:nvPr/>
          </p:nvSpPr>
          <p:spPr bwMode="gray">
            <a:xfrm>
              <a:off x="5376863" y="3746500"/>
              <a:ext cx="400050" cy="465138"/>
            </a:xfrm>
            <a:custGeom>
              <a:avLst/>
              <a:gdLst>
                <a:gd name="T0" fmla="*/ 0 w 1113"/>
                <a:gd name="T1" fmla="*/ 0 h 1290"/>
                <a:gd name="T2" fmla="*/ 0 w 1113"/>
                <a:gd name="T3" fmla="*/ 0 h 1290"/>
                <a:gd name="T4" fmla="*/ 36303190 w 1113"/>
                <a:gd name="T5" fmla="*/ 0 h 1290"/>
                <a:gd name="T6" fmla="*/ 36303190 w 1113"/>
                <a:gd name="T7" fmla="*/ 0 h 1290"/>
                <a:gd name="T8" fmla="*/ 58007609 w 1113"/>
                <a:gd name="T9" fmla="*/ 69946659 h 1290"/>
                <a:gd name="T10" fmla="*/ 58007609 w 1113"/>
                <a:gd name="T11" fmla="*/ 69946659 h 1290"/>
                <a:gd name="T12" fmla="*/ 64854826 w 1113"/>
                <a:gd name="T13" fmla="*/ 91788674 h 1290"/>
                <a:gd name="T14" fmla="*/ 70539275 w 1113"/>
                <a:gd name="T15" fmla="*/ 113630689 h 1290"/>
                <a:gd name="T16" fmla="*/ 70539275 w 1113"/>
                <a:gd name="T17" fmla="*/ 113630689 h 1290"/>
                <a:gd name="T18" fmla="*/ 75190350 w 1113"/>
                <a:gd name="T19" fmla="*/ 133132592 h 1290"/>
                <a:gd name="T20" fmla="*/ 75190350 w 1113"/>
                <a:gd name="T21" fmla="*/ 133132592 h 1290"/>
                <a:gd name="T22" fmla="*/ 85396477 w 1113"/>
                <a:gd name="T23" fmla="*/ 101019680 h 1290"/>
                <a:gd name="T24" fmla="*/ 94569232 w 1113"/>
                <a:gd name="T25" fmla="*/ 67736352 h 1290"/>
                <a:gd name="T26" fmla="*/ 102579218 w 1113"/>
                <a:gd name="T27" fmla="*/ 34453385 h 1290"/>
                <a:gd name="T28" fmla="*/ 108263666 w 1113"/>
                <a:gd name="T29" fmla="*/ 0 h 1290"/>
                <a:gd name="T30" fmla="*/ 108263666 w 1113"/>
                <a:gd name="T31" fmla="*/ 0 h 1290"/>
                <a:gd name="T32" fmla="*/ 143662520 w 1113"/>
                <a:gd name="T33" fmla="*/ 0 h 1290"/>
                <a:gd name="T34" fmla="*/ 143662520 w 1113"/>
                <a:gd name="T35" fmla="*/ 0 h 1290"/>
                <a:gd name="T36" fmla="*/ 134489765 w 1113"/>
                <a:gd name="T37" fmla="*/ 43554224 h 1290"/>
                <a:gd name="T38" fmla="*/ 123120869 w 1113"/>
                <a:gd name="T39" fmla="*/ 86068198 h 1290"/>
                <a:gd name="T40" fmla="*/ 117436061 w 1113"/>
                <a:gd name="T41" fmla="*/ 106740157 h 1290"/>
                <a:gd name="T42" fmla="*/ 109426435 w 1113"/>
                <a:gd name="T43" fmla="*/ 127412115 h 1290"/>
                <a:gd name="T44" fmla="*/ 101416449 w 1113"/>
                <a:gd name="T45" fmla="*/ 146913657 h 1290"/>
                <a:gd name="T46" fmla="*/ 92243694 w 1113"/>
                <a:gd name="T47" fmla="*/ 167585616 h 1290"/>
                <a:gd name="T48" fmla="*/ 92243694 w 1113"/>
                <a:gd name="T49" fmla="*/ 167585616 h 1290"/>
                <a:gd name="T50" fmla="*/ 49997624 w 1113"/>
                <a:gd name="T51" fmla="*/ 167585616 h 1290"/>
                <a:gd name="T52" fmla="*/ 49997624 w 1113"/>
                <a:gd name="T53" fmla="*/ 167585616 h 1290"/>
                <a:gd name="T54" fmla="*/ 0 w 1113"/>
                <a:gd name="T55" fmla="*/ 0 h 129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13" h="1290">
                  <a:moveTo>
                    <a:pt x="0" y="0"/>
                  </a:moveTo>
                  <a:lnTo>
                    <a:pt x="0" y="0"/>
                  </a:lnTo>
                  <a:lnTo>
                    <a:pt x="281" y="0"/>
                  </a:lnTo>
                  <a:lnTo>
                    <a:pt x="449" y="538"/>
                  </a:lnTo>
                  <a:lnTo>
                    <a:pt x="502" y="706"/>
                  </a:lnTo>
                  <a:lnTo>
                    <a:pt x="546" y="874"/>
                  </a:lnTo>
                  <a:lnTo>
                    <a:pt x="582" y="1024"/>
                  </a:lnTo>
                  <a:lnTo>
                    <a:pt x="661" y="777"/>
                  </a:lnTo>
                  <a:lnTo>
                    <a:pt x="732" y="521"/>
                  </a:lnTo>
                  <a:lnTo>
                    <a:pt x="794" y="265"/>
                  </a:lnTo>
                  <a:lnTo>
                    <a:pt x="838" y="0"/>
                  </a:lnTo>
                  <a:lnTo>
                    <a:pt x="1112" y="0"/>
                  </a:lnTo>
                  <a:lnTo>
                    <a:pt x="1041" y="335"/>
                  </a:lnTo>
                  <a:lnTo>
                    <a:pt x="953" y="662"/>
                  </a:lnTo>
                  <a:lnTo>
                    <a:pt x="909" y="821"/>
                  </a:lnTo>
                  <a:lnTo>
                    <a:pt x="847" y="980"/>
                  </a:lnTo>
                  <a:lnTo>
                    <a:pt x="785" y="1130"/>
                  </a:lnTo>
                  <a:lnTo>
                    <a:pt x="714" y="1289"/>
                  </a:lnTo>
                  <a:lnTo>
                    <a:pt x="387" y="1289"/>
                  </a:lnTo>
                  <a:lnTo>
                    <a:pt x="0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Freeform 13"/>
            <p:cNvSpPr>
              <a:spLocks noChangeArrowheads="1"/>
            </p:cNvSpPr>
            <p:nvPr/>
          </p:nvSpPr>
          <p:spPr bwMode="gray">
            <a:xfrm>
              <a:off x="6191250" y="3735388"/>
              <a:ext cx="28575" cy="41275"/>
            </a:xfrm>
            <a:custGeom>
              <a:avLst/>
              <a:gdLst>
                <a:gd name="T0" fmla="*/ 4465558 w 80"/>
                <a:gd name="T1" fmla="*/ 2190087 h 115"/>
                <a:gd name="T2" fmla="*/ 0 w 80"/>
                <a:gd name="T3" fmla="*/ 2190087 h 115"/>
                <a:gd name="T4" fmla="*/ 0 w 80"/>
                <a:gd name="T5" fmla="*/ 0 h 115"/>
                <a:gd name="T6" fmla="*/ 10079117 w 80"/>
                <a:gd name="T7" fmla="*/ 0 h 115"/>
                <a:gd name="T8" fmla="*/ 10079117 w 80"/>
                <a:gd name="T9" fmla="*/ 2190087 h 115"/>
                <a:gd name="T10" fmla="*/ 5613559 w 80"/>
                <a:gd name="T11" fmla="*/ 2190087 h 115"/>
                <a:gd name="T12" fmla="*/ 5613559 w 80"/>
                <a:gd name="T13" fmla="*/ 14685286 h 115"/>
                <a:gd name="T14" fmla="*/ 4465558 w 80"/>
                <a:gd name="T15" fmla="*/ 14685286 h 115"/>
                <a:gd name="T16" fmla="*/ 4465558 w 80"/>
                <a:gd name="T17" fmla="*/ 2190087 h 1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0" h="115">
                  <a:moveTo>
                    <a:pt x="35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79" y="0"/>
                  </a:lnTo>
                  <a:lnTo>
                    <a:pt x="79" y="17"/>
                  </a:lnTo>
                  <a:lnTo>
                    <a:pt x="44" y="17"/>
                  </a:lnTo>
                  <a:lnTo>
                    <a:pt x="44" y="114"/>
                  </a:lnTo>
                  <a:lnTo>
                    <a:pt x="35" y="114"/>
                  </a:lnTo>
                  <a:lnTo>
                    <a:pt x="35" y="17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Freeform 14"/>
            <p:cNvSpPr>
              <a:spLocks noChangeArrowheads="1"/>
            </p:cNvSpPr>
            <p:nvPr/>
          </p:nvSpPr>
          <p:spPr bwMode="gray">
            <a:xfrm>
              <a:off x="6223000" y="3735388"/>
              <a:ext cx="41275" cy="41275"/>
            </a:xfrm>
            <a:custGeom>
              <a:avLst/>
              <a:gdLst>
                <a:gd name="T0" fmla="*/ 12280736 w 116"/>
                <a:gd name="T1" fmla="*/ 7858042 h 115"/>
                <a:gd name="T2" fmla="*/ 12280736 w 116"/>
                <a:gd name="T3" fmla="*/ 7858042 h 115"/>
                <a:gd name="T4" fmla="*/ 12280736 w 116"/>
                <a:gd name="T5" fmla="*/ 2190087 h 115"/>
                <a:gd name="T6" fmla="*/ 12280736 w 116"/>
                <a:gd name="T7" fmla="*/ 2190087 h 115"/>
                <a:gd name="T8" fmla="*/ 12280736 w 116"/>
                <a:gd name="T9" fmla="*/ 2190087 h 115"/>
                <a:gd name="T10" fmla="*/ 10128743 w 116"/>
                <a:gd name="T11" fmla="*/ 7858042 h 115"/>
                <a:gd name="T12" fmla="*/ 7849722 w 116"/>
                <a:gd name="T13" fmla="*/ 14685286 h 115"/>
                <a:gd name="T14" fmla="*/ 6710034 w 116"/>
                <a:gd name="T15" fmla="*/ 14685286 h 115"/>
                <a:gd name="T16" fmla="*/ 4431369 w 116"/>
                <a:gd name="T17" fmla="*/ 7858042 h 115"/>
                <a:gd name="T18" fmla="*/ 4431369 w 116"/>
                <a:gd name="T19" fmla="*/ 7858042 h 115"/>
                <a:gd name="T20" fmla="*/ 2279020 w 116"/>
                <a:gd name="T21" fmla="*/ 2190087 h 115"/>
                <a:gd name="T22" fmla="*/ 2279020 w 116"/>
                <a:gd name="T23" fmla="*/ 2190087 h 115"/>
                <a:gd name="T24" fmla="*/ 2279020 w 116"/>
                <a:gd name="T25" fmla="*/ 2190087 h 115"/>
                <a:gd name="T26" fmla="*/ 2279020 w 116"/>
                <a:gd name="T27" fmla="*/ 7858042 h 115"/>
                <a:gd name="T28" fmla="*/ 2279020 w 116"/>
                <a:gd name="T29" fmla="*/ 14685286 h 115"/>
                <a:gd name="T30" fmla="*/ 0 w 116"/>
                <a:gd name="T31" fmla="*/ 14685286 h 115"/>
                <a:gd name="T32" fmla="*/ 1139332 w 116"/>
                <a:gd name="T33" fmla="*/ 0 h 115"/>
                <a:gd name="T34" fmla="*/ 3418353 w 116"/>
                <a:gd name="T35" fmla="*/ 0 h 115"/>
                <a:gd name="T36" fmla="*/ 5570702 w 116"/>
                <a:gd name="T37" fmla="*/ 6827244 h 115"/>
                <a:gd name="T38" fmla="*/ 5570702 w 116"/>
                <a:gd name="T39" fmla="*/ 6827244 h 115"/>
                <a:gd name="T40" fmla="*/ 6710034 w 116"/>
                <a:gd name="T41" fmla="*/ 12495558 h 115"/>
                <a:gd name="T42" fmla="*/ 6710034 w 116"/>
                <a:gd name="T43" fmla="*/ 12495558 h 115"/>
                <a:gd name="T44" fmla="*/ 6710034 w 116"/>
                <a:gd name="T45" fmla="*/ 12495558 h 115"/>
                <a:gd name="T46" fmla="*/ 8989055 w 116"/>
                <a:gd name="T47" fmla="*/ 6827244 h 115"/>
                <a:gd name="T48" fmla="*/ 11141403 w 116"/>
                <a:gd name="T49" fmla="*/ 0 h 115"/>
                <a:gd name="T50" fmla="*/ 13420424 w 116"/>
                <a:gd name="T51" fmla="*/ 0 h 115"/>
                <a:gd name="T52" fmla="*/ 14559756 w 116"/>
                <a:gd name="T53" fmla="*/ 14685286 h 115"/>
                <a:gd name="T54" fmla="*/ 12280736 w 116"/>
                <a:gd name="T55" fmla="*/ 14685286 h 115"/>
                <a:gd name="T56" fmla="*/ 12280736 w 116"/>
                <a:gd name="T57" fmla="*/ 7858042 h 11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6" h="115">
                  <a:moveTo>
                    <a:pt x="97" y="61"/>
                  </a:moveTo>
                  <a:lnTo>
                    <a:pt x="97" y="61"/>
                  </a:lnTo>
                  <a:lnTo>
                    <a:pt x="97" y="17"/>
                  </a:lnTo>
                  <a:lnTo>
                    <a:pt x="80" y="61"/>
                  </a:lnTo>
                  <a:lnTo>
                    <a:pt x="62" y="114"/>
                  </a:lnTo>
                  <a:lnTo>
                    <a:pt x="53" y="114"/>
                  </a:lnTo>
                  <a:lnTo>
                    <a:pt x="35" y="61"/>
                  </a:lnTo>
                  <a:lnTo>
                    <a:pt x="18" y="17"/>
                  </a:lnTo>
                  <a:lnTo>
                    <a:pt x="18" y="61"/>
                  </a:lnTo>
                  <a:lnTo>
                    <a:pt x="18" y="114"/>
                  </a:lnTo>
                  <a:lnTo>
                    <a:pt x="0" y="114"/>
                  </a:lnTo>
                  <a:lnTo>
                    <a:pt x="9" y="0"/>
                  </a:lnTo>
                  <a:lnTo>
                    <a:pt x="27" y="0"/>
                  </a:lnTo>
                  <a:lnTo>
                    <a:pt x="44" y="53"/>
                  </a:lnTo>
                  <a:lnTo>
                    <a:pt x="53" y="97"/>
                  </a:lnTo>
                  <a:lnTo>
                    <a:pt x="71" y="53"/>
                  </a:lnTo>
                  <a:lnTo>
                    <a:pt x="88" y="0"/>
                  </a:lnTo>
                  <a:lnTo>
                    <a:pt x="106" y="0"/>
                  </a:lnTo>
                  <a:lnTo>
                    <a:pt x="115" y="114"/>
                  </a:lnTo>
                  <a:lnTo>
                    <a:pt x="97" y="114"/>
                  </a:lnTo>
                  <a:lnTo>
                    <a:pt x="97" y="61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7" name="Right Arrow 36"/>
          <p:cNvSpPr/>
          <p:nvPr/>
        </p:nvSpPr>
        <p:spPr>
          <a:xfrm rot="2062409">
            <a:off x="1943361" y="3277237"/>
            <a:ext cx="1444843" cy="390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0" name="Flowchart: Direct Access Storage 109"/>
          <p:cNvSpPr/>
          <p:nvPr/>
        </p:nvSpPr>
        <p:spPr>
          <a:xfrm flipH="1">
            <a:off x="4008768" y="1624238"/>
            <a:ext cx="320295" cy="411796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1" name="Right Arrow 110"/>
          <p:cNvSpPr/>
          <p:nvPr/>
        </p:nvSpPr>
        <p:spPr>
          <a:xfrm>
            <a:off x="3696466" y="1553252"/>
            <a:ext cx="374090" cy="248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tangle 13"/>
          <p:cNvSpPr/>
          <p:nvPr/>
        </p:nvSpPr>
        <p:spPr>
          <a:xfrm>
            <a:off x="97145" y="1218180"/>
            <a:ext cx="3499723" cy="20601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run </a:t>
            </a:r>
          </a:p>
          <a:p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--name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ApplicationA</a:t>
            </a:r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-p 8010:8080 -p </a:t>
            </a:r>
            <a:r>
              <a:rPr lang="nl-NL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8011:1521</a:t>
            </a:r>
          </a:p>
          <a:p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--network=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myBridgeNW</a:t>
            </a:r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-v </a:t>
            </a:r>
            <a:r>
              <a:rPr lang="nl-NL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nl-NL" sz="12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hostwd</a:t>
            </a:r>
            <a:r>
              <a:rPr lang="nl-NL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nl-NL" sz="12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v /</a:t>
            </a:r>
            <a:r>
              <a:rPr lang="nl-NL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/files:/</a:t>
            </a:r>
            <a:r>
              <a:rPr lang="nl-NL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host_files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--volumes-</a:t>
            </a:r>
            <a:r>
              <a:rPr lang="nl-NL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dataContainer</a:t>
            </a:r>
            <a:endParaRPr lang="nl-NL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-e APP_HOME=/home/apps/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applicationA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-e PARAM1=value1</a:t>
            </a:r>
          </a:p>
          <a:p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amis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NodeAppRunnerImage:latest</a:t>
            </a:r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bash</a:t>
            </a:r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2" name="Rectangular Callout 41"/>
          <p:cNvSpPr/>
          <p:nvPr/>
        </p:nvSpPr>
        <p:spPr>
          <a:xfrm>
            <a:off x="6141966" y="1218180"/>
            <a:ext cx="2800782" cy="427438"/>
          </a:xfrm>
          <a:prstGeom prst="wedgeRectCallout">
            <a:avLst>
              <a:gd name="adj1" fmla="val -2089"/>
              <a:gd name="adj2" fmla="val -11037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amis</a:t>
            </a:r>
            <a:r>
              <a:rPr lang="nl-NL" dirty="0" smtClean="0"/>
              <a:t>/NodeAppRunnerImage:1.4</a:t>
            </a:r>
            <a:endParaRPr lang="nl-NL" dirty="0"/>
          </a:p>
        </p:txBody>
      </p:sp>
      <p:sp>
        <p:nvSpPr>
          <p:cNvPr id="112" name="Right Arrow 111"/>
          <p:cNvSpPr/>
          <p:nvPr/>
        </p:nvSpPr>
        <p:spPr>
          <a:xfrm>
            <a:off x="3704086" y="1781852"/>
            <a:ext cx="374090" cy="248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TextBox 42"/>
          <p:cNvSpPr txBox="1"/>
          <p:nvPr/>
        </p:nvSpPr>
        <p:spPr>
          <a:xfrm>
            <a:off x="3705822" y="1594056"/>
            <a:ext cx="3141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 smtClean="0"/>
              <a:t>8010</a:t>
            </a:r>
            <a:endParaRPr lang="nl-NL" sz="1100" dirty="0" err="1" smtClean="0"/>
          </a:p>
        </p:txBody>
      </p:sp>
      <p:sp>
        <p:nvSpPr>
          <p:cNvPr id="114" name="TextBox 113"/>
          <p:cNvSpPr txBox="1"/>
          <p:nvPr/>
        </p:nvSpPr>
        <p:spPr>
          <a:xfrm>
            <a:off x="3713442" y="1815036"/>
            <a:ext cx="3141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 smtClean="0"/>
              <a:t>8011</a:t>
            </a:r>
            <a:endParaRPr lang="nl-NL" sz="1100" dirty="0" err="1" smtClean="0"/>
          </a:p>
        </p:txBody>
      </p:sp>
      <p:sp>
        <p:nvSpPr>
          <p:cNvPr id="115" name="Right Arrow 114"/>
          <p:cNvSpPr/>
          <p:nvPr/>
        </p:nvSpPr>
        <p:spPr>
          <a:xfrm>
            <a:off x="4300844" y="1578929"/>
            <a:ext cx="374090" cy="248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116" name="Right Arrow 115"/>
          <p:cNvSpPr/>
          <p:nvPr/>
        </p:nvSpPr>
        <p:spPr>
          <a:xfrm>
            <a:off x="4308464" y="1807529"/>
            <a:ext cx="374090" cy="248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4310200" y="1619733"/>
            <a:ext cx="3141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8080</a:t>
            </a:r>
            <a:endParaRPr lang="nl-NL" sz="1100" dirty="0" err="1" smtClean="0">
              <a:solidFill>
                <a:schemeClr val="bg1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4317820" y="1840713"/>
            <a:ext cx="3141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1521</a:t>
            </a:r>
            <a:endParaRPr lang="nl-NL" sz="1100" dirty="0" err="1" smtClean="0">
              <a:solidFill>
                <a:schemeClr val="bg1"/>
              </a:solidFill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5213153" y="3093966"/>
            <a:ext cx="1600200" cy="64286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0" name="Flowchart: Direct Access Storage 119"/>
          <p:cNvSpPr/>
          <p:nvPr/>
        </p:nvSpPr>
        <p:spPr>
          <a:xfrm flipH="1">
            <a:off x="5146521" y="3182468"/>
            <a:ext cx="133263" cy="161846"/>
          </a:xfrm>
          <a:prstGeom prst="flowChartMagneticDrum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1" name="Right Arrow 120"/>
          <p:cNvSpPr/>
          <p:nvPr/>
        </p:nvSpPr>
        <p:spPr>
          <a:xfrm>
            <a:off x="4985679" y="3215528"/>
            <a:ext cx="155645" cy="97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22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5421880" y="3268200"/>
            <a:ext cx="694905" cy="50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Rectangular Callout 123"/>
          <p:cNvSpPr/>
          <p:nvPr/>
        </p:nvSpPr>
        <p:spPr>
          <a:xfrm>
            <a:off x="6502630" y="3129277"/>
            <a:ext cx="1282848" cy="189244"/>
          </a:xfrm>
          <a:prstGeom prst="wedgeRectCallout">
            <a:avLst>
              <a:gd name="adj1" fmla="val -45450"/>
              <a:gd name="adj2" fmla="val 131218"/>
            </a:avLst>
          </a:prstGeom>
          <a:solidFill>
            <a:schemeClr val="accent3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dataContainer</a:t>
            </a:r>
            <a:endParaRPr lang="nl-NL" sz="1200" dirty="0"/>
          </a:p>
        </p:txBody>
      </p:sp>
      <p:sp>
        <p:nvSpPr>
          <p:cNvPr id="125" name="Rectangular Callout 124"/>
          <p:cNvSpPr/>
          <p:nvPr/>
        </p:nvSpPr>
        <p:spPr>
          <a:xfrm>
            <a:off x="6846076" y="2261298"/>
            <a:ext cx="1282848" cy="189244"/>
          </a:xfrm>
          <a:prstGeom prst="wedgeRectCallout">
            <a:avLst>
              <a:gd name="adj1" fmla="val -59706"/>
              <a:gd name="adj2" fmla="val 99006"/>
            </a:avLst>
          </a:prstGeom>
          <a:solidFill>
            <a:schemeClr val="accent3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ApplicationA</a:t>
            </a:r>
            <a:endParaRPr lang="nl-NL" sz="1200" dirty="0"/>
          </a:p>
        </p:txBody>
      </p:sp>
      <p:sp>
        <p:nvSpPr>
          <p:cNvPr id="45" name="Rounded Rectangle 44"/>
          <p:cNvSpPr/>
          <p:nvPr/>
        </p:nvSpPr>
        <p:spPr>
          <a:xfrm>
            <a:off x="3713442" y="2147275"/>
            <a:ext cx="2001892" cy="3217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APP_HOME=</a:t>
            </a:r>
            <a:br>
              <a:rPr lang="en-US" sz="1000" dirty="0" smtClean="0"/>
            </a:br>
            <a:r>
              <a:rPr lang="nl-NL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nl-NL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home/apps/</a:t>
            </a:r>
            <a:r>
              <a:rPr lang="nl-NL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applicationA</a:t>
            </a:r>
            <a:endParaRPr lang="nl-NL" sz="1000" dirty="0"/>
          </a:p>
        </p:txBody>
      </p:sp>
      <p:sp>
        <p:nvSpPr>
          <p:cNvPr id="126" name="Rounded Rectangle 125"/>
          <p:cNvSpPr/>
          <p:nvPr/>
        </p:nvSpPr>
        <p:spPr>
          <a:xfrm>
            <a:off x="4904322" y="2558746"/>
            <a:ext cx="818797" cy="3217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PARAM1=value1</a:t>
            </a:r>
            <a:endParaRPr lang="nl-NL" sz="1000" dirty="0"/>
          </a:p>
        </p:txBody>
      </p:sp>
    </p:spTree>
    <p:extLst>
      <p:ext uri="{BB962C8B-B14F-4D97-AF65-F5344CB8AC3E}">
        <p14:creationId xmlns:p14="http://schemas.microsoft.com/office/powerpoint/2010/main" val="352254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Implicit</a:t>
            </a:r>
            <a:r>
              <a:rPr lang="nl-NL" dirty="0"/>
              <a:t> </a:t>
            </a:r>
            <a:r>
              <a:rPr lang="nl-NL" dirty="0" smtClean="0"/>
              <a:t>Docker Container Image </a:t>
            </a:r>
            <a:r>
              <a:rPr lang="nl-NL" dirty="0"/>
              <a:t>Interface:</a:t>
            </a:r>
            <a:br>
              <a:rPr lang="nl-NL" dirty="0"/>
            </a:br>
            <a:r>
              <a:rPr lang="nl-NL" dirty="0" smtClean="0"/>
              <a:t>environment </a:t>
            </a:r>
            <a:r>
              <a:rPr lang="nl-NL" dirty="0"/>
              <a:t>variables, </a:t>
            </a:r>
            <a:r>
              <a:rPr lang="nl-NL" dirty="0" err="1" smtClean="0"/>
              <a:t>ports</a:t>
            </a:r>
            <a:r>
              <a:rPr lang="nl-NL" dirty="0" smtClean="0"/>
              <a:t>, volumes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19</a:t>
            </a:fld>
            <a:endParaRPr lang="nl-NL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44" y="792000"/>
            <a:ext cx="4447455" cy="3906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Cloud 21"/>
          <p:cNvSpPr/>
          <p:nvPr/>
        </p:nvSpPr>
        <p:spPr>
          <a:xfrm>
            <a:off x="5440225" y="51416"/>
            <a:ext cx="3672407" cy="1008112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Docker Hub</a:t>
            </a:r>
            <a:endParaRPr lang="en-US" dirty="0"/>
          </a:p>
        </p:txBody>
      </p:sp>
      <p:pic>
        <p:nvPicPr>
          <p:cNvPr id="23" name="Picture 8" descr="https://s.w.org/about/images/fanart/logo_500x5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561" y="248155"/>
            <a:ext cx="402508" cy="40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https://upload.wikimedia.org/wikipedia/en/thumb/6/62/MySQL.svg/1280px-MySQL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448" y="173043"/>
            <a:ext cx="614306" cy="31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188" y="436400"/>
            <a:ext cx="511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569544" y="2887299"/>
            <a:ext cx="1790034" cy="129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6006657" y="1340768"/>
            <a:ext cx="2097864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https://upload.wikimedia.org/wikipedia/en/thumb/6/62/MySQL.svg/1280px-MySQL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0368">
            <a:off x="8237432" y="3070525"/>
            <a:ext cx="614306" cy="31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https://s.w.org/about/images/fanart/logo_500x5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73765">
            <a:off x="6952393" y="1622336"/>
            <a:ext cx="402508" cy="40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Left Arrow 29"/>
          <p:cNvSpPr/>
          <p:nvPr/>
        </p:nvSpPr>
        <p:spPr>
          <a:xfrm>
            <a:off x="7668448" y="1881914"/>
            <a:ext cx="1198621" cy="75499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link </a:t>
            </a:r>
            <a:r>
              <a:rPr lang="nl-NL" dirty="0" err="1" smtClean="0"/>
              <a:t>mysql</a:t>
            </a:r>
            <a:endParaRPr lang="en-US" dirty="0"/>
          </a:p>
        </p:txBody>
      </p:sp>
      <p:sp>
        <p:nvSpPr>
          <p:cNvPr id="31" name="Right Arrow 30"/>
          <p:cNvSpPr/>
          <p:nvPr/>
        </p:nvSpPr>
        <p:spPr>
          <a:xfrm>
            <a:off x="3494354" y="1492987"/>
            <a:ext cx="3024336" cy="127921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Parameters:</a:t>
            </a:r>
          </a:p>
          <a:p>
            <a:pPr algn="ctr"/>
            <a:r>
              <a:rPr lang="nl-NL" sz="1200" dirty="0" smtClean="0"/>
              <a:t>WORDPRESS_DB_PASSWORD, WORDPRESS_DB_USER, …</a:t>
            </a:r>
            <a:endParaRPr lang="en-US" sz="1200" dirty="0"/>
          </a:p>
        </p:txBody>
      </p:sp>
      <p:cxnSp>
        <p:nvCxnSpPr>
          <p:cNvPr id="32" name="Elbow Connector 31"/>
          <p:cNvCxnSpPr>
            <a:endCxn id="30" idx="3"/>
          </p:cNvCxnSpPr>
          <p:nvPr/>
        </p:nvCxnSpPr>
        <p:spPr>
          <a:xfrm rot="16200000" flipV="1">
            <a:off x="8474510" y="2651972"/>
            <a:ext cx="1025572" cy="24045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Up Arrow 32"/>
          <p:cNvSpPr/>
          <p:nvPr/>
        </p:nvSpPr>
        <p:spPr>
          <a:xfrm>
            <a:off x="7241509" y="3861049"/>
            <a:ext cx="1919354" cy="1027436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Volume</a:t>
            </a:r>
          </a:p>
          <a:p>
            <a:pPr algn="ctr"/>
            <a:r>
              <a:rPr lang="nl-NL" sz="1600" dirty="0" smtClean="0"/>
              <a:t>..:</a:t>
            </a:r>
            <a:r>
              <a:rPr lang="en-US" sz="1600" dirty="0" smtClean="0"/>
              <a:t>/</a:t>
            </a:r>
            <a:r>
              <a:rPr lang="en-US" sz="1600" dirty="0" err="1" smtClean="0"/>
              <a:t>var</a:t>
            </a:r>
            <a:r>
              <a:rPr lang="en-US" sz="1600" dirty="0" smtClean="0"/>
              <a:t>/lib</a:t>
            </a:r>
            <a:br>
              <a:rPr lang="en-US" sz="1600" dirty="0" smtClean="0"/>
            </a:br>
            <a:r>
              <a:rPr lang="en-US" sz="1600" dirty="0" smtClean="0"/>
              <a:t>/</a:t>
            </a:r>
            <a:r>
              <a:rPr lang="en-US" sz="1600" dirty="0" err="1"/>
              <a:t>mysql</a:t>
            </a:r>
            <a:endParaRPr lang="nl-NL" sz="1600" dirty="0" smtClean="0"/>
          </a:p>
        </p:txBody>
      </p:sp>
      <p:sp>
        <p:nvSpPr>
          <p:cNvPr id="34" name="Right Arrow 33"/>
          <p:cNvSpPr/>
          <p:nvPr/>
        </p:nvSpPr>
        <p:spPr>
          <a:xfrm>
            <a:off x="5360546" y="2806561"/>
            <a:ext cx="2648189" cy="123053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Parameters:</a:t>
            </a:r>
          </a:p>
          <a:p>
            <a:pPr algn="ctr"/>
            <a:r>
              <a:rPr lang="nl-NL" sz="1200" dirty="0" smtClean="0"/>
              <a:t>MYSQL_DATABASE, MYSQL_ROOT_PASSWORD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9616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3" grpId="0" animBg="1"/>
      <p:bldP spid="3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for Oracle </a:t>
            </a:r>
            <a:r>
              <a:rPr lang="en-US" dirty="0" err="1" smtClean="0"/>
              <a:t>OpenWorld</a:t>
            </a:r>
            <a:r>
              <a:rPr lang="en-US" dirty="0" smtClean="0"/>
              <a:t> Demo</a:t>
            </a:r>
            <a:br>
              <a:rPr lang="en-US" dirty="0" smtClean="0"/>
            </a:br>
            <a:r>
              <a:rPr lang="en-US" dirty="0" smtClean="0"/>
              <a:t>What I needed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Local installation of a Kafka Cluster</a:t>
            </a:r>
          </a:p>
          <a:p>
            <a:pPr lvl="1"/>
            <a:r>
              <a:rPr lang="en-US" dirty="0" smtClean="0"/>
              <a:t>At least one Broker node and the Zookeeper</a:t>
            </a:r>
            <a:endParaRPr lang="nl-NL" dirty="0"/>
          </a:p>
        </p:txBody>
      </p:sp>
      <p:sp>
        <p:nvSpPr>
          <p:cNvPr id="61" name="Rounded Rectangle 60"/>
          <p:cNvSpPr/>
          <p:nvPr/>
        </p:nvSpPr>
        <p:spPr>
          <a:xfrm>
            <a:off x="4193450" y="2771939"/>
            <a:ext cx="1092017" cy="644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Kafka Broker</a:t>
            </a:r>
            <a:endParaRPr lang="nl-NL" dirty="0"/>
          </a:p>
        </p:txBody>
      </p:sp>
      <p:sp>
        <p:nvSpPr>
          <p:cNvPr id="62" name="Rounded Rectangle 61"/>
          <p:cNvSpPr/>
          <p:nvPr/>
        </p:nvSpPr>
        <p:spPr>
          <a:xfrm>
            <a:off x="2601473" y="3560623"/>
            <a:ext cx="1092017" cy="644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Zookeeper</a:t>
            </a:r>
            <a:endParaRPr lang="nl-NL" dirty="0"/>
          </a:p>
        </p:txBody>
      </p:sp>
      <p:pic>
        <p:nvPicPr>
          <p:cNvPr id="73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459" y="42277"/>
            <a:ext cx="4412774" cy="231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/>
          <p:cNvSpPr/>
          <p:nvPr/>
        </p:nvSpPr>
        <p:spPr>
          <a:xfrm>
            <a:off x="1196797" y="1845131"/>
            <a:ext cx="1745095" cy="9268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Demo Application</a:t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endParaRPr lang="en-US" dirty="0"/>
          </a:p>
        </p:txBody>
      </p:sp>
      <p:pic>
        <p:nvPicPr>
          <p:cNvPr id="75" name="Picture 33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989" y="2083923"/>
            <a:ext cx="1443144" cy="72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Elbow Connector 76"/>
          <p:cNvCxnSpPr>
            <a:stCxn id="61" idx="2"/>
            <a:endCxn id="62" idx="3"/>
          </p:cNvCxnSpPr>
          <p:nvPr/>
        </p:nvCxnSpPr>
        <p:spPr>
          <a:xfrm rot="5400000">
            <a:off x="3983304" y="3126810"/>
            <a:ext cx="466342" cy="104596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74" idx="3"/>
            <a:endCxn id="61" idx="1"/>
          </p:cNvCxnSpPr>
          <p:nvPr/>
        </p:nvCxnSpPr>
        <p:spPr>
          <a:xfrm>
            <a:off x="2941892" y="2308535"/>
            <a:ext cx="1251558" cy="78574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75" idx="2"/>
            <a:endCxn id="62" idx="0"/>
          </p:cNvCxnSpPr>
          <p:nvPr/>
        </p:nvCxnSpPr>
        <p:spPr>
          <a:xfrm>
            <a:off x="2163561" y="2805495"/>
            <a:ext cx="983921" cy="75512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329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1" grpId="0" animBg="1"/>
      <p:bldP spid="62" grpId="0" animBg="1"/>
      <p:bldP spid="7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</a:t>
            </a:r>
            <a:r>
              <a:rPr lang="en-US" dirty="0" smtClean="0"/>
              <a:t>and Managing Containers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| Pause | Stop | Delete | Export | Import containers</a:t>
            </a:r>
          </a:p>
          <a:p>
            <a:r>
              <a:rPr lang="en-US" dirty="0" smtClean="0"/>
              <a:t>Save | Load Images</a:t>
            </a:r>
            <a:endParaRPr lang="en-US" dirty="0" smtClean="0"/>
          </a:p>
          <a:p>
            <a:r>
              <a:rPr lang="en-US" dirty="0" smtClean="0"/>
              <a:t>List containers | images | networks | …</a:t>
            </a:r>
          </a:p>
          <a:p>
            <a:r>
              <a:rPr lang="en-US" dirty="0" smtClean="0"/>
              <a:t>Inspect container</a:t>
            </a:r>
          </a:p>
          <a:p>
            <a:r>
              <a:rPr lang="en-US" dirty="0" smtClean="0"/>
              <a:t>Run multiple instances of an image</a:t>
            </a:r>
            <a:endParaRPr lang="en-US" dirty="0"/>
          </a:p>
          <a:p>
            <a:r>
              <a:rPr lang="en-US" dirty="0" smtClean="0"/>
              <a:t>Execute into running container</a:t>
            </a:r>
          </a:p>
          <a:p>
            <a:r>
              <a:rPr lang="en-US" dirty="0" smtClean="0"/>
              <a:t>Attach to (standard input | output | error stream of) </a:t>
            </a:r>
            <a:br>
              <a:rPr lang="en-US" dirty="0" smtClean="0"/>
            </a:br>
            <a:r>
              <a:rPr lang="en-US" dirty="0" smtClean="0"/>
              <a:t>running container</a:t>
            </a:r>
            <a:endParaRPr lang="en-US" dirty="0" smtClean="0"/>
          </a:p>
          <a:p>
            <a:r>
              <a:rPr lang="en-US" dirty="0" smtClean="0"/>
              <a:t>Get </a:t>
            </a:r>
            <a:r>
              <a:rPr lang="en-US" dirty="0" smtClean="0"/>
              <a:t>Container Logs</a:t>
            </a:r>
            <a:endParaRPr lang="en-US" dirty="0" smtClean="0"/>
          </a:p>
          <a:p>
            <a:r>
              <a:rPr lang="en-US" dirty="0" smtClean="0"/>
              <a:t>Create Network</a:t>
            </a:r>
          </a:p>
          <a:p>
            <a:r>
              <a:rPr lang="en-US" dirty="0" smtClean="0"/>
              <a:t>Connect container to network</a:t>
            </a:r>
            <a:endParaRPr lang="en-US" dirty="0" smtClean="0"/>
          </a:p>
          <a:p>
            <a:r>
              <a:rPr lang="en-US" dirty="0" smtClean="0"/>
              <a:t>Experimental feature: Snapshot (</a:t>
            </a:r>
            <a:r>
              <a:rPr lang="en-US" dirty="0" smtClean="0">
                <a:hlinkClick r:id="rId2"/>
              </a:rPr>
              <a:t>CRIU</a:t>
            </a:r>
            <a:r>
              <a:rPr lang="en-US" dirty="0" smtClean="0"/>
              <a:t>)</a:t>
            </a:r>
            <a:endParaRPr lang="nl-NL" dirty="0"/>
          </a:p>
        </p:txBody>
      </p:sp>
      <p:pic>
        <p:nvPicPr>
          <p:cNvPr id="9218" name="Picture 2" descr="Image result for docker manage contain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435" y="1223500"/>
            <a:ext cx="3548258" cy="34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792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 tools for Managing Docker Runtime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Kitematic</a:t>
            </a:r>
            <a:endParaRPr lang="en-US" dirty="0" smtClean="0"/>
          </a:p>
          <a:p>
            <a:r>
              <a:rPr lang="en-US" dirty="0" smtClean="0"/>
              <a:t>Portainer.io</a:t>
            </a:r>
          </a:p>
          <a:p>
            <a:r>
              <a:rPr lang="en-US" dirty="0" smtClean="0"/>
              <a:t>Simple Docker UI</a:t>
            </a:r>
          </a:p>
          <a:p>
            <a:r>
              <a:rPr lang="en-US" dirty="0" err="1" smtClean="0"/>
              <a:t>Dockstation</a:t>
            </a:r>
            <a:endParaRPr lang="en-US" dirty="0" smtClean="0"/>
          </a:p>
          <a:p>
            <a:r>
              <a:rPr lang="en-US" dirty="0" smtClean="0"/>
              <a:t>Shipyard</a:t>
            </a:r>
          </a:p>
          <a:p>
            <a:r>
              <a:rPr lang="en-US" dirty="0" err="1" smtClean="0"/>
              <a:t>MicroBadger</a:t>
            </a:r>
            <a:endParaRPr lang="en-US" dirty="0" smtClean="0"/>
          </a:p>
          <a:p>
            <a:r>
              <a:rPr lang="en-US" dirty="0" smtClean="0"/>
              <a:t>Foxy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21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740" y="782540"/>
            <a:ext cx="5120996" cy="3224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000" y="2394706"/>
            <a:ext cx="3915467" cy="2465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0426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/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Create a runnable Docker Container image</a:t>
            </a:r>
            <a:endParaRPr lang="nl-NL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 smtClean="0"/>
              <a:t>Building Docker Container Images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903913" y="5003800"/>
            <a:ext cx="3240087" cy="107950"/>
          </a:xfrm>
        </p:spPr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001125" y="5003800"/>
            <a:ext cx="142875" cy="107950"/>
          </a:xfrm>
        </p:spPr>
        <p:txBody>
          <a:bodyPr/>
          <a:lstStyle/>
          <a:p>
            <a:fld id="{14F1411D-0280-154F-AEAC-4C20B7AA46B2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142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container images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Manual:</a:t>
            </a:r>
          </a:p>
          <a:p>
            <a:pPr lvl="1"/>
            <a:r>
              <a:rPr lang="en-US" dirty="0" smtClean="0"/>
              <a:t>Run a container</a:t>
            </a:r>
          </a:p>
          <a:p>
            <a:pPr lvl="1"/>
            <a:r>
              <a:rPr lang="en-US" dirty="0" smtClean="0"/>
              <a:t>Perform all installation and configuration</a:t>
            </a:r>
          </a:p>
          <a:p>
            <a:pPr lvl="1"/>
            <a:r>
              <a:rPr lang="en-US" dirty="0" smtClean="0"/>
              <a:t>Commit the container and tag as new Container Image</a:t>
            </a:r>
          </a:p>
          <a:p>
            <a:pPr lvl="1"/>
            <a:r>
              <a:rPr lang="en-US" dirty="0" smtClean="0"/>
              <a:t>Push Image to Registry to reuse</a:t>
            </a:r>
            <a:endParaRPr lang="en-US" dirty="0" smtClean="0"/>
          </a:p>
          <a:p>
            <a:endParaRPr lang="nl-NL" dirty="0"/>
          </a:p>
        </p:txBody>
      </p:sp>
      <p:sp>
        <p:nvSpPr>
          <p:cNvPr id="16" name="Rectangle 15"/>
          <p:cNvSpPr/>
          <p:nvPr/>
        </p:nvSpPr>
        <p:spPr>
          <a:xfrm>
            <a:off x="1648638" y="2430633"/>
            <a:ext cx="7082201" cy="24423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pic>
        <p:nvPicPr>
          <p:cNvPr id="17" name="Picture 4" descr="http://siliconangle.com/files/2013/09/homepage-docker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278" y="4327311"/>
            <a:ext cx="710913" cy="51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loud 19"/>
          <p:cNvSpPr/>
          <p:nvPr/>
        </p:nvSpPr>
        <p:spPr>
          <a:xfrm>
            <a:off x="4903850" y="280854"/>
            <a:ext cx="3939605" cy="857968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Docker </a:t>
            </a:r>
            <a:r>
              <a:rPr lang="nl-NL" sz="1400" dirty="0" smtClean="0"/>
              <a:t>Hub</a:t>
            </a:r>
          </a:p>
          <a:p>
            <a:pPr algn="ctr"/>
            <a:endParaRPr lang="en-US" sz="1400" dirty="0"/>
          </a:p>
          <a:p>
            <a:pPr algn="ctr"/>
            <a:endParaRPr lang="en-US" sz="1400" dirty="0"/>
          </a:p>
        </p:txBody>
      </p:sp>
      <p:pic>
        <p:nvPicPr>
          <p:cNvPr id="23" name="Picture 2" descr="C:\Users\lucas_j\AppData\Local\Temp\SNAGHTMLd5533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06"/>
          <a:stretch/>
        </p:blipFill>
        <p:spPr bwMode="auto">
          <a:xfrm>
            <a:off x="2120785" y="2476094"/>
            <a:ext cx="6356761" cy="87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099" y="434601"/>
            <a:ext cx="418963" cy="28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5" descr="C:\Users\lucas_j\AppData\Local\Temp\SNAGHTMLd9d09b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3"/>
          <a:stretch/>
        </p:blipFill>
        <p:spPr bwMode="auto">
          <a:xfrm>
            <a:off x="2120785" y="3398582"/>
            <a:ext cx="6356761" cy="104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ube 26"/>
          <p:cNvSpPr/>
          <p:nvPr/>
        </p:nvSpPr>
        <p:spPr>
          <a:xfrm>
            <a:off x="6005194" y="753775"/>
            <a:ext cx="1401446" cy="290996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smtClean="0"/>
              <a:t>Dockersig-trial:1.0</a:t>
            </a:r>
            <a:endParaRPr lang="en-US" sz="1050" dirty="0"/>
          </a:p>
        </p:txBody>
      </p:sp>
      <p:sp>
        <p:nvSpPr>
          <p:cNvPr id="3" name="Freeform 2"/>
          <p:cNvSpPr/>
          <p:nvPr/>
        </p:nvSpPr>
        <p:spPr>
          <a:xfrm>
            <a:off x="6957060" y="1028700"/>
            <a:ext cx="2015559" cy="2506980"/>
          </a:xfrm>
          <a:custGeom>
            <a:avLst/>
            <a:gdLst>
              <a:gd name="connsiteX0" fmla="*/ 769620 w 2015559"/>
              <a:gd name="connsiteY0" fmla="*/ 2506980 h 2506980"/>
              <a:gd name="connsiteX1" fmla="*/ 1714500 w 2015559"/>
              <a:gd name="connsiteY1" fmla="*/ 1866900 h 2506980"/>
              <a:gd name="connsiteX2" fmla="*/ 1943100 w 2015559"/>
              <a:gd name="connsiteY2" fmla="*/ 967740 h 2506980"/>
              <a:gd name="connsiteX3" fmla="*/ 571500 w 2015559"/>
              <a:gd name="connsiteY3" fmla="*/ 838200 h 2506980"/>
              <a:gd name="connsiteX4" fmla="*/ 0 w 2015559"/>
              <a:gd name="connsiteY4" fmla="*/ 0 h 2506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559" h="2506980">
                <a:moveTo>
                  <a:pt x="769620" y="2506980"/>
                </a:moveTo>
                <a:cubicBezTo>
                  <a:pt x="1144270" y="2315210"/>
                  <a:pt x="1518920" y="2123440"/>
                  <a:pt x="1714500" y="1866900"/>
                </a:cubicBezTo>
                <a:cubicBezTo>
                  <a:pt x="1910080" y="1610360"/>
                  <a:pt x="2133600" y="1139190"/>
                  <a:pt x="1943100" y="967740"/>
                </a:cubicBezTo>
                <a:cubicBezTo>
                  <a:pt x="1752600" y="796290"/>
                  <a:pt x="895350" y="999490"/>
                  <a:pt x="571500" y="838200"/>
                </a:cubicBezTo>
                <a:cubicBezTo>
                  <a:pt x="247650" y="676910"/>
                  <a:pt x="123825" y="338455"/>
                  <a:pt x="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8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871"/>
          <a:stretch/>
        </p:blipFill>
        <p:spPr bwMode="auto">
          <a:xfrm>
            <a:off x="3575159" y="126615"/>
            <a:ext cx="913680" cy="116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67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27" grpId="0" animBg="1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container images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Scripted </a:t>
            </a:r>
            <a:br>
              <a:rPr lang="en-US" dirty="0" smtClean="0"/>
            </a:br>
            <a:r>
              <a:rPr lang="en-US" dirty="0" smtClean="0"/>
              <a:t>(automated &amp; repeatable/evolvable):</a:t>
            </a:r>
          </a:p>
          <a:p>
            <a:pPr lvl="1"/>
            <a:r>
              <a:rPr lang="en-US" dirty="0" smtClean="0"/>
              <a:t>Create Docker Build file</a:t>
            </a:r>
          </a:p>
          <a:p>
            <a:pPr lvl="1"/>
            <a:r>
              <a:rPr lang="en-US" dirty="0" smtClean="0"/>
              <a:t>Select base image</a:t>
            </a:r>
          </a:p>
          <a:p>
            <a:pPr lvl="1"/>
            <a:r>
              <a:rPr lang="en-US" dirty="0" smtClean="0"/>
              <a:t>Gather files required during build</a:t>
            </a:r>
          </a:p>
          <a:p>
            <a:pPr lvl="1"/>
            <a:r>
              <a:rPr lang="en-US" dirty="0" smtClean="0"/>
              <a:t>Consider multistage build</a:t>
            </a:r>
          </a:p>
          <a:p>
            <a:pPr lvl="2"/>
            <a:r>
              <a:rPr lang="en-US" dirty="0" smtClean="0"/>
              <a:t>To purge intermediate artifacts</a:t>
            </a:r>
          </a:p>
          <a:p>
            <a:pPr lvl="1"/>
            <a:r>
              <a:rPr lang="en-US" dirty="0" smtClean="0"/>
              <a:t>Build and Commit Image</a:t>
            </a:r>
            <a:endParaRPr lang="en-US" dirty="0" smtClean="0"/>
          </a:p>
          <a:p>
            <a:pPr lvl="1"/>
            <a:r>
              <a:rPr lang="en-US" dirty="0" smtClean="0"/>
              <a:t>Commit build file to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n-US" dirty="0" smtClean="0"/>
              <a:t>Push Image to Registry</a:t>
            </a:r>
            <a:endParaRPr lang="en-US" dirty="0" smtClean="0"/>
          </a:p>
          <a:p>
            <a:endParaRPr lang="nl-NL" dirty="0"/>
          </a:p>
        </p:txBody>
      </p:sp>
      <p:sp>
        <p:nvSpPr>
          <p:cNvPr id="20" name="Cloud 19"/>
          <p:cNvSpPr/>
          <p:nvPr/>
        </p:nvSpPr>
        <p:spPr>
          <a:xfrm>
            <a:off x="4903851" y="280854"/>
            <a:ext cx="3752470" cy="857968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Docker </a:t>
            </a:r>
            <a:r>
              <a:rPr lang="nl-NL" sz="1400" dirty="0" smtClean="0"/>
              <a:t>Hub</a:t>
            </a:r>
          </a:p>
          <a:p>
            <a:pPr algn="ctr"/>
            <a:endParaRPr lang="en-US" sz="1400" dirty="0"/>
          </a:p>
          <a:p>
            <a:pPr algn="ctr"/>
            <a:endParaRPr lang="en-US" sz="1400" dirty="0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099" y="434601"/>
            <a:ext cx="418963" cy="28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Cube 26"/>
          <p:cNvSpPr/>
          <p:nvPr/>
        </p:nvSpPr>
        <p:spPr>
          <a:xfrm>
            <a:off x="6005194" y="753775"/>
            <a:ext cx="1401446" cy="290996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smtClean="0"/>
              <a:t>Dockersig-trial:1.0</a:t>
            </a:r>
            <a:endParaRPr lang="en-US" sz="1050" dirty="0"/>
          </a:p>
        </p:txBody>
      </p:sp>
      <p:sp>
        <p:nvSpPr>
          <p:cNvPr id="3" name="Freeform 2"/>
          <p:cNvSpPr/>
          <p:nvPr/>
        </p:nvSpPr>
        <p:spPr>
          <a:xfrm>
            <a:off x="6957060" y="1028700"/>
            <a:ext cx="2015559" cy="2506980"/>
          </a:xfrm>
          <a:custGeom>
            <a:avLst/>
            <a:gdLst>
              <a:gd name="connsiteX0" fmla="*/ 769620 w 2015559"/>
              <a:gd name="connsiteY0" fmla="*/ 2506980 h 2506980"/>
              <a:gd name="connsiteX1" fmla="*/ 1714500 w 2015559"/>
              <a:gd name="connsiteY1" fmla="*/ 1866900 h 2506980"/>
              <a:gd name="connsiteX2" fmla="*/ 1943100 w 2015559"/>
              <a:gd name="connsiteY2" fmla="*/ 967740 h 2506980"/>
              <a:gd name="connsiteX3" fmla="*/ 571500 w 2015559"/>
              <a:gd name="connsiteY3" fmla="*/ 838200 h 2506980"/>
              <a:gd name="connsiteX4" fmla="*/ 0 w 2015559"/>
              <a:gd name="connsiteY4" fmla="*/ 0 h 2506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559" h="2506980">
                <a:moveTo>
                  <a:pt x="769620" y="2506980"/>
                </a:moveTo>
                <a:cubicBezTo>
                  <a:pt x="1144270" y="2315210"/>
                  <a:pt x="1518920" y="2123440"/>
                  <a:pt x="1714500" y="1866900"/>
                </a:cubicBezTo>
                <a:cubicBezTo>
                  <a:pt x="1910080" y="1610360"/>
                  <a:pt x="2133600" y="1139190"/>
                  <a:pt x="1943100" y="967740"/>
                </a:cubicBezTo>
                <a:cubicBezTo>
                  <a:pt x="1752600" y="796290"/>
                  <a:pt x="895350" y="999490"/>
                  <a:pt x="571500" y="838200"/>
                </a:cubicBezTo>
                <a:cubicBezTo>
                  <a:pt x="247650" y="676910"/>
                  <a:pt x="123825" y="338455"/>
                  <a:pt x="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004" y="3710346"/>
            <a:ext cx="4009096" cy="1034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 descr="http://www.slashroot.in/sites/default/files/styles/article_image_full_node/public/field/image/Dockerfile%20to%20build%20images_0.PNG?itok=xP4EIrx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099" y="3298938"/>
            <a:ext cx="2516220" cy="147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871"/>
          <a:stretch/>
        </p:blipFill>
        <p:spPr bwMode="auto">
          <a:xfrm>
            <a:off x="3575159" y="126615"/>
            <a:ext cx="913680" cy="116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s://camo.githubusercontent.com/fc74cf4a092fe0d9d193bdc46b0f9821883fa3cd/68747470733a2f2f662e636c6f75642e6769746875622e636f6d2f6173736574732f37323931392f3338313630382f30373464306230362d613565332d313165322d386237662d3966303965623264646661652e6a706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290" y="2449699"/>
            <a:ext cx="1139319" cy="64353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Up Arrow 1"/>
          <p:cNvSpPr/>
          <p:nvPr/>
        </p:nvSpPr>
        <p:spPr>
          <a:xfrm>
            <a:off x="5544629" y="3093234"/>
            <a:ext cx="381634" cy="255235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2557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27" grpId="0" animBg="1"/>
      <p:bldP spid="3" grpId="0" animBg="1"/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Docker Build Files on GitHub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25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792000"/>
            <a:ext cx="5721688" cy="3797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40" b="71326"/>
          <a:stretch/>
        </p:blipFill>
        <p:spPr bwMode="auto">
          <a:xfrm>
            <a:off x="4722373" y="3254861"/>
            <a:ext cx="4340941" cy="1478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ular Callout 7"/>
          <p:cNvSpPr/>
          <p:nvPr/>
        </p:nvSpPr>
        <p:spPr>
          <a:xfrm>
            <a:off x="7852343" y="2894407"/>
            <a:ext cx="855314" cy="450530"/>
          </a:xfrm>
          <a:prstGeom prst="wedgeRectCallout">
            <a:avLst>
              <a:gd name="adj1" fmla="val -108141"/>
              <a:gd name="adj2" fmla="val 1758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Summer 2015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5434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/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Distribute Docker Container images using Container Registry and more</a:t>
            </a:r>
            <a:endParaRPr lang="nl-NL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 smtClean="0"/>
              <a:t>Shipping Docker Container Images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903913" y="5003800"/>
            <a:ext cx="3240087" cy="107950"/>
          </a:xfrm>
        </p:spPr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001125" y="5003800"/>
            <a:ext cx="142875" cy="107950"/>
          </a:xfrm>
        </p:spPr>
        <p:txBody>
          <a:bodyPr/>
          <a:lstStyle/>
          <a:p>
            <a:fld id="{14F1411D-0280-154F-AEAC-4C20B7AA46B2}" type="slidenum">
              <a:rPr lang="nl-NL" smtClean="0"/>
              <a:t>26</a:t>
            </a:fld>
            <a:endParaRPr lang="nl-NL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77" y="2155009"/>
            <a:ext cx="2743164" cy="190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9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Ship</a:t>
            </a:r>
            <a:r>
              <a:rPr lang="nl-NL" dirty="0" smtClean="0"/>
              <a:t> (Container Images)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20003" y="936000"/>
            <a:ext cx="7989657" cy="3780000"/>
          </a:xfrm>
        </p:spPr>
        <p:txBody>
          <a:bodyPr/>
          <a:lstStyle/>
          <a:p>
            <a:r>
              <a:rPr lang="nl-NL" dirty="0" smtClean="0"/>
              <a:t>Package, </a:t>
            </a:r>
            <a:r>
              <a:rPr lang="nl-NL" dirty="0" err="1" smtClean="0"/>
              <a:t>Distribute</a:t>
            </a:r>
            <a:r>
              <a:rPr lang="nl-NL" dirty="0" smtClean="0"/>
              <a:t>, Share, </a:t>
            </a:r>
            <a:r>
              <a:rPr lang="nl-NL" dirty="0" err="1" smtClean="0"/>
              <a:t>Publish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Consume</a:t>
            </a:r>
            <a:r>
              <a:rPr lang="nl-NL" dirty="0" smtClean="0"/>
              <a:t> container images</a:t>
            </a:r>
          </a:p>
          <a:p>
            <a:pPr lvl="1"/>
            <a:r>
              <a:rPr lang="nl-NL" dirty="0" smtClean="0"/>
              <a:t>The </a:t>
            </a:r>
            <a:r>
              <a:rPr lang="nl-NL" dirty="0" err="1" smtClean="0"/>
              <a:t>frozen</a:t>
            </a:r>
            <a:r>
              <a:rPr lang="nl-NL" dirty="0" smtClean="0"/>
              <a:t> state of a container (</a:t>
            </a:r>
            <a:r>
              <a:rPr lang="nl-NL" dirty="0" err="1" smtClean="0"/>
              <a:t>committed</a:t>
            </a:r>
            <a:r>
              <a:rPr lang="nl-NL" dirty="0" smtClean="0"/>
              <a:t> </a:t>
            </a:r>
            <a:r>
              <a:rPr lang="nl-NL" dirty="0" err="1" smtClean="0"/>
              <a:t>after</a:t>
            </a:r>
            <a:r>
              <a:rPr lang="nl-NL" dirty="0" smtClean="0"/>
              <a:t> building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further</a:t>
            </a:r>
            <a:r>
              <a:rPr lang="nl-NL" dirty="0" smtClean="0"/>
              <a:t> </a:t>
            </a:r>
            <a:r>
              <a:rPr lang="nl-NL" dirty="0" err="1" smtClean="0"/>
              <a:t>manipulating</a:t>
            </a:r>
            <a:r>
              <a:rPr lang="nl-NL" dirty="0" smtClean="0"/>
              <a:t>)</a:t>
            </a:r>
          </a:p>
          <a:p>
            <a:pPr lvl="1"/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everything</a:t>
            </a:r>
            <a:r>
              <a:rPr lang="nl-NL" dirty="0" smtClean="0"/>
              <a:t> </a:t>
            </a:r>
            <a:r>
              <a:rPr lang="nl-NL" dirty="0" err="1" smtClean="0"/>
              <a:t>needed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run </a:t>
            </a:r>
            <a:r>
              <a:rPr lang="nl-NL" dirty="0" err="1" smtClean="0"/>
              <a:t>the</a:t>
            </a:r>
            <a:r>
              <a:rPr lang="nl-NL" dirty="0" smtClean="0"/>
              <a:t> micro service: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underlying</a:t>
            </a:r>
            <a:r>
              <a:rPr lang="nl-NL" dirty="0" smtClean="0"/>
              <a:t> platform &amp; OS, ready </a:t>
            </a:r>
            <a:r>
              <a:rPr lang="nl-NL" dirty="0" err="1" smtClean="0"/>
              <a:t>to</a:t>
            </a:r>
            <a:r>
              <a:rPr lang="nl-NL" dirty="0" smtClean="0"/>
              <a:t> run on </a:t>
            </a:r>
            <a:r>
              <a:rPr lang="nl-NL" dirty="0" err="1" smtClean="0"/>
              <a:t>any</a:t>
            </a:r>
            <a:r>
              <a:rPr lang="nl-NL" dirty="0" smtClean="0"/>
              <a:t> Docker Engine </a:t>
            </a:r>
            <a:r>
              <a:rPr lang="nl-NL" dirty="0" err="1" smtClean="0"/>
              <a:t>anywhere</a:t>
            </a:r>
            <a:endParaRPr lang="nl-NL" dirty="0" smtClean="0"/>
          </a:p>
          <a:p>
            <a:pPr lvl="1"/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implicit</a:t>
            </a:r>
            <a:r>
              <a:rPr lang="nl-NL" dirty="0" smtClean="0"/>
              <a:t> interface (environment variables, </a:t>
            </a:r>
            <a:r>
              <a:rPr lang="nl-NL" dirty="0" err="1" smtClean="0"/>
              <a:t>ports</a:t>
            </a:r>
            <a:r>
              <a:rPr lang="nl-NL" dirty="0" smtClean="0"/>
              <a:t>, </a:t>
            </a:r>
            <a:r>
              <a:rPr lang="nl-NL" dirty="0" smtClean="0"/>
              <a:t>volume)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3507"/>
          <a:stretch/>
        </p:blipFill>
        <p:spPr bwMode="auto">
          <a:xfrm>
            <a:off x="6672864" y="112356"/>
            <a:ext cx="875568" cy="101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65" b="3828"/>
          <a:stretch/>
        </p:blipFill>
        <p:spPr bwMode="auto">
          <a:xfrm>
            <a:off x="893677" y="2403784"/>
            <a:ext cx="5133744" cy="2312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075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/>
          <p:cNvSpPr/>
          <p:nvPr/>
        </p:nvSpPr>
        <p:spPr>
          <a:xfrm>
            <a:off x="3597986" y="750898"/>
            <a:ext cx="2371757" cy="1900340"/>
          </a:xfrm>
          <a:prstGeom prst="cloud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5" name="Rectangle 24"/>
          <p:cNvSpPr/>
          <p:nvPr/>
        </p:nvSpPr>
        <p:spPr>
          <a:xfrm>
            <a:off x="5956366" y="1719494"/>
            <a:ext cx="1747982" cy="12592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26" name="Picture 6" descr="http://blog.vtc.com/wp-content/uploads/2012/09/windows-mac-os-linux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65" t="50001" r="29121" b="-1"/>
          <a:stretch/>
        </p:blipFill>
        <p:spPr bwMode="auto">
          <a:xfrm>
            <a:off x="5969743" y="1804588"/>
            <a:ext cx="329515" cy="38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be 6"/>
          <p:cNvSpPr/>
          <p:nvPr/>
        </p:nvSpPr>
        <p:spPr>
          <a:xfrm>
            <a:off x="4048115" y="818487"/>
            <a:ext cx="1637202" cy="1572829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Public Docker </a:t>
            </a:r>
            <a:r>
              <a:rPr lang="nl-NL" sz="1200" dirty="0" err="1"/>
              <a:t>Registry</a:t>
            </a:r>
            <a:endParaRPr lang="nl-NL" sz="1200" dirty="0"/>
          </a:p>
          <a:p>
            <a:pPr algn="ctr"/>
            <a:endParaRPr lang="nl-NL" sz="1200" dirty="0"/>
          </a:p>
          <a:p>
            <a:pPr algn="ctr"/>
            <a:r>
              <a:rPr lang="nl-NL" sz="1200" dirty="0"/>
              <a:t>Docker Hub</a:t>
            </a:r>
            <a:endParaRPr lang="en-US" sz="1200" dirty="0"/>
          </a:p>
        </p:txBody>
      </p:sp>
      <p:pic>
        <p:nvPicPr>
          <p:cNvPr id="13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5082401" y="1775657"/>
            <a:ext cx="602917" cy="43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Docker Image </a:t>
            </a:r>
            <a:r>
              <a:rPr lang="nl-NL" dirty="0" err="1" smtClean="0"/>
              <a:t>Registry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280000" y="4462980"/>
            <a:ext cx="144000" cy="108000"/>
          </a:xfrm>
        </p:spPr>
        <p:txBody>
          <a:bodyPr/>
          <a:lstStyle/>
          <a:p>
            <a:fld id="{71DF470D-3322-4186-AB13-ABBD6DE2E5D5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1685388" y="2067280"/>
            <a:ext cx="1073150" cy="77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08" b="32411"/>
          <a:stretch/>
        </p:blipFill>
        <p:spPr bwMode="auto">
          <a:xfrm>
            <a:off x="6384230" y="1895959"/>
            <a:ext cx="1072927" cy="78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7"/>
          <p:cNvSpPr/>
          <p:nvPr/>
        </p:nvSpPr>
        <p:spPr>
          <a:xfrm>
            <a:off x="2334421" y="1458457"/>
            <a:ext cx="1720850" cy="751791"/>
          </a:xfrm>
          <a:custGeom>
            <a:avLst/>
            <a:gdLst>
              <a:gd name="connsiteX0" fmla="*/ 0 w 2294466"/>
              <a:gd name="connsiteY0" fmla="*/ 1002388 h 1002388"/>
              <a:gd name="connsiteX1" fmla="*/ 491066 w 2294466"/>
              <a:gd name="connsiteY1" fmla="*/ 87988 h 1002388"/>
              <a:gd name="connsiteX2" fmla="*/ 2294466 w 2294466"/>
              <a:gd name="connsiteY2" fmla="*/ 87988 h 100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4466" h="1002388">
                <a:moveTo>
                  <a:pt x="0" y="1002388"/>
                </a:moveTo>
                <a:cubicBezTo>
                  <a:pt x="54327" y="621388"/>
                  <a:pt x="108655" y="240388"/>
                  <a:pt x="491066" y="87988"/>
                </a:cubicBezTo>
                <a:cubicBezTo>
                  <a:pt x="873477" y="-64412"/>
                  <a:pt x="1583971" y="11788"/>
                  <a:pt x="2294466" y="87988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" name="TextBox 8"/>
          <p:cNvSpPr txBox="1"/>
          <p:nvPr/>
        </p:nvSpPr>
        <p:spPr>
          <a:xfrm>
            <a:off x="2938045" y="1203184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push</a:t>
            </a:r>
            <a:endParaRPr lang="en-US" sz="1400" dirty="0"/>
          </a:p>
        </p:txBody>
      </p:sp>
      <p:pic>
        <p:nvPicPr>
          <p:cNvPr id="10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4988605" y="1849984"/>
            <a:ext cx="602917" cy="43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5034729" y="1632689"/>
            <a:ext cx="602917" cy="43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5033760" y="1415394"/>
            <a:ext cx="602917" cy="43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be 13"/>
          <p:cNvSpPr/>
          <p:nvPr/>
        </p:nvSpPr>
        <p:spPr>
          <a:xfrm>
            <a:off x="2657496" y="2888172"/>
            <a:ext cx="1637202" cy="1572829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Private Docker </a:t>
            </a:r>
            <a:r>
              <a:rPr lang="nl-NL" sz="1200" dirty="0" err="1"/>
              <a:t>Registry</a:t>
            </a:r>
            <a:endParaRPr lang="nl-NL" sz="1200" dirty="0"/>
          </a:p>
          <a:p>
            <a:pPr algn="ctr"/>
            <a:endParaRPr lang="nl-NL" sz="1200" dirty="0"/>
          </a:p>
          <a:p>
            <a:pPr algn="ctr"/>
            <a:r>
              <a:rPr lang="nl-NL" sz="1200" dirty="0"/>
              <a:t>Docker Hub</a:t>
            </a:r>
            <a:endParaRPr lang="en-US" sz="1200" dirty="0"/>
          </a:p>
        </p:txBody>
      </p:sp>
      <p:pic>
        <p:nvPicPr>
          <p:cNvPr id="15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3691782" y="3845341"/>
            <a:ext cx="602917" cy="43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3597986" y="3919669"/>
            <a:ext cx="602917" cy="43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3597985" y="3734811"/>
            <a:ext cx="602917" cy="43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reeform 18"/>
          <p:cNvSpPr/>
          <p:nvPr/>
        </p:nvSpPr>
        <p:spPr>
          <a:xfrm>
            <a:off x="5528502" y="1433657"/>
            <a:ext cx="1276350" cy="571673"/>
          </a:xfrm>
          <a:custGeom>
            <a:avLst/>
            <a:gdLst>
              <a:gd name="connsiteX0" fmla="*/ 0 w 1701800"/>
              <a:gd name="connsiteY0" fmla="*/ 305030 h 762230"/>
              <a:gd name="connsiteX1" fmla="*/ 897467 w 1701800"/>
              <a:gd name="connsiteY1" fmla="*/ 230 h 762230"/>
              <a:gd name="connsiteX2" fmla="*/ 1566333 w 1701800"/>
              <a:gd name="connsiteY2" fmla="*/ 347364 h 762230"/>
              <a:gd name="connsiteX3" fmla="*/ 1701800 w 1701800"/>
              <a:gd name="connsiteY3" fmla="*/ 762230 h 76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1800" h="762230">
                <a:moveTo>
                  <a:pt x="0" y="305030"/>
                </a:moveTo>
                <a:cubicBezTo>
                  <a:pt x="318206" y="149102"/>
                  <a:pt x="636412" y="-6826"/>
                  <a:pt x="897467" y="230"/>
                </a:cubicBezTo>
                <a:cubicBezTo>
                  <a:pt x="1158522" y="7286"/>
                  <a:pt x="1432278" y="220364"/>
                  <a:pt x="1566333" y="347364"/>
                </a:cubicBezTo>
                <a:cubicBezTo>
                  <a:pt x="1700389" y="474364"/>
                  <a:pt x="1701094" y="618297"/>
                  <a:pt x="1701800" y="76223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0" name="TextBox 19"/>
          <p:cNvSpPr txBox="1"/>
          <p:nvPr/>
        </p:nvSpPr>
        <p:spPr>
          <a:xfrm rot="2016243">
            <a:off x="6218384" y="135539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p</a:t>
            </a:r>
            <a:r>
              <a:rPr lang="nl-NL" sz="1400" dirty="0"/>
              <a:t>ull &amp;run</a:t>
            </a:r>
            <a:endParaRPr lang="en-US" sz="1400" dirty="0"/>
          </a:p>
        </p:txBody>
      </p:sp>
      <p:sp>
        <p:nvSpPr>
          <p:cNvPr id="21" name="Freeform 20"/>
          <p:cNvSpPr/>
          <p:nvPr/>
        </p:nvSpPr>
        <p:spPr>
          <a:xfrm>
            <a:off x="2059260" y="2682987"/>
            <a:ext cx="596208" cy="1238250"/>
          </a:xfrm>
          <a:custGeom>
            <a:avLst/>
            <a:gdLst>
              <a:gd name="connsiteX0" fmla="*/ 100677 w 794944"/>
              <a:gd name="connsiteY0" fmla="*/ 0 h 1651000"/>
              <a:gd name="connsiteX1" fmla="*/ 58344 w 794944"/>
              <a:gd name="connsiteY1" fmla="*/ 1261533 h 1651000"/>
              <a:gd name="connsiteX2" fmla="*/ 794944 w 794944"/>
              <a:gd name="connsiteY2" fmla="*/ 1651000 h 165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4944" h="1651000">
                <a:moveTo>
                  <a:pt x="100677" y="0"/>
                </a:moveTo>
                <a:cubicBezTo>
                  <a:pt x="21655" y="493183"/>
                  <a:pt x="-57367" y="986366"/>
                  <a:pt x="58344" y="1261533"/>
                </a:cubicBezTo>
                <a:cubicBezTo>
                  <a:pt x="174055" y="1536700"/>
                  <a:pt x="794944" y="1651000"/>
                  <a:pt x="794944" y="165100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2" name="TextBox 21"/>
          <p:cNvSpPr txBox="1"/>
          <p:nvPr/>
        </p:nvSpPr>
        <p:spPr>
          <a:xfrm>
            <a:off x="1545658" y="3301859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push</a:t>
            </a:r>
            <a:endParaRPr lang="en-US" sz="1400" dirty="0"/>
          </a:p>
        </p:txBody>
      </p:sp>
      <p:sp>
        <p:nvSpPr>
          <p:cNvPr id="23" name="Freeform 22"/>
          <p:cNvSpPr/>
          <p:nvPr/>
        </p:nvSpPr>
        <p:spPr>
          <a:xfrm>
            <a:off x="4185818" y="2651237"/>
            <a:ext cx="2781300" cy="1460639"/>
          </a:xfrm>
          <a:custGeom>
            <a:avLst/>
            <a:gdLst>
              <a:gd name="connsiteX0" fmla="*/ 0 w 3708400"/>
              <a:gd name="connsiteY0" fmla="*/ 1947333 h 1947518"/>
              <a:gd name="connsiteX1" fmla="*/ 2997200 w 3708400"/>
              <a:gd name="connsiteY1" fmla="*/ 1625600 h 1947518"/>
              <a:gd name="connsiteX2" fmla="*/ 3708400 w 3708400"/>
              <a:gd name="connsiteY2" fmla="*/ 0 h 194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08400" h="1947518">
                <a:moveTo>
                  <a:pt x="0" y="1947333"/>
                </a:moveTo>
                <a:cubicBezTo>
                  <a:pt x="1189566" y="1948744"/>
                  <a:pt x="2379133" y="1950155"/>
                  <a:pt x="2997200" y="1625600"/>
                </a:cubicBezTo>
                <a:cubicBezTo>
                  <a:pt x="3615267" y="1301045"/>
                  <a:pt x="3708400" y="0"/>
                  <a:pt x="3708400" y="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4" name="TextBox 23"/>
          <p:cNvSpPr txBox="1"/>
          <p:nvPr/>
        </p:nvSpPr>
        <p:spPr>
          <a:xfrm rot="21032635">
            <a:off x="5510572" y="4002448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p</a:t>
            </a:r>
            <a:r>
              <a:rPr lang="nl-NL" sz="1400" dirty="0"/>
              <a:t>ull &amp;run</a:t>
            </a:r>
            <a:endParaRPr lang="en-US" sz="1400" dirty="0"/>
          </a:p>
        </p:txBody>
      </p:sp>
      <p:pic>
        <p:nvPicPr>
          <p:cNvPr id="27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08" b="32411"/>
          <a:stretch/>
        </p:blipFill>
        <p:spPr bwMode="auto">
          <a:xfrm>
            <a:off x="1152522" y="2515735"/>
            <a:ext cx="1072927" cy="78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reeform 27"/>
          <p:cNvSpPr/>
          <p:nvPr/>
        </p:nvSpPr>
        <p:spPr>
          <a:xfrm>
            <a:off x="1563821" y="2353030"/>
            <a:ext cx="331650" cy="359369"/>
          </a:xfrm>
          <a:custGeom>
            <a:avLst/>
            <a:gdLst>
              <a:gd name="connsiteX0" fmla="*/ 27333 w 442200"/>
              <a:gd name="connsiteY0" fmla="*/ 479158 h 479158"/>
              <a:gd name="connsiteX1" fmla="*/ 44267 w 442200"/>
              <a:gd name="connsiteY1" fmla="*/ 38892 h 479158"/>
              <a:gd name="connsiteX2" fmla="*/ 442200 w 442200"/>
              <a:gd name="connsiteY2" fmla="*/ 21958 h 479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2200" h="479158">
                <a:moveTo>
                  <a:pt x="27333" y="479158"/>
                </a:moveTo>
                <a:cubicBezTo>
                  <a:pt x="1227" y="297125"/>
                  <a:pt x="-24878" y="115092"/>
                  <a:pt x="44267" y="38892"/>
                </a:cubicBezTo>
                <a:cubicBezTo>
                  <a:pt x="113412" y="-37308"/>
                  <a:pt x="442200" y="21958"/>
                  <a:pt x="442200" y="2195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66417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8" grpId="0" animBg="1"/>
      <p:bldP spid="9" grpId="0"/>
      <p:bldP spid="14" grpId="0" animBg="1"/>
      <p:bldP spid="19" grpId="0" animBg="1"/>
      <p:bldP spid="20" grpId="0"/>
      <p:bldP spid="21" grpId="0" animBg="1"/>
      <p:bldP spid="22" grpId="0"/>
      <p:bldP spid="23" grpId="0" animBg="1"/>
      <p:bldP spid="24" grpId="0"/>
      <p:bldP spid="2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Shipping </a:t>
            </a:r>
            <a:r>
              <a:rPr lang="en-US" dirty="0" smtClean="0"/>
              <a:t>Container </a:t>
            </a:r>
            <a:r>
              <a:rPr lang="en-US" dirty="0"/>
              <a:t>I</a:t>
            </a:r>
            <a:r>
              <a:rPr lang="en-US" dirty="0" smtClean="0"/>
              <a:t>mages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Containers can be Exported and Imported </a:t>
            </a:r>
          </a:p>
          <a:p>
            <a:pPr lvl="1"/>
            <a:r>
              <a:rPr lang="en-US" dirty="0" smtClean="0"/>
              <a:t>Via TAR-files</a:t>
            </a:r>
          </a:p>
          <a:p>
            <a:r>
              <a:rPr lang="en-US" dirty="0" smtClean="0"/>
              <a:t>Images can be Saved and Loaded</a:t>
            </a:r>
          </a:p>
          <a:p>
            <a:pPr lvl="1"/>
            <a:r>
              <a:rPr lang="en-US" dirty="0" smtClean="0"/>
              <a:t>Via TAR-files</a:t>
            </a:r>
          </a:p>
          <a:p>
            <a:endParaRPr lang="en-US" dirty="0" smtClean="0"/>
          </a:p>
          <a:p>
            <a:endParaRPr lang="nl-NL" dirty="0"/>
          </a:p>
        </p:txBody>
      </p:sp>
      <p:pic>
        <p:nvPicPr>
          <p:cNvPr id="12290" name="Picture 2" descr="Image result for docker expo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019" y="1858420"/>
            <a:ext cx="5634355" cy="293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419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349" y="3168365"/>
            <a:ext cx="2784447" cy="1586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for Oracle </a:t>
            </a:r>
            <a:r>
              <a:rPr lang="en-US" dirty="0" err="1" smtClean="0"/>
              <a:t>OpenWorld</a:t>
            </a:r>
            <a:r>
              <a:rPr lang="en-US" dirty="0" smtClean="0"/>
              <a:t> Demo</a:t>
            </a:r>
            <a:br>
              <a:rPr lang="en-US" dirty="0" smtClean="0"/>
            </a:br>
            <a:r>
              <a:rPr lang="en-US" dirty="0" smtClean="0"/>
              <a:t>What I received from Guido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text file – 140 lines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015" y="1432800"/>
            <a:ext cx="3985605" cy="320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491" y="1342722"/>
            <a:ext cx="1848776" cy="351727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4773600" y="2623627"/>
            <a:ext cx="2130541" cy="717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911327" y="2201973"/>
            <a:ext cx="1440673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 smtClean="0"/>
              <a:t>Name of Docker image to run</a:t>
            </a:r>
            <a:endParaRPr lang="nl-NL" sz="1300" dirty="0" err="1" smtClean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191200" y="3206089"/>
            <a:ext cx="1647926" cy="335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67935" y="2932554"/>
            <a:ext cx="2268708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 smtClean="0"/>
              <a:t>Hostname on internal network between Docker containers</a:t>
            </a:r>
            <a:endParaRPr lang="nl-NL" sz="1300" dirty="0" err="1" smtClean="0"/>
          </a:p>
        </p:txBody>
      </p:sp>
      <p:cxnSp>
        <p:nvCxnSpPr>
          <p:cNvPr id="15" name="Straight Arrow Connector 14"/>
          <p:cNvCxnSpPr>
            <a:stCxn id="22" idx="1"/>
          </p:cNvCxnSpPr>
          <p:nvPr/>
        </p:nvCxnSpPr>
        <p:spPr>
          <a:xfrm flipH="1">
            <a:off x="4888800" y="3552232"/>
            <a:ext cx="2235787" cy="21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968000" y="3915092"/>
            <a:ext cx="1871126" cy="181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336573" y="4346444"/>
            <a:ext cx="1502553" cy="241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846848" y="4526717"/>
            <a:ext cx="1682513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 smtClean="0"/>
              <a:t>Environment variable to pass to container</a:t>
            </a:r>
            <a:endParaRPr lang="nl-NL" sz="1300" dirty="0" err="1" smtClean="0"/>
          </a:p>
        </p:txBody>
      </p:sp>
      <p:sp>
        <p:nvSpPr>
          <p:cNvPr id="22" name="TextBox 21"/>
          <p:cNvSpPr txBox="1"/>
          <p:nvPr/>
        </p:nvSpPr>
        <p:spPr>
          <a:xfrm>
            <a:off x="7124587" y="3352177"/>
            <a:ext cx="1682513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 smtClean="0"/>
              <a:t>Dependency on other container (to start first)</a:t>
            </a:r>
            <a:endParaRPr lang="nl-NL" sz="1300" dirty="0" err="1" smtClean="0"/>
          </a:p>
        </p:txBody>
      </p:sp>
      <p:sp>
        <p:nvSpPr>
          <p:cNvPr id="23" name="TextBox 22"/>
          <p:cNvSpPr txBox="1"/>
          <p:nvPr/>
        </p:nvSpPr>
        <p:spPr>
          <a:xfrm>
            <a:off x="6904917" y="3829460"/>
            <a:ext cx="1682513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 smtClean="0"/>
              <a:t>Container port to expose externally</a:t>
            </a:r>
            <a:endParaRPr lang="nl-NL" sz="1300" dirty="0" err="1" smtClean="0"/>
          </a:p>
        </p:txBody>
      </p:sp>
      <p:pic>
        <p:nvPicPr>
          <p:cNvPr id="2052" name="Picture 4" descr="Image result for guido schmutz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349" y="597468"/>
            <a:ext cx="638478" cy="638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62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10" grpId="0"/>
      <p:bldP spid="14" grpId="0"/>
      <p:bldP spid="21" grpId="0"/>
      <p:bldP spid="22" grpId="0"/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/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Leveraging Containers on the Oracle </a:t>
            </a:r>
            <a:r>
              <a:rPr lang="en-US" dirty="0" err="1" smtClean="0"/>
              <a:t>workfloor</a:t>
            </a:r>
            <a:endParaRPr lang="nl-NL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 smtClean="0"/>
              <a:t>Container Use Cases for Oracle Professionals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903913" y="5003800"/>
            <a:ext cx="3240087" cy="107950"/>
          </a:xfrm>
        </p:spPr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001125" y="5003800"/>
            <a:ext cx="142875" cy="107950"/>
          </a:xfrm>
        </p:spPr>
        <p:txBody>
          <a:bodyPr/>
          <a:lstStyle/>
          <a:p>
            <a:fld id="{14F1411D-0280-154F-AEAC-4C20B7AA46B2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353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Use Cases for Oracle professionals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0003" y="760740"/>
            <a:ext cx="6623999" cy="3780000"/>
          </a:xfrm>
        </p:spPr>
        <p:txBody>
          <a:bodyPr/>
          <a:lstStyle/>
          <a:p>
            <a:r>
              <a:rPr lang="en-US" dirty="0" smtClean="0"/>
              <a:t>Play – try out technology </a:t>
            </a:r>
          </a:p>
          <a:p>
            <a:pPr lvl="1"/>
            <a:r>
              <a:rPr lang="en-US" dirty="0" smtClean="0"/>
              <a:t>Quickly, easily, cleanly</a:t>
            </a:r>
          </a:p>
          <a:p>
            <a:pPr lvl="1"/>
            <a:r>
              <a:rPr lang="en-US" dirty="0" smtClean="0"/>
              <a:t>Complex, multi-node configurations</a:t>
            </a:r>
          </a:p>
          <a:p>
            <a:pPr lvl="1"/>
            <a:r>
              <a:rPr lang="en-US" dirty="0" smtClean="0"/>
              <a:t>Leverage huge number of resources available out in the open</a:t>
            </a:r>
          </a:p>
          <a:p>
            <a:r>
              <a:rPr lang="en-US" dirty="0" smtClean="0"/>
              <a:t>Prepare and Share (running) environments for</a:t>
            </a:r>
          </a:p>
          <a:p>
            <a:pPr lvl="1"/>
            <a:r>
              <a:rPr lang="en-US" dirty="0" smtClean="0"/>
              <a:t>Playing, Training, Testing, Beta-testing, </a:t>
            </a:r>
          </a:p>
          <a:p>
            <a:r>
              <a:rPr lang="en-US" dirty="0" smtClean="0"/>
              <a:t>Deploy and Run application on generic cloud infrastructure</a:t>
            </a:r>
          </a:p>
          <a:p>
            <a:pPr lvl="1"/>
            <a:r>
              <a:rPr lang="en-US" dirty="0" smtClean="0"/>
              <a:t>Especially ephemeral (stateless) and dynamically scalable</a:t>
            </a:r>
          </a:p>
          <a:p>
            <a:r>
              <a:rPr lang="en-US" dirty="0" smtClean="0"/>
              <a:t>Streamlined CD across Development, Test and Production</a:t>
            </a:r>
          </a:p>
          <a:p>
            <a:r>
              <a:rPr lang="en-US" dirty="0" smtClean="0"/>
              <a:t>Prepare for Cloud (consolidate, lift &amp; shift workloads)</a:t>
            </a:r>
          </a:p>
          <a:p>
            <a:r>
              <a:rPr lang="en-US" dirty="0" smtClean="0"/>
              <a:t>Analysis &amp; What If Scenarios</a:t>
            </a:r>
          </a:p>
          <a:p>
            <a:pPr lvl="1"/>
            <a:r>
              <a:rPr lang="en-US" dirty="0" smtClean="0"/>
              <a:t>Clone an environment, spin up, investigate, tear down &amp; quit</a:t>
            </a:r>
          </a:p>
          <a:p>
            <a:r>
              <a:rPr lang="en-US" dirty="0" smtClean="0"/>
              <a:t>Automated Testing</a:t>
            </a:r>
          </a:p>
          <a:p>
            <a:pPr lvl="1"/>
            <a:r>
              <a:rPr lang="en-US" dirty="0" smtClean="0"/>
              <a:t>Against rich dataset with minimum set up and tear down</a:t>
            </a:r>
          </a:p>
          <a:p>
            <a:r>
              <a:rPr lang="en-US" dirty="0" err="1" smtClean="0"/>
              <a:t>Microservices</a:t>
            </a:r>
            <a:r>
              <a:rPr lang="en-US" dirty="0" smtClean="0"/>
              <a:t> – implement, deploy and run</a:t>
            </a:r>
          </a:p>
        </p:txBody>
      </p:sp>
    </p:spTree>
    <p:extLst>
      <p:ext uri="{BB962C8B-B14F-4D97-AF65-F5344CB8AC3E}">
        <p14:creationId xmlns:p14="http://schemas.microsoft.com/office/powerpoint/2010/main" val="33894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 </a:t>
            </a:r>
            <a:r>
              <a:rPr lang="en-US" dirty="0"/>
              <a:t>Test Data </a:t>
            </a:r>
            <a:r>
              <a:rPr lang="en-US" dirty="0" smtClean="0"/>
              <a:t>Set for </a:t>
            </a:r>
            <a:r>
              <a:rPr lang="en-US" dirty="0"/>
              <a:t>(automated) tests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</a:t>
            </a:r>
            <a:r>
              <a:rPr lang="en-US" dirty="0" smtClean="0"/>
              <a:t>a Container Image with:</a:t>
            </a:r>
          </a:p>
          <a:p>
            <a:pPr lvl="1"/>
            <a:r>
              <a:rPr lang="en-US" dirty="0" smtClean="0"/>
              <a:t>Oracle Database</a:t>
            </a:r>
          </a:p>
          <a:p>
            <a:pPr lvl="1"/>
            <a:r>
              <a:rPr lang="en-US" dirty="0" smtClean="0"/>
              <a:t>Application Database Objects from DDL</a:t>
            </a:r>
          </a:p>
          <a:p>
            <a:pPr lvl="1"/>
            <a:r>
              <a:rPr lang="en-US" dirty="0" smtClean="0"/>
              <a:t>Test Data Set (</a:t>
            </a:r>
            <a:r>
              <a:rPr lang="en-US" dirty="0" smtClean="0"/>
              <a:t>with </a:t>
            </a:r>
            <a:r>
              <a:rPr lang="en-US" dirty="0"/>
              <a:t>all cases and relevant </a:t>
            </a:r>
            <a:r>
              <a:rPr lang="en-US" dirty="0" smtClean="0"/>
              <a:t>details)</a:t>
            </a:r>
          </a:p>
          <a:p>
            <a:r>
              <a:rPr lang="en-US" dirty="0" smtClean="0"/>
              <a:t>Commit and Tag </a:t>
            </a:r>
            <a:br>
              <a:rPr lang="en-US" dirty="0" smtClean="0"/>
            </a:br>
            <a:r>
              <a:rPr lang="en-US" dirty="0" smtClean="0"/>
              <a:t>with (Sprint) Release</a:t>
            </a:r>
            <a:endParaRPr lang="en-US" dirty="0"/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20DB6-95FF-9E43-B5C1-4A1D50F9B361}" type="slidenum">
              <a:rPr lang="en-US" smtClean="0"/>
              <a:t>32</a:t>
            </a:fld>
            <a:endParaRPr lang="en-US"/>
          </a:p>
        </p:txBody>
      </p:sp>
      <p:pic>
        <p:nvPicPr>
          <p:cNvPr id="7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6101153" y="2931390"/>
            <a:ext cx="1931850" cy="13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n 7"/>
          <p:cNvSpPr/>
          <p:nvPr/>
        </p:nvSpPr>
        <p:spPr>
          <a:xfrm>
            <a:off x="3620329" y="2244243"/>
            <a:ext cx="1614055" cy="1129145"/>
          </a:xfrm>
          <a:prstGeom prst="can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Oracle Database</a:t>
            </a:r>
            <a:endParaRPr lang="nl-NL" dirty="0"/>
          </a:p>
        </p:txBody>
      </p:sp>
      <p:sp>
        <p:nvSpPr>
          <p:cNvPr id="9" name="Down Arrow 8"/>
          <p:cNvSpPr/>
          <p:nvPr/>
        </p:nvSpPr>
        <p:spPr>
          <a:xfrm rot="16909573">
            <a:off x="5657103" y="2567923"/>
            <a:ext cx="360218" cy="13316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ertical Scroll 9"/>
          <p:cNvSpPr/>
          <p:nvPr/>
        </p:nvSpPr>
        <p:spPr>
          <a:xfrm>
            <a:off x="3550554" y="3557399"/>
            <a:ext cx="962890" cy="766491"/>
          </a:xfrm>
          <a:prstGeom prst="verticalScroll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DDL</a:t>
            </a:r>
            <a:endParaRPr lang="nl-NL" dirty="0"/>
          </a:p>
        </p:txBody>
      </p:sp>
      <p:sp>
        <p:nvSpPr>
          <p:cNvPr id="11" name="Down Arrow 10"/>
          <p:cNvSpPr/>
          <p:nvPr/>
        </p:nvSpPr>
        <p:spPr>
          <a:xfrm rot="15754366">
            <a:off x="5338611" y="2862782"/>
            <a:ext cx="360218" cy="19806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Cube 11"/>
          <p:cNvSpPr/>
          <p:nvPr/>
        </p:nvSpPr>
        <p:spPr>
          <a:xfrm>
            <a:off x="2791691" y="4413150"/>
            <a:ext cx="2297220" cy="486861"/>
          </a:xfrm>
          <a:prstGeom prst="cub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DML scripts or Export for Test Data</a:t>
            </a:r>
            <a:endParaRPr lang="nl-NL" dirty="0"/>
          </a:p>
        </p:txBody>
      </p:sp>
      <p:sp>
        <p:nvSpPr>
          <p:cNvPr id="13" name="Down Arrow 12"/>
          <p:cNvSpPr/>
          <p:nvPr/>
        </p:nvSpPr>
        <p:spPr>
          <a:xfrm rot="14852736">
            <a:off x="5779644" y="3600580"/>
            <a:ext cx="360218" cy="14862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tangular Callout 13"/>
          <p:cNvSpPr/>
          <p:nvPr/>
        </p:nvSpPr>
        <p:spPr>
          <a:xfrm>
            <a:off x="7344002" y="3034655"/>
            <a:ext cx="1600738" cy="189244"/>
          </a:xfrm>
          <a:prstGeom prst="wedgeRectCallout">
            <a:avLst>
              <a:gd name="adj1" fmla="val -45450"/>
              <a:gd name="adj2" fmla="val 131218"/>
            </a:avLst>
          </a:prstGeom>
          <a:solidFill>
            <a:schemeClr val="accent3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AppTest:R17.49.1</a:t>
            </a: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293013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(Automated) Test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container image for designated release </a:t>
            </a:r>
          </a:p>
          <a:p>
            <a:pPr lvl="1"/>
            <a:r>
              <a:rPr lang="en-US" dirty="0" smtClean="0"/>
              <a:t>with –</a:t>
            </a:r>
            <a:r>
              <a:rPr lang="en-US" dirty="0" err="1" smtClean="0"/>
              <a:t>rm</a:t>
            </a:r>
            <a:r>
              <a:rPr lang="en-US" dirty="0" smtClean="0"/>
              <a:t> flag</a:t>
            </a:r>
          </a:p>
          <a:p>
            <a:pPr lvl="1"/>
            <a:r>
              <a:rPr lang="en-US" dirty="0" smtClean="0"/>
              <a:t>start database</a:t>
            </a:r>
            <a:endParaRPr lang="en-US" dirty="0"/>
          </a:p>
          <a:p>
            <a:r>
              <a:rPr lang="en-US" dirty="0"/>
              <a:t>Execute test</a:t>
            </a:r>
          </a:p>
          <a:p>
            <a:pPr lvl="1"/>
            <a:r>
              <a:rPr lang="en-US" dirty="0"/>
              <a:t>No set up, no tear down</a:t>
            </a:r>
          </a:p>
          <a:p>
            <a:r>
              <a:rPr lang="en-US" dirty="0"/>
              <a:t>Stop </a:t>
            </a:r>
            <a:r>
              <a:rPr lang="en-US" dirty="0" smtClean="0"/>
              <a:t>container</a:t>
            </a:r>
            <a:endParaRPr lang="en-US" dirty="0"/>
          </a:p>
          <a:p>
            <a:r>
              <a:rPr lang="en-US" dirty="0"/>
              <a:t>Next test – or even in parallel</a:t>
            </a:r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20DB6-95FF-9E43-B5C1-4A1D50F9B361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3893755" y="1351907"/>
            <a:ext cx="1931850" cy="13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ular Callout 6"/>
          <p:cNvSpPr/>
          <p:nvPr/>
        </p:nvSpPr>
        <p:spPr>
          <a:xfrm>
            <a:off x="3036316" y="1446529"/>
            <a:ext cx="1600738" cy="189244"/>
          </a:xfrm>
          <a:prstGeom prst="wedgeRectCallout">
            <a:avLst>
              <a:gd name="adj1" fmla="val 38504"/>
              <a:gd name="adj2" fmla="val 178804"/>
            </a:avLst>
          </a:prstGeom>
          <a:solidFill>
            <a:schemeClr val="accent3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AppTest:R17.49.1</a:t>
            </a:r>
            <a:endParaRPr lang="nl-NL" sz="1200" dirty="0"/>
          </a:p>
        </p:txBody>
      </p:sp>
      <p:sp>
        <p:nvSpPr>
          <p:cNvPr id="8" name="Down Arrow 7"/>
          <p:cNvSpPr/>
          <p:nvPr/>
        </p:nvSpPr>
        <p:spPr>
          <a:xfrm rot="16909573">
            <a:off x="5611018" y="1923840"/>
            <a:ext cx="360218" cy="7561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9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5384149" y="1026645"/>
            <a:ext cx="3936344" cy="283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n 9"/>
          <p:cNvSpPr/>
          <p:nvPr/>
        </p:nvSpPr>
        <p:spPr>
          <a:xfrm>
            <a:off x="6796536" y="2165921"/>
            <a:ext cx="1038926" cy="980943"/>
          </a:xfrm>
          <a:prstGeom prst="can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/>
          </a:p>
          <a:p>
            <a:pPr algn="ctr"/>
            <a:endParaRPr lang="en-US" sz="1100" dirty="0"/>
          </a:p>
          <a:p>
            <a:pPr algn="ctr"/>
            <a:r>
              <a:rPr lang="en-US" sz="1100" dirty="0" smtClean="0"/>
              <a:t>Oracle Database</a:t>
            </a:r>
            <a:endParaRPr lang="nl-NL" sz="1100" dirty="0"/>
          </a:p>
        </p:txBody>
      </p:sp>
      <p:sp>
        <p:nvSpPr>
          <p:cNvPr id="11" name="Cube 10"/>
          <p:cNvSpPr/>
          <p:nvPr/>
        </p:nvSpPr>
        <p:spPr>
          <a:xfrm>
            <a:off x="6985800" y="2267639"/>
            <a:ext cx="696078" cy="177688"/>
          </a:xfrm>
          <a:prstGeom prst="cub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Test Data</a:t>
            </a:r>
            <a:endParaRPr lang="nl-NL" sz="800" dirty="0"/>
          </a:p>
        </p:txBody>
      </p:sp>
      <p:sp>
        <p:nvSpPr>
          <p:cNvPr id="12" name="Rectangle 11"/>
          <p:cNvSpPr/>
          <p:nvPr/>
        </p:nvSpPr>
        <p:spPr>
          <a:xfrm>
            <a:off x="6902900" y="2528078"/>
            <a:ext cx="826197" cy="15508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Application</a:t>
            </a:r>
            <a:endParaRPr lang="nl-NL" sz="1000" dirty="0"/>
          </a:p>
        </p:txBody>
      </p:sp>
      <p:pic>
        <p:nvPicPr>
          <p:cNvPr id="13" name="Picture 4" descr="http://siliconangle.com/files/2013/09/homepage-docker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662" y="2710790"/>
            <a:ext cx="867382" cy="71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ular Callout 13"/>
          <p:cNvSpPr/>
          <p:nvPr/>
        </p:nvSpPr>
        <p:spPr>
          <a:xfrm>
            <a:off x="5690259" y="634763"/>
            <a:ext cx="2517742" cy="536066"/>
          </a:xfrm>
          <a:prstGeom prst="wedgeRectCallout">
            <a:avLst>
              <a:gd name="adj1" fmla="val -44585"/>
              <a:gd name="adj2" fmla="val 263979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nl-NL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ocker</a:t>
            </a:r>
            <a:r>
              <a:rPr lang="nl-NL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container run</a:t>
            </a:r>
          </a:p>
          <a:p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-d -p 1521:1521</a:t>
            </a:r>
            <a:endParaRPr lang="nl-NL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AppTest:R17.49.1</a:t>
            </a:r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244685" y="1087582"/>
            <a:ext cx="538097" cy="1917118"/>
          </a:xfrm>
          <a:custGeom>
            <a:avLst/>
            <a:gdLst>
              <a:gd name="connsiteX0" fmla="*/ 538097 w 538097"/>
              <a:gd name="connsiteY0" fmla="*/ 1711036 h 1917118"/>
              <a:gd name="connsiteX1" fmla="*/ 212515 w 538097"/>
              <a:gd name="connsiteY1" fmla="*/ 1891145 h 1917118"/>
              <a:gd name="connsiteX2" fmla="*/ 18551 w 538097"/>
              <a:gd name="connsiteY2" fmla="*/ 1212273 h 1917118"/>
              <a:gd name="connsiteX3" fmla="*/ 46260 w 538097"/>
              <a:gd name="connsiteY3" fmla="*/ 429491 h 1917118"/>
              <a:gd name="connsiteX4" fmla="*/ 357988 w 538097"/>
              <a:gd name="connsiteY4" fmla="*/ 0 h 191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097" h="1917118">
                <a:moveTo>
                  <a:pt x="538097" y="1711036"/>
                </a:moveTo>
                <a:cubicBezTo>
                  <a:pt x="418601" y="1842654"/>
                  <a:pt x="299106" y="1974272"/>
                  <a:pt x="212515" y="1891145"/>
                </a:cubicBezTo>
                <a:cubicBezTo>
                  <a:pt x="125924" y="1808018"/>
                  <a:pt x="46260" y="1455882"/>
                  <a:pt x="18551" y="1212273"/>
                </a:cubicBezTo>
                <a:cubicBezTo>
                  <a:pt x="-9158" y="968664"/>
                  <a:pt x="-10313" y="631536"/>
                  <a:pt x="46260" y="429491"/>
                </a:cubicBezTo>
                <a:cubicBezTo>
                  <a:pt x="102833" y="227446"/>
                  <a:pt x="230410" y="113723"/>
                  <a:pt x="357988" y="0"/>
                </a:cubicBez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3314" name="Picture 2" descr="Image result for 30 seconds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505" y="2422790"/>
            <a:ext cx="626307" cy="74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16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 </a:t>
            </a:r>
            <a:r>
              <a:rPr lang="en-US" dirty="0"/>
              <a:t>Test Data </a:t>
            </a:r>
            <a:r>
              <a:rPr lang="en-US" dirty="0" smtClean="0"/>
              <a:t>Set for </a:t>
            </a:r>
            <a:r>
              <a:rPr lang="en-US" dirty="0"/>
              <a:t>(automated) </a:t>
            </a:r>
            <a:r>
              <a:rPr lang="en-US" dirty="0" smtClean="0"/>
              <a:t>tests</a:t>
            </a:r>
            <a:br>
              <a:rPr lang="en-US" dirty="0" smtClean="0"/>
            </a:br>
            <a:r>
              <a:rPr lang="en-US" dirty="0" smtClean="0"/>
              <a:t>After a new (Sprint) Release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Container for Previous Release</a:t>
            </a:r>
          </a:p>
          <a:p>
            <a:r>
              <a:rPr lang="en-US" dirty="0" smtClean="0"/>
              <a:t>Apply DDL to Upgrade Application</a:t>
            </a:r>
          </a:p>
          <a:p>
            <a:r>
              <a:rPr lang="en-US" dirty="0" smtClean="0"/>
              <a:t>Manage Data Set – test cases to cater for new features</a:t>
            </a:r>
          </a:p>
          <a:p>
            <a:r>
              <a:rPr lang="en-US" dirty="0" smtClean="0"/>
              <a:t>Commit and Tag with new (Sprint) Release label</a:t>
            </a:r>
            <a:endParaRPr lang="en-US" dirty="0"/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20DB6-95FF-9E43-B5C1-4A1D50F9B361}" type="slidenum">
              <a:rPr lang="en-US" smtClean="0"/>
              <a:t>34</a:t>
            </a:fld>
            <a:endParaRPr lang="en-US"/>
          </a:p>
        </p:txBody>
      </p:sp>
      <p:pic>
        <p:nvPicPr>
          <p:cNvPr id="7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6101153" y="2931390"/>
            <a:ext cx="1931850" cy="13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own Arrow 8"/>
          <p:cNvSpPr/>
          <p:nvPr/>
        </p:nvSpPr>
        <p:spPr>
          <a:xfrm rot="16909573">
            <a:off x="5657103" y="2567923"/>
            <a:ext cx="360218" cy="13316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ertical Scroll 9"/>
          <p:cNvSpPr/>
          <p:nvPr/>
        </p:nvSpPr>
        <p:spPr>
          <a:xfrm>
            <a:off x="3311864" y="3557399"/>
            <a:ext cx="1201580" cy="766491"/>
          </a:xfrm>
          <a:prstGeom prst="verticalScroll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DDL</a:t>
            </a:r>
          </a:p>
          <a:p>
            <a:pPr algn="ctr"/>
            <a:r>
              <a:rPr lang="en-US" dirty="0" smtClean="0"/>
              <a:t>R17.51.1</a:t>
            </a:r>
            <a:endParaRPr lang="nl-NL" dirty="0"/>
          </a:p>
        </p:txBody>
      </p:sp>
      <p:sp>
        <p:nvSpPr>
          <p:cNvPr id="11" name="Down Arrow 10"/>
          <p:cNvSpPr/>
          <p:nvPr/>
        </p:nvSpPr>
        <p:spPr>
          <a:xfrm rot="15754366">
            <a:off x="5338611" y="2862782"/>
            <a:ext cx="360218" cy="19806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Cube 11"/>
          <p:cNvSpPr/>
          <p:nvPr/>
        </p:nvSpPr>
        <p:spPr>
          <a:xfrm>
            <a:off x="2454425" y="4413150"/>
            <a:ext cx="2634486" cy="486861"/>
          </a:xfrm>
          <a:prstGeom prst="cub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DML scripts or Export for Test Data Updates R17.51.1</a:t>
            </a:r>
            <a:endParaRPr lang="nl-NL" dirty="0"/>
          </a:p>
        </p:txBody>
      </p:sp>
      <p:sp>
        <p:nvSpPr>
          <p:cNvPr id="13" name="Down Arrow 12"/>
          <p:cNvSpPr/>
          <p:nvPr/>
        </p:nvSpPr>
        <p:spPr>
          <a:xfrm rot="14852736">
            <a:off x="5779644" y="3600580"/>
            <a:ext cx="360218" cy="14862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tangular Callout 13"/>
          <p:cNvSpPr/>
          <p:nvPr/>
        </p:nvSpPr>
        <p:spPr>
          <a:xfrm>
            <a:off x="7344002" y="3034655"/>
            <a:ext cx="1600738" cy="189244"/>
          </a:xfrm>
          <a:prstGeom prst="wedgeRectCallout">
            <a:avLst>
              <a:gd name="adj1" fmla="val -45450"/>
              <a:gd name="adj2" fmla="val 131218"/>
            </a:avLst>
          </a:prstGeom>
          <a:solidFill>
            <a:schemeClr val="accent3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AppTest:R17.51.1</a:t>
            </a:r>
            <a:endParaRPr lang="nl-NL" sz="1200" dirty="0"/>
          </a:p>
        </p:txBody>
      </p:sp>
      <p:pic>
        <p:nvPicPr>
          <p:cNvPr id="15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3311864" y="2224743"/>
            <a:ext cx="1931850" cy="13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ular Callout 15"/>
          <p:cNvSpPr/>
          <p:nvPr/>
        </p:nvSpPr>
        <p:spPr>
          <a:xfrm>
            <a:off x="2454425" y="2319365"/>
            <a:ext cx="1600738" cy="189244"/>
          </a:xfrm>
          <a:prstGeom prst="wedgeRectCallout">
            <a:avLst>
              <a:gd name="adj1" fmla="val 38504"/>
              <a:gd name="adj2" fmla="val 178804"/>
            </a:avLst>
          </a:prstGeom>
          <a:solidFill>
            <a:schemeClr val="accent3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AppTest:R17.49.1</a:t>
            </a: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32128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998" y="288000"/>
            <a:ext cx="7115464" cy="504000"/>
          </a:xfrm>
        </p:spPr>
        <p:txBody>
          <a:bodyPr/>
          <a:lstStyle/>
          <a:p>
            <a:r>
              <a:rPr lang="en-US" dirty="0" smtClean="0"/>
              <a:t>Run (Automated) Test using Docker Snapshot (1)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 container image for designated release </a:t>
            </a:r>
          </a:p>
          <a:p>
            <a:pPr lvl="1"/>
            <a:r>
              <a:rPr lang="en-US" dirty="0" smtClean="0"/>
              <a:t>start database</a:t>
            </a:r>
            <a:endParaRPr lang="en-US" dirty="0"/>
          </a:p>
          <a:p>
            <a:r>
              <a:rPr lang="en-US" dirty="0" smtClean="0"/>
              <a:t>Create Container Checkpoint</a:t>
            </a:r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20DB6-95FF-9E43-B5C1-4A1D50F9B361}" type="slidenum">
              <a:rPr lang="en-US" smtClean="0"/>
              <a:t>35</a:t>
            </a:fld>
            <a:endParaRPr lang="en-US"/>
          </a:p>
        </p:txBody>
      </p:sp>
      <p:pic>
        <p:nvPicPr>
          <p:cNvPr id="6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3893755" y="1351907"/>
            <a:ext cx="1931850" cy="13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ular Callout 6"/>
          <p:cNvSpPr/>
          <p:nvPr/>
        </p:nvSpPr>
        <p:spPr>
          <a:xfrm>
            <a:off x="3036316" y="1446529"/>
            <a:ext cx="1600738" cy="189244"/>
          </a:xfrm>
          <a:prstGeom prst="wedgeRectCallout">
            <a:avLst>
              <a:gd name="adj1" fmla="val 38504"/>
              <a:gd name="adj2" fmla="val 178804"/>
            </a:avLst>
          </a:prstGeom>
          <a:solidFill>
            <a:schemeClr val="accent3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AppTest:R17.49.1</a:t>
            </a:r>
            <a:endParaRPr lang="nl-NL" sz="1200" dirty="0"/>
          </a:p>
        </p:txBody>
      </p:sp>
      <p:sp>
        <p:nvSpPr>
          <p:cNvPr id="8" name="Down Arrow 7"/>
          <p:cNvSpPr/>
          <p:nvPr/>
        </p:nvSpPr>
        <p:spPr>
          <a:xfrm rot="16909573">
            <a:off x="5611018" y="1923840"/>
            <a:ext cx="360218" cy="7561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9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5384149" y="1026645"/>
            <a:ext cx="3936344" cy="283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n 9"/>
          <p:cNvSpPr/>
          <p:nvPr/>
        </p:nvSpPr>
        <p:spPr>
          <a:xfrm>
            <a:off x="6796536" y="2165921"/>
            <a:ext cx="1038926" cy="980943"/>
          </a:xfrm>
          <a:prstGeom prst="can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 smtClean="0"/>
          </a:p>
          <a:p>
            <a:pPr algn="ctr"/>
            <a:endParaRPr lang="en-US" sz="1100" dirty="0"/>
          </a:p>
          <a:p>
            <a:pPr algn="ctr"/>
            <a:r>
              <a:rPr lang="en-US" sz="1100" dirty="0" smtClean="0"/>
              <a:t>Oracle Database</a:t>
            </a:r>
            <a:endParaRPr lang="nl-NL" sz="1100" dirty="0"/>
          </a:p>
        </p:txBody>
      </p:sp>
      <p:sp>
        <p:nvSpPr>
          <p:cNvPr id="11" name="Cube 10"/>
          <p:cNvSpPr/>
          <p:nvPr/>
        </p:nvSpPr>
        <p:spPr>
          <a:xfrm>
            <a:off x="6985800" y="2267639"/>
            <a:ext cx="696078" cy="177688"/>
          </a:xfrm>
          <a:prstGeom prst="cub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Test Data</a:t>
            </a:r>
            <a:endParaRPr lang="nl-NL" sz="800" dirty="0"/>
          </a:p>
        </p:txBody>
      </p:sp>
      <p:sp>
        <p:nvSpPr>
          <p:cNvPr id="12" name="Rectangle 11"/>
          <p:cNvSpPr/>
          <p:nvPr/>
        </p:nvSpPr>
        <p:spPr>
          <a:xfrm>
            <a:off x="6902900" y="2528078"/>
            <a:ext cx="826197" cy="15508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Application</a:t>
            </a:r>
            <a:endParaRPr lang="nl-NL" sz="1000" dirty="0"/>
          </a:p>
        </p:txBody>
      </p:sp>
      <p:pic>
        <p:nvPicPr>
          <p:cNvPr id="13" name="Picture 4" descr="http://siliconangle.com/files/2013/09/homepage-docker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662" y="2710790"/>
            <a:ext cx="867382" cy="71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ular Callout 13"/>
          <p:cNvSpPr/>
          <p:nvPr/>
        </p:nvSpPr>
        <p:spPr>
          <a:xfrm>
            <a:off x="5690259" y="634763"/>
            <a:ext cx="2517742" cy="1079934"/>
          </a:xfrm>
          <a:prstGeom prst="wedgeRectCallout">
            <a:avLst>
              <a:gd name="adj1" fmla="val -46511"/>
              <a:gd name="adj2" fmla="val 10682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</a:t>
            </a:r>
            <a:r>
              <a:rPr lang="nl-NL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ocker</a:t>
            </a:r>
            <a:r>
              <a:rPr lang="nl-NL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container run</a:t>
            </a:r>
          </a:p>
          <a:p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-d -p 1521:1521</a:t>
            </a:r>
            <a:endParaRPr lang="nl-NL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--name=AppTestR17491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AppTest:R17.49.1</a:t>
            </a:r>
          </a:p>
          <a:p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314" name="Picture 2" descr="Image result for 30 seconds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505" y="2422790"/>
            <a:ext cx="626307" cy="74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ular Callout 16"/>
          <p:cNvSpPr/>
          <p:nvPr/>
        </p:nvSpPr>
        <p:spPr>
          <a:xfrm>
            <a:off x="3561204" y="3556377"/>
            <a:ext cx="3636817" cy="907457"/>
          </a:xfrm>
          <a:prstGeom prst="wedgeRectCallout">
            <a:avLst>
              <a:gd name="adj1" fmla="val 46456"/>
              <a:gd name="adj2" fmla="val -10431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nl-NL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nl-NL" altLang="nl-NL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checkpoint </a:t>
            </a:r>
            <a:r>
              <a:rPr lang="nl-NL" altLang="nl-NL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nl-NL" altLang="nl-NL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altLang="nl-NL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nl-NL" altLang="nl-NL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altLang="nl-NL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nl-NL" altLang="nl-NL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checkpoint-dir</a:t>
            </a:r>
            <a:r>
              <a:rPr lang="nl-NL" altLang="nl-NL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=${</a:t>
            </a:r>
            <a:r>
              <a:rPr lang="nl-NL" altLang="nl-NL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chkptdir</a:t>
            </a:r>
            <a:r>
              <a:rPr lang="nl-NL" altLang="nl-NL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nl-NL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nl-NL" altLang="nl-NL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leave</a:t>
            </a:r>
            <a:r>
              <a:rPr lang="nl-NL" altLang="nl-NL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-running=</a:t>
            </a:r>
            <a:r>
              <a:rPr lang="nl-NL" altLang="nl-NL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nl-NL" altLang="nl-NL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nl-NL" altLang="nl-NL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AppTestR17491 AppTestR17491CheckPoint </a:t>
            </a:r>
            <a:endParaRPr lang="nl-NL" altLang="nl-NL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608007" y="3610764"/>
            <a:ext cx="2712486" cy="1461184"/>
            <a:chOff x="956345" y="2267639"/>
            <a:chExt cx="3936344" cy="2837363"/>
          </a:xfrm>
        </p:grpSpPr>
        <p:pic>
          <p:nvPicPr>
            <p:cNvPr id="20" name="Picture 2" descr="http://bluedesk.nl/app/uploads/2015/04/Docker-Build-Ship-Run.jpg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D"/>
                </a:clrFrom>
                <a:clrTo>
                  <a:srgbClr val="FFFF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827" r="42278" b="33569"/>
            <a:stretch/>
          </p:blipFill>
          <p:spPr bwMode="auto">
            <a:xfrm>
              <a:off x="956345" y="2267639"/>
              <a:ext cx="3936344" cy="2837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Can 20"/>
            <p:cNvSpPr/>
            <p:nvPr/>
          </p:nvSpPr>
          <p:spPr>
            <a:xfrm>
              <a:off x="2368732" y="3406915"/>
              <a:ext cx="1038926" cy="980943"/>
            </a:xfrm>
            <a:prstGeom prst="can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 smtClean="0"/>
            </a:p>
            <a:p>
              <a:pPr algn="ctr"/>
              <a:endParaRPr lang="en-US" sz="600" dirty="0"/>
            </a:p>
            <a:p>
              <a:pPr algn="ctr"/>
              <a:r>
                <a:rPr lang="en-US" sz="600" dirty="0" smtClean="0"/>
                <a:t>Oracle Database</a:t>
              </a:r>
              <a:endParaRPr lang="nl-NL" sz="600" dirty="0"/>
            </a:p>
          </p:txBody>
        </p:sp>
        <p:sp>
          <p:nvSpPr>
            <p:cNvPr id="22" name="Cube 21"/>
            <p:cNvSpPr/>
            <p:nvPr/>
          </p:nvSpPr>
          <p:spPr>
            <a:xfrm>
              <a:off x="2557996" y="3508633"/>
              <a:ext cx="696078" cy="177688"/>
            </a:xfrm>
            <a:prstGeom prst="cub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" dirty="0" smtClean="0"/>
                <a:t>Test Data</a:t>
              </a:r>
              <a:endParaRPr lang="nl-NL" sz="2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475096" y="3769072"/>
              <a:ext cx="826197" cy="15508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" dirty="0" smtClean="0"/>
                <a:t>Application</a:t>
              </a:r>
              <a:endParaRPr lang="nl-NL" sz="400" dirty="0"/>
            </a:p>
          </p:txBody>
        </p:sp>
      </p:grpSp>
      <p:sp>
        <p:nvSpPr>
          <p:cNvPr id="25" name="Rectangular Callout 24"/>
          <p:cNvSpPr/>
          <p:nvPr/>
        </p:nvSpPr>
        <p:spPr>
          <a:xfrm>
            <a:off x="4495800" y="4579225"/>
            <a:ext cx="2618119" cy="264604"/>
          </a:xfrm>
          <a:prstGeom prst="wedgeRectCallout">
            <a:avLst>
              <a:gd name="adj1" fmla="val 62306"/>
              <a:gd name="adj2" fmla="val 10421"/>
            </a:avLst>
          </a:prstGeom>
          <a:solidFill>
            <a:schemeClr val="accent3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AppTestR17491CheckPoint</a:t>
            </a: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4255432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998" y="288000"/>
            <a:ext cx="7115464" cy="504000"/>
          </a:xfrm>
        </p:spPr>
        <p:txBody>
          <a:bodyPr/>
          <a:lstStyle/>
          <a:p>
            <a:r>
              <a:rPr lang="en-US" dirty="0" smtClean="0"/>
              <a:t>Run (Automated) Test using Docker Snapshot (2)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Container Checkpoint</a:t>
            </a:r>
          </a:p>
          <a:p>
            <a:r>
              <a:rPr lang="en-US" dirty="0" smtClean="0"/>
              <a:t>Execute </a:t>
            </a:r>
            <a:r>
              <a:rPr lang="en-US" dirty="0"/>
              <a:t>test</a:t>
            </a:r>
          </a:p>
          <a:p>
            <a:pPr lvl="1"/>
            <a:r>
              <a:rPr lang="en-US" dirty="0"/>
              <a:t>No set up, no tear down</a:t>
            </a:r>
          </a:p>
          <a:p>
            <a:r>
              <a:rPr lang="en-US" dirty="0"/>
              <a:t>Stop Container</a:t>
            </a:r>
          </a:p>
          <a:p>
            <a:r>
              <a:rPr lang="en-US" dirty="0" smtClean="0"/>
              <a:t>Next </a:t>
            </a:r>
            <a:r>
              <a:rPr lang="en-US" dirty="0"/>
              <a:t>test –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 </a:t>
            </a:r>
            <a:r>
              <a:rPr lang="en-US" dirty="0"/>
              <a:t>even in parallel</a:t>
            </a:r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20DB6-95FF-9E43-B5C1-4A1D50F9B361}" type="slidenum">
              <a:rPr lang="en-US" smtClean="0"/>
              <a:t>36</a:t>
            </a:fld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145584" y="1076639"/>
            <a:ext cx="538097" cy="1528016"/>
          </a:xfrm>
          <a:custGeom>
            <a:avLst/>
            <a:gdLst>
              <a:gd name="connsiteX0" fmla="*/ 538097 w 538097"/>
              <a:gd name="connsiteY0" fmla="*/ 1711036 h 1917118"/>
              <a:gd name="connsiteX1" fmla="*/ 212515 w 538097"/>
              <a:gd name="connsiteY1" fmla="*/ 1891145 h 1917118"/>
              <a:gd name="connsiteX2" fmla="*/ 18551 w 538097"/>
              <a:gd name="connsiteY2" fmla="*/ 1212273 h 1917118"/>
              <a:gd name="connsiteX3" fmla="*/ 46260 w 538097"/>
              <a:gd name="connsiteY3" fmla="*/ 429491 h 1917118"/>
              <a:gd name="connsiteX4" fmla="*/ 357988 w 538097"/>
              <a:gd name="connsiteY4" fmla="*/ 0 h 191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097" h="1917118">
                <a:moveTo>
                  <a:pt x="538097" y="1711036"/>
                </a:moveTo>
                <a:cubicBezTo>
                  <a:pt x="418601" y="1842654"/>
                  <a:pt x="299106" y="1974272"/>
                  <a:pt x="212515" y="1891145"/>
                </a:cubicBezTo>
                <a:cubicBezTo>
                  <a:pt x="125924" y="1808018"/>
                  <a:pt x="46260" y="1455882"/>
                  <a:pt x="18551" y="1212273"/>
                </a:cubicBezTo>
                <a:cubicBezTo>
                  <a:pt x="-9158" y="968664"/>
                  <a:pt x="-10313" y="631536"/>
                  <a:pt x="46260" y="429491"/>
                </a:cubicBezTo>
                <a:cubicBezTo>
                  <a:pt x="102833" y="227446"/>
                  <a:pt x="230410" y="113723"/>
                  <a:pt x="357988" y="0"/>
                </a:cubicBez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24" name="Group 23"/>
          <p:cNvGrpSpPr/>
          <p:nvPr/>
        </p:nvGrpSpPr>
        <p:grpSpPr>
          <a:xfrm>
            <a:off x="3406912" y="687433"/>
            <a:ext cx="2712486" cy="1461184"/>
            <a:chOff x="956345" y="2267639"/>
            <a:chExt cx="3936344" cy="2837363"/>
          </a:xfrm>
        </p:grpSpPr>
        <p:pic>
          <p:nvPicPr>
            <p:cNvPr id="26" name="Picture 2" descr="http://bluedesk.nl/app/uploads/2015/04/Docker-Build-Ship-Run.jpg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D"/>
                </a:clrFrom>
                <a:clrTo>
                  <a:srgbClr val="FFFF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827" r="42278" b="33569"/>
            <a:stretch/>
          </p:blipFill>
          <p:spPr bwMode="auto">
            <a:xfrm>
              <a:off x="956345" y="2267639"/>
              <a:ext cx="3936344" cy="2837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Can 26"/>
            <p:cNvSpPr/>
            <p:nvPr/>
          </p:nvSpPr>
          <p:spPr>
            <a:xfrm>
              <a:off x="2368732" y="3406915"/>
              <a:ext cx="1038926" cy="980943"/>
            </a:xfrm>
            <a:prstGeom prst="can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 smtClean="0"/>
            </a:p>
            <a:p>
              <a:pPr algn="ctr"/>
              <a:endParaRPr lang="en-US" sz="600" dirty="0"/>
            </a:p>
            <a:p>
              <a:pPr algn="ctr"/>
              <a:r>
                <a:rPr lang="en-US" sz="600" dirty="0" smtClean="0"/>
                <a:t>Oracle Database</a:t>
              </a:r>
              <a:endParaRPr lang="nl-NL" sz="600" dirty="0"/>
            </a:p>
          </p:txBody>
        </p:sp>
        <p:sp>
          <p:nvSpPr>
            <p:cNvPr id="28" name="Cube 27"/>
            <p:cNvSpPr/>
            <p:nvPr/>
          </p:nvSpPr>
          <p:spPr>
            <a:xfrm>
              <a:off x="2557996" y="3508633"/>
              <a:ext cx="696078" cy="177688"/>
            </a:xfrm>
            <a:prstGeom prst="cub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" dirty="0" smtClean="0"/>
                <a:t>Test Data</a:t>
              </a:r>
              <a:endParaRPr lang="nl-NL" sz="20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475096" y="3769072"/>
              <a:ext cx="826197" cy="15508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" dirty="0" smtClean="0"/>
                <a:t>Application</a:t>
              </a:r>
              <a:endParaRPr lang="nl-NL" sz="400" dirty="0"/>
            </a:p>
          </p:txBody>
        </p:sp>
      </p:grpSp>
      <p:sp>
        <p:nvSpPr>
          <p:cNvPr id="30" name="Rectangular Callout 29"/>
          <p:cNvSpPr/>
          <p:nvPr/>
        </p:nvSpPr>
        <p:spPr>
          <a:xfrm>
            <a:off x="5487476" y="720255"/>
            <a:ext cx="2618119" cy="264604"/>
          </a:xfrm>
          <a:prstGeom prst="wedgeRectCallout">
            <a:avLst>
              <a:gd name="adj1" fmla="val -48028"/>
              <a:gd name="adj2" fmla="val 164882"/>
            </a:avLst>
          </a:prstGeom>
          <a:solidFill>
            <a:schemeClr val="accent3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AppTestR17491CheckPoint</a:t>
            </a:r>
            <a:endParaRPr lang="nl-NL" sz="1200" dirty="0"/>
          </a:p>
        </p:txBody>
      </p:sp>
      <p:sp>
        <p:nvSpPr>
          <p:cNvPr id="8" name="Down Arrow 7"/>
          <p:cNvSpPr/>
          <p:nvPr/>
        </p:nvSpPr>
        <p:spPr>
          <a:xfrm rot="16909573">
            <a:off x="5977857" y="1094296"/>
            <a:ext cx="360218" cy="13642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7410" name="Picture 2" descr="Image result for stopwatch &quot;one second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818" y="1110798"/>
            <a:ext cx="612628" cy="50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6040675" y="1318017"/>
            <a:ext cx="2712486" cy="1461184"/>
            <a:chOff x="956345" y="2267639"/>
            <a:chExt cx="3936344" cy="2837363"/>
          </a:xfrm>
        </p:grpSpPr>
        <p:pic>
          <p:nvPicPr>
            <p:cNvPr id="20" name="Picture 2" descr="http://bluedesk.nl/app/uploads/2015/04/Docker-Build-Ship-Run.jpg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D"/>
                </a:clrFrom>
                <a:clrTo>
                  <a:srgbClr val="FFFF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827" r="42278" b="33569"/>
            <a:stretch/>
          </p:blipFill>
          <p:spPr bwMode="auto">
            <a:xfrm>
              <a:off x="956345" y="2267639"/>
              <a:ext cx="3936344" cy="2837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Can 20"/>
            <p:cNvSpPr/>
            <p:nvPr/>
          </p:nvSpPr>
          <p:spPr>
            <a:xfrm>
              <a:off x="2368732" y="3406915"/>
              <a:ext cx="1038926" cy="980943"/>
            </a:xfrm>
            <a:prstGeom prst="can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 smtClean="0"/>
            </a:p>
            <a:p>
              <a:pPr algn="ctr"/>
              <a:endParaRPr lang="en-US" sz="600" dirty="0"/>
            </a:p>
            <a:p>
              <a:pPr algn="ctr"/>
              <a:r>
                <a:rPr lang="en-US" sz="600" dirty="0" smtClean="0"/>
                <a:t>Oracle Database</a:t>
              </a:r>
              <a:endParaRPr lang="nl-NL" sz="600" dirty="0"/>
            </a:p>
          </p:txBody>
        </p:sp>
        <p:sp>
          <p:nvSpPr>
            <p:cNvPr id="22" name="Cube 21"/>
            <p:cNvSpPr/>
            <p:nvPr/>
          </p:nvSpPr>
          <p:spPr>
            <a:xfrm>
              <a:off x="2557996" y="3508633"/>
              <a:ext cx="696078" cy="177688"/>
            </a:xfrm>
            <a:prstGeom prst="cub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" dirty="0" smtClean="0"/>
                <a:t>Test Data</a:t>
              </a:r>
              <a:endParaRPr lang="nl-NL" sz="2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475096" y="3769072"/>
              <a:ext cx="826197" cy="15508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" dirty="0" smtClean="0"/>
                <a:t>Application</a:t>
              </a:r>
              <a:endParaRPr lang="nl-NL" sz="400" dirty="0"/>
            </a:p>
          </p:txBody>
        </p:sp>
      </p:grpSp>
      <p:sp>
        <p:nvSpPr>
          <p:cNvPr id="25" name="Rectangular Callout 24"/>
          <p:cNvSpPr/>
          <p:nvPr/>
        </p:nvSpPr>
        <p:spPr>
          <a:xfrm>
            <a:off x="7248213" y="2922177"/>
            <a:ext cx="1600738" cy="189244"/>
          </a:xfrm>
          <a:prstGeom prst="wedgeRectCallout">
            <a:avLst>
              <a:gd name="adj1" fmla="val -25032"/>
              <a:gd name="adj2" fmla="val -388906"/>
            </a:avLst>
          </a:prstGeom>
          <a:solidFill>
            <a:schemeClr val="accent3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AppTest:R17.49.1</a:t>
            </a:r>
            <a:endParaRPr lang="nl-NL" sz="1200" dirty="0"/>
          </a:p>
        </p:txBody>
      </p:sp>
      <p:sp>
        <p:nvSpPr>
          <p:cNvPr id="14" name="Rectangular Callout 13"/>
          <p:cNvSpPr/>
          <p:nvPr/>
        </p:nvSpPr>
        <p:spPr>
          <a:xfrm>
            <a:off x="3075786" y="2411290"/>
            <a:ext cx="3720749" cy="852210"/>
          </a:xfrm>
          <a:prstGeom prst="wedgeRectCallout">
            <a:avLst>
              <a:gd name="adj1" fmla="val 34780"/>
              <a:gd name="adj2" fmla="val -117922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nl-NL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nl-NL" altLang="nl-NL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altLang="nl-NL" sz="12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container start </a:t>
            </a:r>
            <a:br>
              <a:rPr lang="nl-NL" altLang="nl-NL" sz="12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altLang="nl-NL" sz="12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-–checkpoint=</a:t>
            </a:r>
            <a:r>
              <a:rPr lang="en-US" sz="12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AppTestR17491CheckPoint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nl-NL" sz="12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nl-NL" altLang="nl-NL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checkpoint-dir=${</a:t>
            </a:r>
            <a:r>
              <a:rPr lang="nl-NL" altLang="nl-NL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chkptdir</a:t>
            </a:r>
            <a:r>
              <a:rPr lang="nl-NL" altLang="nl-NL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AppTestR17491</a:t>
            </a:r>
            <a:endParaRPr lang="nl-NL" altLang="nl-NL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121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13"/>
          </p:nvPr>
        </p:nvSpPr>
        <p:spPr/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Oracle Container Cloud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4"/>
          </p:nvPr>
        </p:nvSpPr>
        <p:spPr>
          <a:xfrm>
            <a:off x="719998" y="1080000"/>
            <a:ext cx="4562216" cy="1512000"/>
          </a:xfrm>
        </p:spPr>
        <p:txBody>
          <a:bodyPr/>
          <a:lstStyle/>
          <a:p>
            <a:r>
              <a:rPr lang="en-US" dirty="0" smtClean="0"/>
              <a:t>Run Docker Containers on Oracle Cloud </a:t>
            </a:r>
            <a:endParaRPr lang="nl-NL" dirty="0"/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99" y="2639640"/>
            <a:ext cx="3580012" cy="222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5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Oracle Container Cloud for Docker Containers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Configure number of worker </a:t>
            </a:r>
            <a:br>
              <a:rPr lang="en-US" dirty="0" smtClean="0"/>
            </a:br>
            <a:r>
              <a:rPr lang="en-US" dirty="0" smtClean="0"/>
              <a:t>nodes for the OCC instance</a:t>
            </a:r>
          </a:p>
          <a:p>
            <a:r>
              <a:rPr lang="en-US" dirty="0" smtClean="0"/>
              <a:t>Define resource pools</a:t>
            </a:r>
          </a:p>
          <a:p>
            <a:r>
              <a:rPr lang="en-US" dirty="0" smtClean="0"/>
              <a:t>Assign service (i.e. container </a:t>
            </a:r>
            <a:br>
              <a:rPr lang="en-US" dirty="0" smtClean="0"/>
            </a:br>
            <a:r>
              <a:rPr lang="en-US" dirty="0" smtClean="0"/>
              <a:t>image) to resource pool</a:t>
            </a:r>
          </a:p>
          <a:p>
            <a:pPr lvl="1"/>
            <a:r>
              <a:rPr lang="en-US" dirty="0" smtClean="0"/>
              <a:t>Specify # instances</a:t>
            </a:r>
          </a:p>
          <a:p>
            <a:r>
              <a:rPr lang="en-US" dirty="0" smtClean="0"/>
              <a:t>Specify image input</a:t>
            </a:r>
          </a:p>
          <a:p>
            <a:pPr lvl="1"/>
            <a:r>
              <a:rPr lang="en-US" dirty="0" smtClean="0"/>
              <a:t>Port mapping, environment </a:t>
            </a:r>
            <a:br>
              <a:rPr lang="en-US" dirty="0" smtClean="0"/>
            </a:br>
            <a:r>
              <a:rPr lang="en-US" dirty="0" smtClean="0"/>
              <a:t>variable, volume, network</a:t>
            </a:r>
          </a:p>
          <a:p>
            <a:r>
              <a:rPr lang="en-US" dirty="0" smtClean="0"/>
              <a:t>Optionally define stacks</a:t>
            </a:r>
          </a:p>
          <a:p>
            <a:pPr lvl="1"/>
            <a:r>
              <a:rPr lang="en-US" dirty="0" smtClean="0"/>
              <a:t>Combinations of services</a:t>
            </a:r>
          </a:p>
          <a:p>
            <a:endParaRPr lang="nl-NL" dirty="0"/>
          </a:p>
        </p:txBody>
      </p:sp>
      <p:pic>
        <p:nvPicPr>
          <p:cNvPr id="8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760" y="1084462"/>
            <a:ext cx="5024754" cy="384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oracle container cloud servi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437" y="227961"/>
            <a:ext cx="1128077" cy="112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136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WebLogic on Oracle Container Cloud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21971"/>
            <a:ext cx="7584586" cy="393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1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Setup for Oracle </a:t>
            </a:r>
            <a:r>
              <a:rPr lang="en-US" dirty="0" err="1" smtClean="0"/>
              <a:t>OpenWorld</a:t>
            </a:r>
            <a:r>
              <a:rPr lang="en-US" dirty="0" smtClean="0"/>
              <a:t> Demo</a:t>
            </a:r>
            <a:br>
              <a:rPr lang="en-US" dirty="0" smtClean="0"/>
            </a:br>
            <a:r>
              <a:rPr lang="en-US" dirty="0" smtClean="0"/>
              <a:t>What I created in a few minutes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</a:t>
            </a:fld>
            <a:endParaRPr lang="nl-NL"/>
          </a:p>
        </p:txBody>
      </p:sp>
      <p:sp>
        <p:nvSpPr>
          <p:cNvPr id="6" name="Rectangle 5"/>
          <p:cNvSpPr/>
          <p:nvPr/>
        </p:nvSpPr>
        <p:spPr>
          <a:xfrm>
            <a:off x="644686" y="1289370"/>
            <a:ext cx="6699314" cy="3374728"/>
          </a:xfrm>
          <a:prstGeom prst="rect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ounded Rectangle 6"/>
          <p:cNvSpPr/>
          <p:nvPr/>
        </p:nvSpPr>
        <p:spPr>
          <a:xfrm>
            <a:off x="2651102" y="1743282"/>
            <a:ext cx="1092017" cy="644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Kafka Broker</a:t>
            </a:r>
            <a:endParaRPr lang="nl-NL" dirty="0"/>
          </a:p>
        </p:txBody>
      </p:sp>
      <p:sp>
        <p:nvSpPr>
          <p:cNvPr id="8" name="Rounded Rectangle 7"/>
          <p:cNvSpPr/>
          <p:nvPr/>
        </p:nvSpPr>
        <p:spPr>
          <a:xfrm>
            <a:off x="1059125" y="2531966"/>
            <a:ext cx="1092017" cy="644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Zookeeper</a:t>
            </a:r>
            <a:endParaRPr lang="nl-NL" dirty="0"/>
          </a:p>
        </p:txBody>
      </p:sp>
      <p:sp>
        <p:nvSpPr>
          <p:cNvPr id="9" name="Rounded Rectangle 8"/>
          <p:cNvSpPr/>
          <p:nvPr/>
        </p:nvSpPr>
        <p:spPr>
          <a:xfrm>
            <a:off x="5124811" y="2364488"/>
            <a:ext cx="1092017" cy="644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Kafka </a:t>
            </a:r>
          </a:p>
          <a:p>
            <a:pPr algn="ctr"/>
            <a:r>
              <a:rPr lang="en-US" dirty="0" smtClean="0"/>
              <a:t>Rest Proxy</a:t>
            </a:r>
            <a:endParaRPr lang="nl-NL" dirty="0"/>
          </a:p>
        </p:txBody>
      </p:sp>
      <p:sp>
        <p:nvSpPr>
          <p:cNvPr id="10" name="Rounded Rectangle 9"/>
          <p:cNvSpPr/>
          <p:nvPr/>
        </p:nvSpPr>
        <p:spPr>
          <a:xfrm>
            <a:off x="2651101" y="2693137"/>
            <a:ext cx="1092017" cy="644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Kafka </a:t>
            </a:r>
          </a:p>
          <a:p>
            <a:pPr algn="ctr"/>
            <a:r>
              <a:rPr lang="en-US" dirty="0" smtClean="0"/>
              <a:t>Schema Registry</a:t>
            </a:r>
            <a:endParaRPr lang="nl-NL" dirty="0"/>
          </a:p>
        </p:txBody>
      </p:sp>
      <p:sp>
        <p:nvSpPr>
          <p:cNvPr id="11" name="Rounded Rectangle 10"/>
          <p:cNvSpPr/>
          <p:nvPr/>
        </p:nvSpPr>
        <p:spPr>
          <a:xfrm>
            <a:off x="4064891" y="3205450"/>
            <a:ext cx="1092017" cy="644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Kafka </a:t>
            </a:r>
          </a:p>
          <a:p>
            <a:pPr algn="ctr"/>
            <a:r>
              <a:rPr lang="en-US" dirty="0" smtClean="0"/>
              <a:t>Connect</a:t>
            </a:r>
            <a:endParaRPr lang="nl-NL" dirty="0"/>
          </a:p>
        </p:txBody>
      </p:sp>
      <p:sp>
        <p:nvSpPr>
          <p:cNvPr id="12" name="Rounded Rectangle 11"/>
          <p:cNvSpPr/>
          <p:nvPr/>
        </p:nvSpPr>
        <p:spPr>
          <a:xfrm>
            <a:off x="5901936" y="3205450"/>
            <a:ext cx="1092017" cy="644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Kafka Connect UI</a:t>
            </a:r>
            <a:endParaRPr lang="nl-NL" sz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2651100" y="3802713"/>
            <a:ext cx="1092017" cy="644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Kafka </a:t>
            </a:r>
          </a:p>
          <a:p>
            <a:pPr algn="ctr"/>
            <a:r>
              <a:rPr lang="en-US" sz="1200" dirty="0" smtClean="0"/>
              <a:t>Schema Registry UI</a:t>
            </a:r>
            <a:endParaRPr lang="nl-NL" sz="1200" dirty="0"/>
          </a:p>
        </p:txBody>
      </p:sp>
      <p:sp>
        <p:nvSpPr>
          <p:cNvPr id="14" name="Rounded Rectangle 13"/>
          <p:cNvSpPr/>
          <p:nvPr/>
        </p:nvSpPr>
        <p:spPr>
          <a:xfrm>
            <a:off x="1059125" y="3790281"/>
            <a:ext cx="1092017" cy="644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Kafka Manager</a:t>
            </a:r>
            <a:endParaRPr lang="nl-NL" dirty="0"/>
          </a:p>
        </p:txBody>
      </p:sp>
      <p:cxnSp>
        <p:nvCxnSpPr>
          <p:cNvPr id="15" name="Elbow Connector 14"/>
          <p:cNvCxnSpPr>
            <a:stCxn id="7" idx="1"/>
            <a:endCxn id="8" idx="0"/>
          </p:cNvCxnSpPr>
          <p:nvPr/>
        </p:nvCxnSpPr>
        <p:spPr>
          <a:xfrm rot="10800000" flipV="1">
            <a:off x="1605134" y="2065624"/>
            <a:ext cx="1045968" cy="4663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10" idx="1"/>
            <a:endCxn id="8" idx="3"/>
          </p:cNvCxnSpPr>
          <p:nvPr/>
        </p:nvCxnSpPr>
        <p:spPr>
          <a:xfrm rot="10800000">
            <a:off x="2151143" y="2854309"/>
            <a:ext cx="499959" cy="16117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10" idx="0"/>
            <a:endCxn id="7" idx="2"/>
          </p:cNvCxnSpPr>
          <p:nvPr/>
        </p:nvCxnSpPr>
        <p:spPr>
          <a:xfrm rot="5400000" flipH="1" flipV="1">
            <a:off x="3044525" y="2540552"/>
            <a:ext cx="305171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11" idx="1"/>
            <a:endCxn id="8" idx="2"/>
          </p:cNvCxnSpPr>
          <p:nvPr/>
        </p:nvCxnSpPr>
        <p:spPr>
          <a:xfrm rot="10800000">
            <a:off x="1605135" y="3176650"/>
            <a:ext cx="2459757" cy="3511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1" idx="0"/>
          </p:cNvCxnSpPr>
          <p:nvPr/>
        </p:nvCxnSpPr>
        <p:spPr>
          <a:xfrm rot="16200000" flipV="1">
            <a:off x="4091932" y="2686482"/>
            <a:ext cx="195902" cy="8420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7" idx="3"/>
          </p:cNvCxnSpPr>
          <p:nvPr/>
        </p:nvCxnSpPr>
        <p:spPr>
          <a:xfrm rot="16200000" flipV="1">
            <a:off x="3605557" y="2203187"/>
            <a:ext cx="1255027" cy="9799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 rot="10800000">
            <a:off x="3743119" y="2204769"/>
            <a:ext cx="1381692" cy="3100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9" idx="1"/>
          </p:cNvCxnSpPr>
          <p:nvPr/>
        </p:nvCxnSpPr>
        <p:spPr>
          <a:xfrm rot="10800000" flipV="1">
            <a:off x="3743117" y="2686829"/>
            <a:ext cx="1381694" cy="16747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 rot="5400000" flipH="1" flipV="1">
            <a:off x="1028608" y="3417682"/>
            <a:ext cx="613630" cy="1315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3" idx="0"/>
            <a:endCxn id="10" idx="2"/>
          </p:cNvCxnSpPr>
          <p:nvPr/>
        </p:nvCxnSpPr>
        <p:spPr>
          <a:xfrm rot="5400000" flipH="1" flipV="1">
            <a:off x="2964663" y="3570267"/>
            <a:ext cx="46489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2" idx="1"/>
            <a:endCxn id="11" idx="3"/>
          </p:cNvCxnSpPr>
          <p:nvPr/>
        </p:nvCxnSpPr>
        <p:spPr>
          <a:xfrm flipH="1">
            <a:off x="5156908" y="3527792"/>
            <a:ext cx="7450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http://www.arkena.com/assets/uploads/2014/06/homepage-docker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603" y="792000"/>
            <a:ext cx="1472347" cy="121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Oval 27"/>
          <p:cNvSpPr/>
          <p:nvPr/>
        </p:nvSpPr>
        <p:spPr>
          <a:xfrm>
            <a:off x="3361365" y="1671365"/>
            <a:ext cx="410400" cy="15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TextBox 28"/>
          <p:cNvSpPr txBox="1"/>
          <p:nvPr/>
        </p:nvSpPr>
        <p:spPr>
          <a:xfrm>
            <a:off x="3423816" y="1662079"/>
            <a:ext cx="30136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 smtClean="0"/>
              <a:t>9092</a:t>
            </a:r>
            <a:endParaRPr lang="nl-NL" sz="1050" dirty="0" err="1" smtClean="0"/>
          </a:p>
        </p:txBody>
      </p:sp>
      <p:sp>
        <p:nvSpPr>
          <p:cNvPr id="30" name="Oval 29"/>
          <p:cNvSpPr/>
          <p:nvPr/>
        </p:nvSpPr>
        <p:spPr>
          <a:xfrm>
            <a:off x="1774784" y="2459156"/>
            <a:ext cx="410400" cy="15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TextBox 30"/>
          <p:cNvSpPr txBox="1"/>
          <p:nvPr/>
        </p:nvSpPr>
        <p:spPr>
          <a:xfrm>
            <a:off x="1837235" y="2449870"/>
            <a:ext cx="30136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 smtClean="0"/>
              <a:t>2181</a:t>
            </a:r>
            <a:endParaRPr lang="nl-NL" sz="1050" dirty="0" err="1" smtClean="0"/>
          </a:p>
        </p:txBody>
      </p:sp>
      <p:sp>
        <p:nvSpPr>
          <p:cNvPr id="32" name="Oval 31"/>
          <p:cNvSpPr/>
          <p:nvPr/>
        </p:nvSpPr>
        <p:spPr>
          <a:xfrm>
            <a:off x="1785668" y="3718775"/>
            <a:ext cx="410400" cy="15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TextBox 32"/>
          <p:cNvSpPr txBox="1"/>
          <p:nvPr/>
        </p:nvSpPr>
        <p:spPr>
          <a:xfrm>
            <a:off x="1848119" y="3709489"/>
            <a:ext cx="30136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 smtClean="0"/>
              <a:t>9000</a:t>
            </a:r>
            <a:endParaRPr lang="nl-NL" sz="1050" dirty="0" err="1" smtClean="0"/>
          </a:p>
        </p:txBody>
      </p:sp>
      <p:sp>
        <p:nvSpPr>
          <p:cNvPr id="55" name="Oval 54"/>
          <p:cNvSpPr/>
          <p:nvPr/>
        </p:nvSpPr>
        <p:spPr>
          <a:xfrm>
            <a:off x="5842152" y="2286675"/>
            <a:ext cx="410400" cy="15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6" name="TextBox 55"/>
          <p:cNvSpPr txBox="1"/>
          <p:nvPr/>
        </p:nvSpPr>
        <p:spPr>
          <a:xfrm>
            <a:off x="5904603" y="2277389"/>
            <a:ext cx="30136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 smtClean="0"/>
              <a:t>8084</a:t>
            </a:r>
            <a:endParaRPr lang="nl-NL" sz="1050" dirty="0" err="1" smtClean="0"/>
          </a:p>
        </p:txBody>
      </p:sp>
      <p:sp>
        <p:nvSpPr>
          <p:cNvPr id="59" name="Oval 58"/>
          <p:cNvSpPr/>
          <p:nvPr/>
        </p:nvSpPr>
        <p:spPr>
          <a:xfrm>
            <a:off x="6608752" y="3108100"/>
            <a:ext cx="410400" cy="15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0" name="TextBox 59"/>
          <p:cNvSpPr txBox="1"/>
          <p:nvPr/>
        </p:nvSpPr>
        <p:spPr>
          <a:xfrm>
            <a:off x="6671203" y="3098814"/>
            <a:ext cx="30136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 smtClean="0"/>
              <a:t>8001</a:t>
            </a:r>
            <a:endParaRPr lang="nl-NL" sz="1050" dirty="0" err="1" smtClean="0"/>
          </a:p>
        </p:txBody>
      </p:sp>
      <p:sp>
        <p:nvSpPr>
          <p:cNvPr id="61" name="Oval 60"/>
          <p:cNvSpPr/>
          <p:nvPr/>
        </p:nvSpPr>
        <p:spPr>
          <a:xfrm>
            <a:off x="4780960" y="3145165"/>
            <a:ext cx="410400" cy="15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2" name="TextBox 61"/>
          <p:cNvSpPr txBox="1"/>
          <p:nvPr/>
        </p:nvSpPr>
        <p:spPr>
          <a:xfrm>
            <a:off x="4843411" y="3135879"/>
            <a:ext cx="30136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 smtClean="0"/>
              <a:t>8083</a:t>
            </a:r>
            <a:endParaRPr lang="nl-NL" sz="1050" dirty="0" err="1" smtClean="0"/>
          </a:p>
        </p:txBody>
      </p:sp>
      <p:sp>
        <p:nvSpPr>
          <p:cNvPr id="63" name="Oval 62"/>
          <p:cNvSpPr/>
          <p:nvPr/>
        </p:nvSpPr>
        <p:spPr>
          <a:xfrm>
            <a:off x="3403730" y="2615323"/>
            <a:ext cx="410400" cy="15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4" name="TextBox 63"/>
          <p:cNvSpPr txBox="1"/>
          <p:nvPr/>
        </p:nvSpPr>
        <p:spPr>
          <a:xfrm>
            <a:off x="3466181" y="2606037"/>
            <a:ext cx="30136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 smtClean="0"/>
              <a:t>8081</a:t>
            </a:r>
            <a:endParaRPr lang="nl-NL" sz="1050" dirty="0" err="1" smtClean="0"/>
          </a:p>
        </p:txBody>
      </p:sp>
      <p:sp>
        <p:nvSpPr>
          <p:cNvPr id="65" name="Oval 64"/>
          <p:cNvSpPr/>
          <p:nvPr/>
        </p:nvSpPr>
        <p:spPr>
          <a:xfrm>
            <a:off x="3353848" y="3718775"/>
            <a:ext cx="410400" cy="15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6" name="TextBox 65"/>
          <p:cNvSpPr txBox="1"/>
          <p:nvPr/>
        </p:nvSpPr>
        <p:spPr>
          <a:xfrm>
            <a:off x="3416299" y="3709489"/>
            <a:ext cx="30136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 smtClean="0"/>
              <a:t>8002</a:t>
            </a:r>
            <a:endParaRPr lang="nl-NL" sz="1050" dirty="0" err="1" smtClean="0"/>
          </a:p>
        </p:txBody>
      </p:sp>
    </p:spTree>
    <p:extLst>
      <p:ext uri="{BB962C8B-B14F-4D97-AF65-F5344CB8AC3E}">
        <p14:creationId xmlns:p14="http://schemas.microsoft.com/office/powerpoint/2010/main" val="317226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8" grpId="0" animBg="1"/>
      <p:bldP spid="29" grpId="0"/>
      <p:bldP spid="30" grpId="0" animBg="1"/>
      <p:bldP spid="31" grpId="0"/>
      <p:bldP spid="32" grpId="0" animBg="1"/>
      <p:bldP spid="33" grpId="0"/>
      <p:bldP spid="55" grpId="0" animBg="1"/>
      <p:bldP spid="56" grpId="0"/>
      <p:bldP spid="59" grpId="0" animBg="1"/>
      <p:bldP spid="60" grpId="0"/>
      <p:bldP spid="61" grpId="0" animBg="1"/>
      <p:bldP spid="62" grpId="0"/>
      <p:bldP spid="63" grpId="0" animBg="1"/>
      <p:bldP spid="64" grpId="0"/>
      <p:bldP spid="65" grpId="0" animBg="1"/>
      <p:bldP spid="6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13"/>
          </p:nvPr>
        </p:nvSpPr>
        <p:spPr/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Oracle </a:t>
            </a:r>
            <a:r>
              <a:rPr lang="en-US" dirty="0" err="1" smtClean="0"/>
              <a:t>Wercker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 smtClean="0"/>
              <a:t>Automating CI/CD Pipeline for Containers</a:t>
            </a:r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8" y="2617494"/>
            <a:ext cx="4244990" cy="232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8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Once upon a time – </a:t>
            </a:r>
            <a:br>
              <a:rPr lang="en-US" sz="2800" dirty="0" smtClean="0"/>
            </a:br>
            <a:r>
              <a:rPr lang="en-US" sz="2800" dirty="0" smtClean="0"/>
              <a:t>a container based </a:t>
            </a:r>
            <a:r>
              <a:rPr lang="en-US" sz="2800" dirty="0" err="1" smtClean="0"/>
              <a:t>microservice</a:t>
            </a:r>
            <a:endParaRPr lang="nl-NL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Container and Cloud Native &amp; </a:t>
            </a:r>
            <a:r>
              <a:rPr lang="en-US" dirty="0" err="1" smtClean="0"/>
              <a:t>Serverless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41</a:t>
            </a:fld>
            <a:endParaRPr lang="nl-NL"/>
          </a:p>
        </p:txBody>
      </p:sp>
      <p:sp>
        <p:nvSpPr>
          <p:cNvPr id="6" name="Cube 5"/>
          <p:cNvSpPr/>
          <p:nvPr/>
        </p:nvSpPr>
        <p:spPr>
          <a:xfrm>
            <a:off x="3435044" y="2437358"/>
            <a:ext cx="1531380" cy="122682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9187" y="3608028"/>
            <a:ext cx="617220" cy="511473"/>
          </a:xfrm>
          <a:prstGeom prst="rect">
            <a:avLst/>
          </a:prstGeom>
        </p:spPr>
      </p:pic>
      <p:grpSp>
        <p:nvGrpSpPr>
          <p:cNvPr id="13" name="Group 102"/>
          <p:cNvGrpSpPr>
            <a:grpSpLocks noChangeAspect="1"/>
          </p:cNvGrpSpPr>
          <p:nvPr/>
        </p:nvGrpSpPr>
        <p:grpSpPr bwMode="auto">
          <a:xfrm>
            <a:off x="3671477" y="2898994"/>
            <a:ext cx="172344" cy="352852"/>
            <a:chOff x="4686300" y="1439863"/>
            <a:chExt cx="1577975" cy="2936875"/>
          </a:xfrm>
        </p:grpSpPr>
        <p:sp>
          <p:nvSpPr>
            <p:cNvPr id="15" name="Freeform 1"/>
            <p:cNvSpPr>
              <a:spLocks noChangeArrowheads="1"/>
            </p:cNvSpPr>
            <p:nvPr/>
          </p:nvSpPr>
          <p:spPr bwMode="gray">
            <a:xfrm>
              <a:off x="5211763" y="1439863"/>
              <a:ext cx="519112" cy="1103312"/>
            </a:xfrm>
            <a:custGeom>
              <a:avLst/>
              <a:gdLst>
                <a:gd name="T0" fmla="*/ 168683281 w 1440"/>
                <a:gd name="T1" fmla="*/ 0 h 3065"/>
                <a:gd name="T2" fmla="*/ 179079581 w 1440"/>
                <a:gd name="T3" fmla="*/ 16067678 h 3065"/>
                <a:gd name="T4" fmla="*/ 184797744 w 1440"/>
                <a:gd name="T5" fmla="*/ 33172434 h 3065"/>
                <a:gd name="T6" fmla="*/ 187007214 w 1440"/>
                <a:gd name="T7" fmla="*/ 51443137 h 3065"/>
                <a:gd name="T8" fmla="*/ 185967548 w 1440"/>
                <a:gd name="T9" fmla="*/ 69843429 h 3065"/>
                <a:gd name="T10" fmla="*/ 183628300 w 1440"/>
                <a:gd name="T11" fmla="*/ 80079933 h 3065"/>
                <a:gd name="T12" fmla="*/ 176740332 w 1440"/>
                <a:gd name="T13" fmla="*/ 99516943 h 3065"/>
                <a:gd name="T14" fmla="*/ 160625870 w 1440"/>
                <a:gd name="T15" fmla="*/ 125821484 h 3065"/>
                <a:gd name="T16" fmla="*/ 148020100 w 1440"/>
                <a:gd name="T17" fmla="*/ 143055470 h 3065"/>
                <a:gd name="T18" fmla="*/ 125018031 w 1440"/>
                <a:gd name="T19" fmla="*/ 165861451 h 3065"/>
                <a:gd name="T20" fmla="*/ 99806492 w 1440"/>
                <a:gd name="T21" fmla="*/ 187630715 h 3065"/>
                <a:gd name="T22" fmla="*/ 71216038 w 1440"/>
                <a:gd name="T23" fmla="*/ 213935617 h 3065"/>
                <a:gd name="T24" fmla="*/ 52892105 w 1440"/>
                <a:gd name="T25" fmla="*/ 235704880 h 3065"/>
                <a:gd name="T26" fmla="*/ 47044165 w 1440"/>
                <a:gd name="T27" fmla="*/ 243738719 h 3065"/>
                <a:gd name="T28" fmla="*/ 41326002 w 1440"/>
                <a:gd name="T29" fmla="*/ 258510861 h 3065"/>
                <a:gd name="T30" fmla="*/ 37947087 w 1440"/>
                <a:gd name="T31" fmla="*/ 273412233 h 3065"/>
                <a:gd name="T32" fmla="*/ 37947087 w 1440"/>
                <a:gd name="T33" fmla="*/ 289480271 h 3065"/>
                <a:gd name="T34" fmla="*/ 41326002 w 1440"/>
                <a:gd name="T35" fmla="*/ 305418360 h 3065"/>
                <a:gd name="T36" fmla="*/ 47044165 w 1440"/>
                <a:gd name="T37" fmla="*/ 316951120 h 3065"/>
                <a:gd name="T38" fmla="*/ 67707346 w 1440"/>
                <a:gd name="T39" fmla="*/ 351289501 h 3065"/>
                <a:gd name="T40" fmla="*/ 89539971 w 1440"/>
                <a:gd name="T41" fmla="*/ 385498653 h 3065"/>
                <a:gd name="T42" fmla="*/ 96297439 w 1440"/>
                <a:gd name="T43" fmla="*/ 397031053 h 3065"/>
                <a:gd name="T44" fmla="*/ 48213608 w 1440"/>
                <a:gd name="T45" fmla="*/ 351289501 h 3065"/>
                <a:gd name="T46" fmla="*/ 35607839 w 1440"/>
                <a:gd name="T47" fmla="*/ 337554077 h 3065"/>
                <a:gd name="T48" fmla="*/ 14945018 w 1440"/>
                <a:gd name="T49" fmla="*/ 310083228 h 3065"/>
                <a:gd name="T50" fmla="*/ 6887607 w 1440"/>
                <a:gd name="T51" fmla="*/ 295181856 h 3065"/>
                <a:gd name="T52" fmla="*/ 0 w 1440"/>
                <a:gd name="T53" fmla="*/ 271079979 h 3065"/>
                <a:gd name="T54" fmla="*/ 1169444 w 1440"/>
                <a:gd name="T55" fmla="*/ 252809276 h 3065"/>
                <a:gd name="T56" fmla="*/ 2339248 w 1440"/>
                <a:gd name="T57" fmla="*/ 247107691 h 3065"/>
                <a:gd name="T58" fmla="*/ 13775214 w 1440"/>
                <a:gd name="T59" fmla="*/ 225338427 h 3065"/>
                <a:gd name="T60" fmla="*/ 31059480 w 1440"/>
                <a:gd name="T61" fmla="*/ 205901417 h 3065"/>
                <a:gd name="T62" fmla="*/ 42495806 w 1440"/>
                <a:gd name="T63" fmla="*/ 194498607 h 3065"/>
                <a:gd name="T64" fmla="*/ 82652003 w 1440"/>
                <a:gd name="T65" fmla="*/ 162492480 h 3065"/>
                <a:gd name="T66" fmla="*/ 121639117 w 1440"/>
                <a:gd name="T67" fmla="*/ 130486352 h 3065"/>
                <a:gd name="T68" fmla="*/ 133075082 w 1440"/>
                <a:gd name="T69" fmla="*/ 117787645 h 3065"/>
                <a:gd name="T70" fmla="*/ 156077512 w 1440"/>
                <a:gd name="T71" fmla="*/ 89280079 h 3065"/>
                <a:gd name="T72" fmla="*/ 164134563 w 1440"/>
                <a:gd name="T73" fmla="*/ 72046094 h 3065"/>
                <a:gd name="T74" fmla="*/ 169852725 w 1440"/>
                <a:gd name="T75" fmla="*/ 53775391 h 3065"/>
                <a:gd name="T76" fmla="*/ 172191974 w 1440"/>
                <a:gd name="T77" fmla="*/ 41206273 h 3065"/>
                <a:gd name="T78" fmla="*/ 171022530 w 1440"/>
                <a:gd name="T79" fmla="*/ 13735424 h 306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440" h="3065">
                  <a:moveTo>
                    <a:pt x="1298" y="0"/>
                  </a:moveTo>
                  <a:lnTo>
                    <a:pt x="1298" y="0"/>
                  </a:lnTo>
                  <a:lnTo>
                    <a:pt x="1342" y="53"/>
                  </a:lnTo>
                  <a:lnTo>
                    <a:pt x="1378" y="124"/>
                  </a:lnTo>
                  <a:lnTo>
                    <a:pt x="1404" y="185"/>
                  </a:lnTo>
                  <a:lnTo>
                    <a:pt x="1422" y="256"/>
                  </a:lnTo>
                  <a:lnTo>
                    <a:pt x="1439" y="327"/>
                  </a:lnTo>
                  <a:lnTo>
                    <a:pt x="1439" y="397"/>
                  </a:lnTo>
                  <a:lnTo>
                    <a:pt x="1439" y="468"/>
                  </a:lnTo>
                  <a:lnTo>
                    <a:pt x="1431" y="539"/>
                  </a:lnTo>
                  <a:lnTo>
                    <a:pt x="1413" y="618"/>
                  </a:lnTo>
                  <a:lnTo>
                    <a:pt x="1386" y="697"/>
                  </a:lnTo>
                  <a:lnTo>
                    <a:pt x="1360" y="768"/>
                  </a:lnTo>
                  <a:lnTo>
                    <a:pt x="1316" y="839"/>
                  </a:lnTo>
                  <a:lnTo>
                    <a:pt x="1236" y="971"/>
                  </a:lnTo>
                  <a:lnTo>
                    <a:pt x="1139" y="1104"/>
                  </a:lnTo>
                  <a:lnTo>
                    <a:pt x="1051" y="1192"/>
                  </a:lnTo>
                  <a:lnTo>
                    <a:pt x="962" y="1280"/>
                  </a:lnTo>
                  <a:lnTo>
                    <a:pt x="768" y="1448"/>
                  </a:lnTo>
                  <a:lnTo>
                    <a:pt x="654" y="1545"/>
                  </a:lnTo>
                  <a:lnTo>
                    <a:pt x="548" y="1651"/>
                  </a:lnTo>
                  <a:lnTo>
                    <a:pt x="442" y="1757"/>
                  </a:lnTo>
                  <a:lnTo>
                    <a:pt x="407" y="1819"/>
                  </a:lnTo>
                  <a:lnTo>
                    <a:pt x="362" y="1881"/>
                  </a:lnTo>
                  <a:lnTo>
                    <a:pt x="336" y="1934"/>
                  </a:lnTo>
                  <a:lnTo>
                    <a:pt x="318" y="1995"/>
                  </a:lnTo>
                  <a:lnTo>
                    <a:pt x="301" y="2057"/>
                  </a:lnTo>
                  <a:lnTo>
                    <a:pt x="292" y="2110"/>
                  </a:lnTo>
                  <a:lnTo>
                    <a:pt x="292" y="2172"/>
                  </a:lnTo>
                  <a:lnTo>
                    <a:pt x="292" y="2234"/>
                  </a:lnTo>
                  <a:lnTo>
                    <a:pt x="301" y="2296"/>
                  </a:lnTo>
                  <a:lnTo>
                    <a:pt x="318" y="2357"/>
                  </a:lnTo>
                  <a:lnTo>
                    <a:pt x="362" y="2446"/>
                  </a:lnTo>
                  <a:lnTo>
                    <a:pt x="407" y="2543"/>
                  </a:lnTo>
                  <a:lnTo>
                    <a:pt x="521" y="2711"/>
                  </a:lnTo>
                  <a:lnTo>
                    <a:pt x="636" y="2887"/>
                  </a:lnTo>
                  <a:lnTo>
                    <a:pt x="689" y="2975"/>
                  </a:lnTo>
                  <a:lnTo>
                    <a:pt x="741" y="3064"/>
                  </a:lnTo>
                  <a:lnTo>
                    <a:pt x="548" y="2887"/>
                  </a:lnTo>
                  <a:lnTo>
                    <a:pt x="371" y="2711"/>
                  </a:lnTo>
                  <a:lnTo>
                    <a:pt x="274" y="2605"/>
                  </a:lnTo>
                  <a:lnTo>
                    <a:pt x="194" y="2507"/>
                  </a:lnTo>
                  <a:lnTo>
                    <a:pt x="115" y="2393"/>
                  </a:lnTo>
                  <a:lnTo>
                    <a:pt x="53" y="2278"/>
                  </a:lnTo>
                  <a:lnTo>
                    <a:pt x="18" y="2190"/>
                  </a:lnTo>
                  <a:lnTo>
                    <a:pt x="0" y="2092"/>
                  </a:lnTo>
                  <a:lnTo>
                    <a:pt x="0" y="1995"/>
                  </a:lnTo>
                  <a:lnTo>
                    <a:pt x="9" y="1951"/>
                  </a:lnTo>
                  <a:lnTo>
                    <a:pt x="18" y="1907"/>
                  </a:lnTo>
                  <a:lnTo>
                    <a:pt x="53" y="1819"/>
                  </a:lnTo>
                  <a:lnTo>
                    <a:pt x="106" y="1739"/>
                  </a:lnTo>
                  <a:lnTo>
                    <a:pt x="168" y="1660"/>
                  </a:lnTo>
                  <a:lnTo>
                    <a:pt x="239" y="1589"/>
                  </a:lnTo>
                  <a:lnTo>
                    <a:pt x="327" y="1501"/>
                  </a:lnTo>
                  <a:lnTo>
                    <a:pt x="424" y="1413"/>
                  </a:lnTo>
                  <a:lnTo>
                    <a:pt x="636" y="1254"/>
                  </a:lnTo>
                  <a:lnTo>
                    <a:pt x="839" y="1086"/>
                  </a:lnTo>
                  <a:lnTo>
                    <a:pt x="936" y="1007"/>
                  </a:lnTo>
                  <a:lnTo>
                    <a:pt x="1024" y="909"/>
                  </a:lnTo>
                  <a:lnTo>
                    <a:pt x="1121" y="803"/>
                  </a:lnTo>
                  <a:lnTo>
                    <a:pt x="1201" y="689"/>
                  </a:lnTo>
                  <a:lnTo>
                    <a:pt x="1236" y="618"/>
                  </a:lnTo>
                  <a:lnTo>
                    <a:pt x="1263" y="556"/>
                  </a:lnTo>
                  <a:lnTo>
                    <a:pt x="1289" y="486"/>
                  </a:lnTo>
                  <a:lnTo>
                    <a:pt x="1307" y="415"/>
                  </a:lnTo>
                  <a:lnTo>
                    <a:pt x="1325" y="318"/>
                  </a:lnTo>
                  <a:lnTo>
                    <a:pt x="1325" y="212"/>
                  </a:lnTo>
                  <a:lnTo>
                    <a:pt x="1316" y="106"/>
                  </a:lnTo>
                  <a:lnTo>
                    <a:pt x="1298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2"/>
            <p:cNvSpPr>
              <a:spLocks noChangeArrowheads="1"/>
            </p:cNvSpPr>
            <p:nvPr/>
          </p:nvSpPr>
          <p:spPr bwMode="gray">
            <a:xfrm>
              <a:off x="5478463" y="1849438"/>
              <a:ext cx="446087" cy="763587"/>
            </a:xfrm>
            <a:custGeom>
              <a:avLst/>
              <a:gdLst>
                <a:gd name="T0" fmla="*/ 45962095 w 1238"/>
                <a:gd name="T1" fmla="*/ 53838646 h 2120"/>
                <a:gd name="T2" fmla="*/ 72319062 w 1238"/>
                <a:gd name="T3" fmla="*/ 36584101 h 2120"/>
                <a:gd name="T4" fmla="*/ 101013122 w 1238"/>
                <a:gd name="T5" fmla="*/ 21795006 h 2120"/>
                <a:gd name="T6" fmla="*/ 160608255 w 1238"/>
                <a:gd name="T7" fmla="*/ 0 h 2120"/>
                <a:gd name="T8" fmla="*/ 112438787 w 1238"/>
                <a:gd name="T9" fmla="*/ 30875928 h 2120"/>
                <a:gd name="T10" fmla="*/ 78032075 w 1238"/>
                <a:gd name="T11" fmla="*/ 56173710 h 2120"/>
                <a:gd name="T12" fmla="*/ 67774956 w 1238"/>
                <a:gd name="T13" fmla="*/ 66422344 h 2120"/>
                <a:gd name="T14" fmla="*/ 52843653 w 1238"/>
                <a:gd name="T15" fmla="*/ 81341465 h 2120"/>
                <a:gd name="T16" fmla="*/ 43625002 w 1238"/>
                <a:gd name="T17" fmla="*/ 100801408 h 2120"/>
                <a:gd name="T18" fmla="*/ 41288271 w 1238"/>
                <a:gd name="T19" fmla="*/ 108844644 h 2120"/>
                <a:gd name="T20" fmla="*/ 42456817 w 1238"/>
                <a:gd name="T21" fmla="*/ 123634100 h 2120"/>
                <a:gd name="T22" fmla="*/ 45962095 w 1238"/>
                <a:gd name="T23" fmla="*/ 131677337 h 2120"/>
                <a:gd name="T24" fmla="*/ 59724852 w 1238"/>
                <a:gd name="T25" fmla="*/ 154640054 h 2120"/>
                <a:gd name="T26" fmla="*/ 74656155 w 1238"/>
                <a:gd name="T27" fmla="*/ 177472746 h 2120"/>
                <a:gd name="T28" fmla="*/ 78032075 w 1238"/>
                <a:gd name="T29" fmla="*/ 183310585 h 2120"/>
                <a:gd name="T30" fmla="*/ 82705899 w 1238"/>
                <a:gd name="T31" fmla="*/ 199267392 h 2120"/>
                <a:gd name="T32" fmla="*/ 80369167 w 1238"/>
                <a:gd name="T33" fmla="*/ 216521937 h 2120"/>
                <a:gd name="T34" fmla="*/ 78032075 w 1238"/>
                <a:gd name="T35" fmla="*/ 222230110 h 2120"/>
                <a:gd name="T36" fmla="*/ 69981970 w 1238"/>
                <a:gd name="T37" fmla="*/ 237149232 h 2120"/>
                <a:gd name="T38" fmla="*/ 58556305 w 1238"/>
                <a:gd name="T39" fmla="*/ 249732929 h 2120"/>
                <a:gd name="T40" fmla="*/ 31031152 w 1238"/>
                <a:gd name="T41" fmla="*/ 270360224 h 2120"/>
                <a:gd name="T42" fmla="*/ 27525514 w 1238"/>
                <a:gd name="T43" fmla="*/ 273733333 h 2120"/>
                <a:gd name="T44" fmla="*/ 24149594 w 1238"/>
                <a:gd name="T45" fmla="*/ 274901045 h 2120"/>
                <a:gd name="T46" fmla="*/ 33367884 w 1238"/>
                <a:gd name="T47" fmla="*/ 265690097 h 2120"/>
                <a:gd name="T48" fmla="*/ 42456817 w 1238"/>
                <a:gd name="T49" fmla="*/ 248565578 h 2120"/>
                <a:gd name="T50" fmla="*/ 45962095 w 1238"/>
                <a:gd name="T51" fmla="*/ 235981520 h 2120"/>
                <a:gd name="T52" fmla="*/ 45962095 w 1238"/>
                <a:gd name="T53" fmla="*/ 230273347 h 2120"/>
                <a:gd name="T54" fmla="*/ 41288271 w 1238"/>
                <a:gd name="T55" fmla="*/ 211851450 h 2120"/>
                <a:gd name="T56" fmla="*/ 29862606 w 1238"/>
                <a:gd name="T57" fmla="*/ 195894643 h 2120"/>
                <a:gd name="T58" fmla="*/ 17268395 w 1238"/>
                <a:gd name="T59" fmla="*/ 179807810 h 2120"/>
                <a:gd name="T60" fmla="*/ 8049744 w 1238"/>
                <a:gd name="T61" fmla="*/ 161515579 h 2120"/>
                <a:gd name="T62" fmla="*/ 1168546 w 1238"/>
                <a:gd name="T63" fmla="*/ 140888285 h 2120"/>
                <a:gd name="T64" fmla="*/ 1168546 w 1238"/>
                <a:gd name="T65" fmla="*/ 120260990 h 2120"/>
                <a:gd name="T66" fmla="*/ 2337092 w 1238"/>
                <a:gd name="T67" fmla="*/ 110012356 h 2120"/>
                <a:gd name="T68" fmla="*/ 10386837 w 1238"/>
                <a:gd name="T69" fmla="*/ 91590460 h 2120"/>
                <a:gd name="T70" fmla="*/ 22981047 w 1238"/>
                <a:gd name="T71" fmla="*/ 74465941 h 2120"/>
                <a:gd name="T72" fmla="*/ 37912350 w 1238"/>
                <a:gd name="T73" fmla="*/ 59546819 h 212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38" h="2120">
                  <a:moveTo>
                    <a:pt x="354" y="415"/>
                  </a:moveTo>
                  <a:lnTo>
                    <a:pt x="354" y="415"/>
                  </a:lnTo>
                  <a:lnTo>
                    <a:pt x="451" y="344"/>
                  </a:lnTo>
                  <a:lnTo>
                    <a:pt x="557" y="282"/>
                  </a:lnTo>
                  <a:lnTo>
                    <a:pt x="672" y="221"/>
                  </a:lnTo>
                  <a:lnTo>
                    <a:pt x="778" y="168"/>
                  </a:lnTo>
                  <a:lnTo>
                    <a:pt x="1008" y="79"/>
                  </a:lnTo>
                  <a:lnTo>
                    <a:pt x="1237" y="0"/>
                  </a:lnTo>
                  <a:lnTo>
                    <a:pt x="866" y="238"/>
                  </a:lnTo>
                  <a:lnTo>
                    <a:pt x="690" y="371"/>
                  </a:lnTo>
                  <a:lnTo>
                    <a:pt x="601" y="433"/>
                  </a:lnTo>
                  <a:lnTo>
                    <a:pt x="522" y="512"/>
                  </a:lnTo>
                  <a:lnTo>
                    <a:pt x="460" y="565"/>
                  </a:lnTo>
                  <a:lnTo>
                    <a:pt x="407" y="627"/>
                  </a:lnTo>
                  <a:lnTo>
                    <a:pt x="363" y="697"/>
                  </a:lnTo>
                  <a:lnTo>
                    <a:pt x="336" y="777"/>
                  </a:lnTo>
                  <a:lnTo>
                    <a:pt x="318" y="839"/>
                  </a:lnTo>
                  <a:lnTo>
                    <a:pt x="318" y="892"/>
                  </a:lnTo>
                  <a:lnTo>
                    <a:pt x="327" y="953"/>
                  </a:lnTo>
                  <a:lnTo>
                    <a:pt x="354" y="1015"/>
                  </a:lnTo>
                  <a:lnTo>
                    <a:pt x="398" y="1104"/>
                  </a:lnTo>
                  <a:lnTo>
                    <a:pt x="460" y="1192"/>
                  </a:lnTo>
                  <a:lnTo>
                    <a:pt x="522" y="1280"/>
                  </a:lnTo>
                  <a:lnTo>
                    <a:pt x="575" y="1368"/>
                  </a:lnTo>
                  <a:lnTo>
                    <a:pt x="601" y="1413"/>
                  </a:lnTo>
                  <a:lnTo>
                    <a:pt x="619" y="1448"/>
                  </a:lnTo>
                  <a:lnTo>
                    <a:pt x="637" y="1536"/>
                  </a:lnTo>
                  <a:lnTo>
                    <a:pt x="628" y="1624"/>
                  </a:lnTo>
                  <a:lnTo>
                    <a:pt x="619" y="1669"/>
                  </a:lnTo>
                  <a:lnTo>
                    <a:pt x="601" y="1713"/>
                  </a:lnTo>
                  <a:lnTo>
                    <a:pt x="575" y="1775"/>
                  </a:lnTo>
                  <a:lnTo>
                    <a:pt x="539" y="1828"/>
                  </a:lnTo>
                  <a:lnTo>
                    <a:pt x="495" y="1881"/>
                  </a:lnTo>
                  <a:lnTo>
                    <a:pt x="451" y="1925"/>
                  </a:lnTo>
                  <a:lnTo>
                    <a:pt x="354" y="2013"/>
                  </a:lnTo>
                  <a:lnTo>
                    <a:pt x="239" y="2084"/>
                  </a:lnTo>
                  <a:lnTo>
                    <a:pt x="212" y="2110"/>
                  </a:lnTo>
                  <a:lnTo>
                    <a:pt x="204" y="2119"/>
                  </a:lnTo>
                  <a:lnTo>
                    <a:pt x="186" y="2119"/>
                  </a:lnTo>
                  <a:lnTo>
                    <a:pt x="257" y="2048"/>
                  </a:lnTo>
                  <a:lnTo>
                    <a:pt x="310" y="1969"/>
                  </a:lnTo>
                  <a:lnTo>
                    <a:pt x="327" y="1916"/>
                  </a:lnTo>
                  <a:lnTo>
                    <a:pt x="345" y="1872"/>
                  </a:lnTo>
                  <a:lnTo>
                    <a:pt x="354" y="1819"/>
                  </a:lnTo>
                  <a:lnTo>
                    <a:pt x="354" y="1775"/>
                  </a:lnTo>
                  <a:lnTo>
                    <a:pt x="345" y="1695"/>
                  </a:lnTo>
                  <a:lnTo>
                    <a:pt x="318" y="1633"/>
                  </a:lnTo>
                  <a:lnTo>
                    <a:pt x="274" y="1572"/>
                  </a:lnTo>
                  <a:lnTo>
                    <a:pt x="230" y="1510"/>
                  </a:lnTo>
                  <a:lnTo>
                    <a:pt x="133" y="1386"/>
                  </a:lnTo>
                  <a:lnTo>
                    <a:pt x="98" y="1315"/>
                  </a:lnTo>
                  <a:lnTo>
                    <a:pt x="62" y="1245"/>
                  </a:lnTo>
                  <a:lnTo>
                    <a:pt x="36" y="1165"/>
                  </a:lnTo>
                  <a:lnTo>
                    <a:pt x="9" y="1086"/>
                  </a:lnTo>
                  <a:lnTo>
                    <a:pt x="0" y="1006"/>
                  </a:lnTo>
                  <a:lnTo>
                    <a:pt x="9" y="927"/>
                  </a:lnTo>
                  <a:lnTo>
                    <a:pt x="18" y="848"/>
                  </a:lnTo>
                  <a:lnTo>
                    <a:pt x="45" y="777"/>
                  </a:lnTo>
                  <a:lnTo>
                    <a:pt x="80" y="706"/>
                  </a:lnTo>
                  <a:lnTo>
                    <a:pt x="124" y="636"/>
                  </a:lnTo>
                  <a:lnTo>
                    <a:pt x="177" y="574"/>
                  </a:lnTo>
                  <a:lnTo>
                    <a:pt x="230" y="512"/>
                  </a:lnTo>
                  <a:lnTo>
                    <a:pt x="292" y="459"/>
                  </a:lnTo>
                  <a:lnTo>
                    <a:pt x="354" y="415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3"/>
            <p:cNvSpPr>
              <a:spLocks noChangeArrowheads="1"/>
            </p:cNvSpPr>
            <p:nvPr/>
          </p:nvSpPr>
          <p:spPr bwMode="gray">
            <a:xfrm>
              <a:off x="5897563" y="2530475"/>
              <a:ext cx="322262" cy="393700"/>
            </a:xfrm>
            <a:custGeom>
              <a:avLst/>
              <a:gdLst>
                <a:gd name="T0" fmla="*/ 16018551 w 893"/>
                <a:gd name="T1" fmla="*/ 12539435 h 1095"/>
                <a:gd name="T2" fmla="*/ 29953044 w 893"/>
                <a:gd name="T3" fmla="*/ 3490447 h 1095"/>
                <a:gd name="T4" fmla="*/ 45971595 w 893"/>
                <a:gd name="T5" fmla="*/ 0 h 1095"/>
                <a:gd name="T6" fmla="*/ 54045827 w 893"/>
                <a:gd name="T7" fmla="*/ 0 h 1095"/>
                <a:gd name="T8" fmla="*/ 67850406 w 893"/>
                <a:gd name="T9" fmla="*/ 0 h 1095"/>
                <a:gd name="T10" fmla="*/ 81654984 w 893"/>
                <a:gd name="T11" fmla="*/ 4653929 h 1095"/>
                <a:gd name="T12" fmla="*/ 94287438 w 893"/>
                <a:gd name="T13" fmla="*/ 10341546 h 1095"/>
                <a:gd name="T14" fmla="*/ 100147698 w 893"/>
                <a:gd name="T15" fmla="*/ 14866040 h 1095"/>
                <a:gd name="T16" fmla="*/ 107050168 w 893"/>
                <a:gd name="T17" fmla="*/ 24044463 h 1095"/>
                <a:gd name="T18" fmla="*/ 112780152 w 893"/>
                <a:gd name="T19" fmla="*/ 34256934 h 1095"/>
                <a:gd name="T20" fmla="*/ 114994124 w 893"/>
                <a:gd name="T21" fmla="*/ 45761962 h 1095"/>
                <a:gd name="T22" fmla="*/ 114994124 w 893"/>
                <a:gd name="T23" fmla="*/ 57137915 h 1095"/>
                <a:gd name="T24" fmla="*/ 113952276 w 893"/>
                <a:gd name="T25" fmla="*/ 63989373 h 1095"/>
                <a:gd name="T26" fmla="*/ 109264140 w 893"/>
                <a:gd name="T27" fmla="*/ 76528808 h 1095"/>
                <a:gd name="T28" fmla="*/ 96631686 w 893"/>
                <a:gd name="T29" fmla="*/ 92429255 h 1095"/>
                <a:gd name="T30" fmla="*/ 86343481 w 893"/>
                <a:gd name="T31" fmla="*/ 102770801 h 1095"/>
                <a:gd name="T32" fmla="*/ 66678281 w 893"/>
                <a:gd name="T33" fmla="*/ 115310236 h 1095"/>
                <a:gd name="T34" fmla="*/ 44799470 w 893"/>
                <a:gd name="T35" fmla="*/ 126686188 h 1095"/>
                <a:gd name="T36" fmla="*/ 0 w 893"/>
                <a:gd name="T37" fmla="*/ 141422793 h 1095"/>
                <a:gd name="T38" fmla="*/ 5730345 w 893"/>
                <a:gd name="T39" fmla="*/ 136898299 h 1095"/>
                <a:gd name="T40" fmla="*/ 23050935 w 893"/>
                <a:gd name="T41" fmla="*/ 126686188 h 1095"/>
                <a:gd name="T42" fmla="*/ 55217952 w 893"/>
                <a:gd name="T43" fmla="*/ 102770801 h 1095"/>
                <a:gd name="T44" fmla="*/ 70194654 w 893"/>
                <a:gd name="T45" fmla="*/ 89067884 h 1095"/>
                <a:gd name="T46" fmla="*/ 77096763 w 893"/>
                <a:gd name="T47" fmla="*/ 78855413 h 1095"/>
                <a:gd name="T48" fmla="*/ 83999232 w 893"/>
                <a:gd name="T49" fmla="*/ 61662409 h 1095"/>
                <a:gd name="T50" fmla="*/ 86343481 w 893"/>
                <a:gd name="T51" fmla="*/ 49122974 h 1095"/>
                <a:gd name="T52" fmla="*/ 85171357 w 893"/>
                <a:gd name="T53" fmla="*/ 43435357 h 1095"/>
                <a:gd name="T54" fmla="*/ 79441011 w 893"/>
                <a:gd name="T55" fmla="*/ 29732440 h 1095"/>
                <a:gd name="T56" fmla="*/ 70194654 w 893"/>
                <a:gd name="T57" fmla="*/ 18356487 h 1095"/>
                <a:gd name="T58" fmla="*/ 57562200 w 893"/>
                <a:gd name="T59" fmla="*/ 11505029 h 1095"/>
                <a:gd name="T60" fmla="*/ 42585498 w 893"/>
                <a:gd name="T61" fmla="*/ 8014941 h 1095"/>
                <a:gd name="T62" fmla="*/ 36855513 w 893"/>
                <a:gd name="T63" fmla="*/ 8014941 h 1095"/>
                <a:gd name="T64" fmla="*/ 16018551 w 893"/>
                <a:gd name="T65" fmla="*/ 12539435 h 10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893" h="1095">
                  <a:moveTo>
                    <a:pt x="123" y="97"/>
                  </a:moveTo>
                  <a:lnTo>
                    <a:pt x="123" y="97"/>
                  </a:lnTo>
                  <a:lnTo>
                    <a:pt x="177" y="53"/>
                  </a:lnTo>
                  <a:lnTo>
                    <a:pt x="230" y="27"/>
                  </a:lnTo>
                  <a:lnTo>
                    <a:pt x="291" y="9"/>
                  </a:lnTo>
                  <a:lnTo>
                    <a:pt x="353" y="0"/>
                  </a:lnTo>
                  <a:lnTo>
                    <a:pt x="415" y="0"/>
                  </a:lnTo>
                  <a:lnTo>
                    <a:pt x="468" y="0"/>
                  </a:lnTo>
                  <a:lnTo>
                    <a:pt x="521" y="0"/>
                  </a:lnTo>
                  <a:lnTo>
                    <a:pt x="574" y="18"/>
                  </a:lnTo>
                  <a:lnTo>
                    <a:pt x="627" y="36"/>
                  </a:lnTo>
                  <a:lnTo>
                    <a:pt x="671" y="53"/>
                  </a:lnTo>
                  <a:lnTo>
                    <a:pt x="724" y="80"/>
                  </a:lnTo>
                  <a:lnTo>
                    <a:pt x="769" y="115"/>
                  </a:lnTo>
                  <a:lnTo>
                    <a:pt x="795" y="150"/>
                  </a:lnTo>
                  <a:lnTo>
                    <a:pt x="822" y="186"/>
                  </a:lnTo>
                  <a:lnTo>
                    <a:pt x="848" y="221"/>
                  </a:lnTo>
                  <a:lnTo>
                    <a:pt x="866" y="265"/>
                  </a:lnTo>
                  <a:lnTo>
                    <a:pt x="883" y="309"/>
                  </a:lnTo>
                  <a:lnTo>
                    <a:pt x="883" y="354"/>
                  </a:lnTo>
                  <a:lnTo>
                    <a:pt x="892" y="398"/>
                  </a:lnTo>
                  <a:lnTo>
                    <a:pt x="883" y="442"/>
                  </a:lnTo>
                  <a:lnTo>
                    <a:pt x="875" y="495"/>
                  </a:lnTo>
                  <a:lnTo>
                    <a:pt x="857" y="548"/>
                  </a:lnTo>
                  <a:lnTo>
                    <a:pt x="839" y="592"/>
                  </a:lnTo>
                  <a:lnTo>
                    <a:pt x="804" y="636"/>
                  </a:lnTo>
                  <a:lnTo>
                    <a:pt x="742" y="715"/>
                  </a:lnTo>
                  <a:lnTo>
                    <a:pt x="663" y="795"/>
                  </a:lnTo>
                  <a:lnTo>
                    <a:pt x="592" y="848"/>
                  </a:lnTo>
                  <a:lnTo>
                    <a:pt x="512" y="892"/>
                  </a:lnTo>
                  <a:lnTo>
                    <a:pt x="433" y="936"/>
                  </a:lnTo>
                  <a:lnTo>
                    <a:pt x="344" y="980"/>
                  </a:lnTo>
                  <a:lnTo>
                    <a:pt x="177" y="1042"/>
                  </a:lnTo>
                  <a:lnTo>
                    <a:pt x="0" y="1094"/>
                  </a:lnTo>
                  <a:lnTo>
                    <a:pt x="44" y="1059"/>
                  </a:lnTo>
                  <a:lnTo>
                    <a:pt x="177" y="980"/>
                  </a:lnTo>
                  <a:lnTo>
                    <a:pt x="309" y="892"/>
                  </a:lnTo>
                  <a:lnTo>
                    <a:pt x="424" y="795"/>
                  </a:lnTo>
                  <a:lnTo>
                    <a:pt x="486" y="742"/>
                  </a:lnTo>
                  <a:lnTo>
                    <a:pt x="539" y="689"/>
                  </a:lnTo>
                  <a:lnTo>
                    <a:pt x="592" y="610"/>
                  </a:lnTo>
                  <a:lnTo>
                    <a:pt x="636" y="521"/>
                  </a:lnTo>
                  <a:lnTo>
                    <a:pt x="645" y="477"/>
                  </a:lnTo>
                  <a:lnTo>
                    <a:pt x="654" y="424"/>
                  </a:lnTo>
                  <a:lnTo>
                    <a:pt x="663" y="380"/>
                  </a:lnTo>
                  <a:lnTo>
                    <a:pt x="654" y="336"/>
                  </a:lnTo>
                  <a:lnTo>
                    <a:pt x="636" y="274"/>
                  </a:lnTo>
                  <a:lnTo>
                    <a:pt x="610" y="230"/>
                  </a:lnTo>
                  <a:lnTo>
                    <a:pt x="574" y="186"/>
                  </a:lnTo>
                  <a:lnTo>
                    <a:pt x="539" y="142"/>
                  </a:lnTo>
                  <a:lnTo>
                    <a:pt x="495" y="115"/>
                  </a:lnTo>
                  <a:lnTo>
                    <a:pt x="442" y="89"/>
                  </a:lnTo>
                  <a:lnTo>
                    <a:pt x="389" y="71"/>
                  </a:lnTo>
                  <a:lnTo>
                    <a:pt x="327" y="62"/>
                  </a:lnTo>
                  <a:lnTo>
                    <a:pt x="283" y="62"/>
                  </a:lnTo>
                  <a:lnTo>
                    <a:pt x="230" y="71"/>
                  </a:lnTo>
                  <a:lnTo>
                    <a:pt x="123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4"/>
            <p:cNvSpPr>
              <a:spLocks noChangeArrowheads="1"/>
            </p:cNvSpPr>
            <p:nvPr/>
          </p:nvSpPr>
          <p:spPr bwMode="gray">
            <a:xfrm>
              <a:off x="4892675" y="2549525"/>
              <a:ext cx="1011238" cy="174625"/>
            </a:xfrm>
            <a:custGeom>
              <a:avLst/>
              <a:gdLst>
                <a:gd name="T0" fmla="*/ 22922714 w 2810"/>
                <a:gd name="T1" fmla="*/ 21600431 h 487"/>
                <a:gd name="T2" fmla="*/ 73301080 w 2810"/>
                <a:gd name="T3" fmla="*/ 5657205 h 487"/>
                <a:gd name="T4" fmla="*/ 99591109 w 2810"/>
                <a:gd name="T5" fmla="*/ 1157115 h 487"/>
                <a:gd name="T6" fmla="*/ 125881137 w 2810"/>
                <a:gd name="T7" fmla="*/ 0 h 487"/>
                <a:gd name="T8" fmla="*/ 95058171 w 2810"/>
                <a:gd name="T9" fmla="*/ 7971793 h 487"/>
                <a:gd name="T10" fmla="*/ 65271634 w 2810"/>
                <a:gd name="T11" fmla="*/ 19286202 h 487"/>
                <a:gd name="T12" fmla="*/ 58407811 w 2810"/>
                <a:gd name="T13" fmla="*/ 23915019 h 487"/>
                <a:gd name="T14" fmla="*/ 52709611 w 2810"/>
                <a:gd name="T15" fmla="*/ 29572224 h 487"/>
                <a:gd name="T16" fmla="*/ 52709611 w 2810"/>
                <a:gd name="T17" fmla="*/ 31886453 h 487"/>
                <a:gd name="T18" fmla="*/ 57242189 w 2810"/>
                <a:gd name="T19" fmla="*/ 36386543 h 487"/>
                <a:gd name="T20" fmla="*/ 66437257 w 2810"/>
                <a:gd name="T21" fmla="*/ 39729518 h 487"/>
                <a:gd name="T22" fmla="*/ 96223794 w 2810"/>
                <a:gd name="T23" fmla="*/ 43200862 h 487"/>
                <a:gd name="T24" fmla="*/ 129377646 w 2810"/>
                <a:gd name="T25" fmla="*/ 44358336 h 487"/>
                <a:gd name="T26" fmla="*/ 198016595 w 2810"/>
                <a:gd name="T27" fmla="*/ 43200862 h 487"/>
                <a:gd name="T28" fmla="*/ 231040893 w 2810"/>
                <a:gd name="T29" fmla="*/ 42043748 h 487"/>
                <a:gd name="T30" fmla="*/ 297478150 w 2810"/>
                <a:gd name="T31" fmla="*/ 35229428 h 487"/>
                <a:gd name="T32" fmla="*/ 363785853 w 2810"/>
                <a:gd name="T33" fmla="*/ 26100521 h 487"/>
                <a:gd name="T34" fmla="*/ 335294132 w 2810"/>
                <a:gd name="T35" fmla="*/ 40886633 h 487"/>
                <a:gd name="T36" fmla="*/ 331797624 w 2810"/>
                <a:gd name="T37" fmla="*/ 43200862 h 487"/>
                <a:gd name="T38" fmla="*/ 320400864 w 2810"/>
                <a:gd name="T39" fmla="*/ 46543838 h 487"/>
                <a:gd name="T40" fmla="*/ 299809395 w 2810"/>
                <a:gd name="T41" fmla="*/ 50015540 h 487"/>
                <a:gd name="T42" fmla="*/ 237904716 w 2810"/>
                <a:gd name="T43" fmla="*/ 59015720 h 487"/>
                <a:gd name="T44" fmla="*/ 155667675 w 2810"/>
                <a:gd name="T45" fmla="*/ 62487064 h 487"/>
                <a:gd name="T46" fmla="*/ 123679446 w 2810"/>
                <a:gd name="T47" fmla="*/ 62487064 h 487"/>
                <a:gd name="T48" fmla="*/ 91561663 w 2810"/>
                <a:gd name="T49" fmla="*/ 61329949 h 487"/>
                <a:gd name="T50" fmla="*/ 38981605 w 2810"/>
                <a:gd name="T51" fmla="*/ 55672745 h 487"/>
                <a:gd name="T52" fmla="*/ 20591829 w 2810"/>
                <a:gd name="T53" fmla="*/ 51172655 h 487"/>
                <a:gd name="T54" fmla="*/ 5827754 w 2810"/>
                <a:gd name="T55" fmla="*/ 45386723 h 487"/>
                <a:gd name="T56" fmla="*/ 2331245 w 2810"/>
                <a:gd name="T57" fmla="*/ 43200862 h 487"/>
                <a:gd name="T58" fmla="*/ 0 w 2810"/>
                <a:gd name="T59" fmla="*/ 38700773 h 487"/>
                <a:gd name="T60" fmla="*/ 1165623 w 2810"/>
                <a:gd name="T61" fmla="*/ 34072314 h 487"/>
                <a:gd name="T62" fmla="*/ 6863823 w 2810"/>
                <a:gd name="T63" fmla="*/ 30729339 h 487"/>
                <a:gd name="T64" fmla="*/ 22922714 w 2810"/>
                <a:gd name="T65" fmla="*/ 21600431 h 48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810" h="487">
                  <a:moveTo>
                    <a:pt x="177" y="168"/>
                  </a:moveTo>
                  <a:lnTo>
                    <a:pt x="177" y="168"/>
                  </a:lnTo>
                  <a:lnTo>
                    <a:pt x="372" y="97"/>
                  </a:lnTo>
                  <a:lnTo>
                    <a:pt x="566" y="44"/>
                  </a:lnTo>
                  <a:lnTo>
                    <a:pt x="663" y="18"/>
                  </a:lnTo>
                  <a:lnTo>
                    <a:pt x="769" y="9"/>
                  </a:lnTo>
                  <a:lnTo>
                    <a:pt x="875" y="0"/>
                  </a:lnTo>
                  <a:lnTo>
                    <a:pt x="972" y="0"/>
                  </a:lnTo>
                  <a:lnTo>
                    <a:pt x="734" y="62"/>
                  </a:lnTo>
                  <a:lnTo>
                    <a:pt x="619" y="106"/>
                  </a:lnTo>
                  <a:lnTo>
                    <a:pt x="504" y="150"/>
                  </a:lnTo>
                  <a:lnTo>
                    <a:pt x="451" y="186"/>
                  </a:lnTo>
                  <a:lnTo>
                    <a:pt x="425" y="203"/>
                  </a:lnTo>
                  <a:lnTo>
                    <a:pt x="407" y="230"/>
                  </a:lnTo>
                  <a:lnTo>
                    <a:pt x="407" y="248"/>
                  </a:lnTo>
                  <a:lnTo>
                    <a:pt x="416" y="265"/>
                  </a:lnTo>
                  <a:lnTo>
                    <a:pt x="442" y="283"/>
                  </a:lnTo>
                  <a:lnTo>
                    <a:pt x="513" y="309"/>
                  </a:lnTo>
                  <a:lnTo>
                    <a:pt x="592" y="318"/>
                  </a:lnTo>
                  <a:lnTo>
                    <a:pt x="743" y="336"/>
                  </a:lnTo>
                  <a:lnTo>
                    <a:pt x="999" y="345"/>
                  </a:lnTo>
                  <a:lnTo>
                    <a:pt x="1264" y="345"/>
                  </a:lnTo>
                  <a:lnTo>
                    <a:pt x="1529" y="336"/>
                  </a:lnTo>
                  <a:lnTo>
                    <a:pt x="1784" y="327"/>
                  </a:lnTo>
                  <a:lnTo>
                    <a:pt x="2041" y="301"/>
                  </a:lnTo>
                  <a:lnTo>
                    <a:pt x="2297" y="274"/>
                  </a:lnTo>
                  <a:lnTo>
                    <a:pt x="2809" y="203"/>
                  </a:lnTo>
                  <a:lnTo>
                    <a:pt x="2695" y="256"/>
                  </a:lnTo>
                  <a:lnTo>
                    <a:pt x="2589" y="318"/>
                  </a:lnTo>
                  <a:lnTo>
                    <a:pt x="2562" y="336"/>
                  </a:lnTo>
                  <a:lnTo>
                    <a:pt x="2536" y="345"/>
                  </a:lnTo>
                  <a:lnTo>
                    <a:pt x="2474" y="362"/>
                  </a:lnTo>
                  <a:lnTo>
                    <a:pt x="2315" y="389"/>
                  </a:lnTo>
                  <a:lnTo>
                    <a:pt x="2156" y="415"/>
                  </a:lnTo>
                  <a:lnTo>
                    <a:pt x="1837" y="459"/>
                  </a:lnTo>
                  <a:lnTo>
                    <a:pt x="1520" y="477"/>
                  </a:lnTo>
                  <a:lnTo>
                    <a:pt x="1202" y="486"/>
                  </a:lnTo>
                  <a:lnTo>
                    <a:pt x="955" y="486"/>
                  </a:lnTo>
                  <a:lnTo>
                    <a:pt x="707" y="477"/>
                  </a:lnTo>
                  <a:lnTo>
                    <a:pt x="433" y="451"/>
                  </a:lnTo>
                  <a:lnTo>
                    <a:pt x="301" y="433"/>
                  </a:lnTo>
                  <a:lnTo>
                    <a:pt x="159" y="398"/>
                  </a:lnTo>
                  <a:lnTo>
                    <a:pt x="89" y="380"/>
                  </a:lnTo>
                  <a:lnTo>
                    <a:pt x="45" y="353"/>
                  </a:lnTo>
                  <a:lnTo>
                    <a:pt x="18" y="336"/>
                  </a:lnTo>
                  <a:lnTo>
                    <a:pt x="0" y="318"/>
                  </a:lnTo>
                  <a:lnTo>
                    <a:pt x="0" y="301"/>
                  </a:lnTo>
                  <a:lnTo>
                    <a:pt x="0" y="283"/>
                  </a:lnTo>
                  <a:lnTo>
                    <a:pt x="9" y="265"/>
                  </a:lnTo>
                  <a:lnTo>
                    <a:pt x="53" y="239"/>
                  </a:lnTo>
                  <a:lnTo>
                    <a:pt x="89" y="212"/>
                  </a:lnTo>
                  <a:lnTo>
                    <a:pt x="177" y="168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5"/>
            <p:cNvSpPr>
              <a:spLocks noChangeArrowheads="1"/>
            </p:cNvSpPr>
            <p:nvPr/>
          </p:nvSpPr>
          <p:spPr bwMode="gray">
            <a:xfrm>
              <a:off x="5053013" y="2778125"/>
              <a:ext cx="776287" cy="161925"/>
            </a:xfrm>
            <a:custGeom>
              <a:avLst/>
              <a:gdLst>
                <a:gd name="T0" fmla="*/ 6871004 w 2156"/>
                <a:gd name="T1" fmla="*/ 14890263 h 450"/>
                <a:gd name="T2" fmla="*/ 6871004 w 2156"/>
                <a:gd name="T3" fmla="*/ 14890263 h 450"/>
                <a:gd name="T4" fmla="*/ 14908959 w 2156"/>
                <a:gd name="T5" fmla="*/ 10228982 h 450"/>
                <a:gd name="T6" fmla="*/ 21779963 w 2156"/>
                <a:gd name="T7" fmla="*/ 5697241 h 450"/>
                <a:gd name="T8" fmla="*/ 37855513 w 2156"/>
                <a:gd name="T9" fmla="*/ 0 h 450"/>
                <a:gd name="T10" fmla="*/ 37855513 w 2156"/>
                <a:gd name="T11" fmla="*/ 0 h 450"/>
                <a:gd name="T12" fmla="*/ 33188430 w 2156"/>
                <a:gd name="T13" fmla="*/ 6862382 h 450"/>
                <a:gd name="T14" fmla="*/ 30984509 w 2156"/>
                <a:gd name="T15" fmla="*/ 10228982 h 450"/>
                <a:gd name="T16" fmla="*/ 29817918 w 2156"/>
                <a:gd name="T17" fmla="*/ 13724763 h 450"/>
                <a:gd name="T18" fmla="*/ 29817918 w 2156"/>
                <a:gd name="T19" fmla="*/ 13724763 h 450"/>
                <a:gd name="T20" fmla="*/ 29817918 w 2156"/>
                <a:gd name="T21" fmla="*/ 16055404 h 450"/>
                <a:gd name="T22" fmla="*/ 30984509 w 2156"/>
                <a:gd name="T23" fmla="*/ 18256864 h 450"/>
                <a:gd name="T24" fmla="*/ 35521971 w 2156"/>
                <a:gd name="T25" fmla="*/ 21752645 h 450"/>
                <a:gd name="T26" fmla="*/ 35521971 w 2156"/>
                <a:gd name="T27" fmla="*/ 21752645 h 450"/>
                <a:gd name="T28" fmla="*/ 44726517 w 2156"/>
                <a:gd name="T29" fmla="*/ 25119245 h 450"/>
                <a:gd name="T30" fmla="*/ 53931423 w 2156"/>
                <a:gd name="T31" fmla="*/ 27449886 h 450"/>
                <a:gd name="T32" fmla="*/ 53931423 w 2156"/>
                <a:gd name="T33" fmla="*/ 27449886 h 450"/>
                <a:gd name="T34" fmla="*/ 80248489 w 2156"/>
                <a:gd name="T35" fmla="*/ 29780526 h 450"/>
                <a:gd name="T36" fmla="*/ 105399323 w 2156"/>
                <a:gd name="T37" fmla="*/ 30816127 h 450"/>
                <a:gd name="T38" fmla="*/ 130679419 w 2156"/>
                <a:gd name="T39" fmla="*/ 30816127 h 450"/>
                <a:gd name="T40" fmla="*/ 156867223 w 2156"/>
                <a:gd name="T41" fmla="*/ 30816127 h 450"/>
                <a:gd name="T42" fmla="*/ 156867223 w 2156"/>
                <a:gd name="T43" fmla="*/ 30816127 h 450"/>
                <a:gd name="T44" fmla="*/ 179814137 w 2156"/>
                <a:gd name="T45" fmla="*/ 28615026 h 450"/>
                <a:gd name="T46" fmla="*/ 203798021 w 2156"/>
                <a:gd name="T47" fmla="*/ 26284386 h 450"/>
                <a:gd name="T48" fmla="*/ 249691129 w 2156"/>
                <a:gd name="T49" fmla="*/ 18256864 h 450"/>
                <a:gd name="T50" fmla="*/ 249691129 w 2156"/>
                <a:gd name="T51" fmla="*/ 18256864 h 450"/>
                <a:gd name="T52" fmla="*/ 256562493 w 2156"/>
                <a:gd name="T53" fmla="*/ 23953745 h 450"/>
                <a:gd name="T54" fmla="*/ 263433498 w 2156"/>
                <a:gd name="T55" fmla="*/ 28615026 h 450"/>
                <a:gd name="T56" fmla="*/ 279379426 w 2156"/>
                <a:gd name="T57" fmla="*/ 36642908 h 450"/>
                <a:gd name="T58" fmla="*/ 279379426 w 2156"/>
                <a:gd name="T59" fmla="*/ 36642908 h 450"/>
                <a:gd name="T60" fmla="*/ 250728459 w 2156"/>
                <a:gd name="T61" fmla="*/ 43505289 h 450"/>
                <a:gd name="T62" fmla="*/ 222207113 w 2156"/>
                <a:gd name="T63" fmla="*/ 49072991 h 450"/>
                <a:gd name="T64" fmla="*/ 193556146 w 2156"/>
                <a:gd name="T65" fmla="*/ 53604732 h 450"/>
                <a:gd name="T66" fmla="*/ 164905178 w 2156"/>
                <a:gd name="T67" fmla="*/ 56971332 h 450"/>
                <a:gd name="T68" fmla="*/ 164905178 w 2156"/>
                <a:gd name="T69" fmla="*/ 56971332 h 450"/>
                <a:gd name="T70" fmla="*/ 137550423 w 2156"/>
                <a:gd name="T71" fmla="*/ 58136473 h 450"/>
                <a:gd name="T72" fmla="*/ 110066407 w 2156"/>
                <a:gd name="T73" fmla="*/ 58136473 h 450"/>
                <a:gd name="T74" fmla="*/ 82452409 w 2156"/>
                <a:gd name="T75" fmla="*/ 55935372 h 450"/>
                <a:gd name="T76" fmla="*/ 54968393 w 2156"/>
                <a:gd name="T77" fmla="*/ 52439591 h 450"/>
                <a:gd name="T78" fmla="*/ 54968393 w 2156"/>
                <a:gd name="T79" fmla="*/ 52439591 h 450"/>
                <a:gd name="T80" fmla="*/ 34355381 w 2156"/>
                <a:gd name="T81" fmla="*/ 47907490 h 450"/>
                <a:gd name="T82" fmla="*/ 24113505 w 2156"/>
                <a:gd name="T83" fmla="*/ 45706390 h 450"/>
                <a:gd name="T84" fmla="*/ 13742008 w 2156"/>
                <a:gd name="T85" fmla="*/ 41174649 h 450"/>
                <a:gd name="T86" fmla="*/ 13742008 w 2156"/>
                <a:gd name="T87" fmla="*/ 41174649 h 450"/>
                <a:gd name="T88" fmla="*/ 5704413 w 2156"/>
                <a:gd name="T89" fmla="*/ 35477408 h 450"/>
                <a:gd name="T90" fmla="*/ 2333542 w 2156"/>
                <a:gd name="T91" fmla="*/ 31981627 h 450"/>
                <a:gd name="T92" fmla="*/ 0 w 2156"/>
                <a:gd name="T93" fmla="*/ 28615026 h 450"/>
                <a:gd name="T94" fmla="*/ 0 w 2156"/>
                <a:gd name="T95" fmla="*/ 28615026 h 450"/>
                <a:gd name="T96" fmla="*/ 0 w 2156"/>
                <a:gd name="T97" fmla="*/ 23953745 h 450"/>
                <a:gd name="T98" fmla="*/ 2333542 w 2156"/>
                <a:gd name="T99" fmla="*/ 20587504 h 450"/>
                <a:gd name="T100" fmla="*/ 4667084 w 2156"/>
                <a:gd name="T101" fmla="*/ 17091364 h 450"/>
                <a:gd name="T102" fmla="*/ 6871004 w 2156"/>
                <a:gd name="T103" fmla="*/ 14890263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56" h="450">
                  <a:moveTo>
                    <a:pt x="53" y="115"/>
                  </a:moveTo>
                  <a:lnTo>
                    <a:pt x="53" y="115"/>
                  </a:lnTo>
                  <a:lnTo>
                    <a:pt x="115" y="79"/>
                  </a:lnTo>
                  <a:lnTo>
                    <a:pt x="168" y="44"/>
                  </a:lnTo>
                  <a:lnTo>
                    <a:pt x="292" y="0"/>
                  </a:lnTo>
                  <a:lnTo>
                    <a:pt x="256" y="53"/>
                  </a:lnTo>
                  <a:lnTo>
                    <a:pt x="239" y="79"/>
                  </a:lnTo>
                  <a:lnTo>
                    <a:pt x="230" y="106"/>
                  </a:lnTo>
                  <a:lnTo>
                    <a:pt x="230" y="124"/>
                  </a:lnTo>
                  <a:lnTo>
                    <a:pt x="239" y="141"/>
                  </a:lnTo>
                  <a:lnTo>
                    <a:pt x="274" y="168"/>
                  </a:lnTo>
                  <a:lnTo>
                    <a:pt x="345" y="194"/>
                  </a:lnTo>
                  <a:lnTo>
                    <a:pt x="416" y="212"/>
                  </a:lnTo>
                  <a:lnTo>
                    <a:pt x="619" y="230"/>
                  </a:lnTo>
                  <a:lnTo>
                    <a:pt x="813" y="238"/>
                  </a:lnTo>
                  <a:lnTo>
                    <a:pt x="1008" y="238"/>
                  </a:lnTo>
                  <a:lnTo>
                    <a:pt x="1210" y="238"/>
                  </a:lnTo>
                  <a:lnTo>
                    <a:pt x="1387" y="221"/>
                  </a:lnTo>
                  <a:lnTo>
                    <a:pt x="1572" y="203"/>
                  </a:lnTo>
                  <a:lnTo>
                    <a:pt x="1926" y="141"/>
                  </a:lnTo>
                  <a:lnTo>
                    <a:pt x="1979" y="185"/>
                  </a:lnTo>
                  <a:lnTo>
                    <a:pt x="2032" y="221"/>
                  </a:lnTo>
                  <a:lnTo>
                    <a:pt x="2155" y="283"/>
                  </a:lnTo>
                  <a:lnTo>
                    <a:pt x="1934" y="336"/>
                  </a:lnTo>
                  <a:lnTo>
                    <a:pt x="1714" y="379"/>
                  </a:lnTo>
                  <a:lnTo>
                    <a:pt x="1493" y="414"/>
                  </a:lnTo>
                  <a:lnTo>
                    <a:pt x="1272" y="440"/>
                  </a:lnTo>
                  <a:lnTo>
                    <a:pt x="1061" y="449"/>
                  </a:lnTo>
                  <a:lnTo>
                    <a:pt x="849" y="449"/>
                  </a:lnTo>
                  <a:lnTo>
                    <a:pt x="636" y="432"/>
                  </a:lnTo>
                  <a:lnTo>
                    <a:pt x="424" y="405"/>
                  </a:lnTo>
                  <a:lnTo>
                    <a:pt x="265" y="370"/>
                  </a:lnTo>
                  <a:lnTo>
                    <a:pt x="186" y="353"/>
                  </a:lnTo>
                  <a:lnTo>
                    <a:pt x="106" y="318"/>
                  </a:lnTo>
                  <a:lnTo>
                    <a:pt x="44" y="274"/>
                  </a:lnTo>
                  <a:lnTo>
                    <a:pt x="18" y="247"/>
                  </a:lnTo>
                  <a:lnTo>
                    <a:pt x="0" y="221"/>
                  </a:lnTo>
                  <a:lnTo>
                    <a:pt x="0" y="185"/>
                  </a:lnTo>
                  <a:lnTo>
                    <a:pt x="18" y="159"/>
                  </a:lnTo>
                  <a:lnTo>
                    <a:pt x="36" y="132"/>
                  </a:lnTo>
                  <a:lnTo>
                    <a:pt x="53" y="115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6"/>
            <p:cNvSpPr>
              <a:spLocks noChangeArrowheads="1"/>
            </p:cNvSpPr>
            <p:nvPr/>
          </p:nvSpPr>
          <p:spPr bwMode="gray">
            <a:xfrm>
              <a:off x="5113338" y="2997200"/>
              <a:ext cx="681037" cy="165100"/>
            </a:xfrm>
            <a:custGeom>
              <a:avLst/>
              <a:gdLst>
                <a:gd name="T0" fmla="*/ 5706881 w 1891"/>
                <a:gd name="T1" fmla="*/ 12495558 h 460"/>
                <a:gd name="T2" fmla="*/ 5706881 w 1891"/>
                <a:gd name="T3" fmla="*/ 12495558 h 460"/>
                <a:gd name="T4" fmla="*/ 12581357 w 1891"/>
                <a:gd name="T5" fmla="*/ 9146181 h 460"/>
                <a:gd name="T6" fmla="*/ 19455833 w 1891"/>
                <a:gd name="T7" fmla="*/ 5667955 h 460"/>
                <a:gd name="T8" fmla="*/ 34372020 w 1891"/>
                <a:gd name="T9" fmla="*/ 0 h 460"/>
                <a:gd name="T10" fmla="*/ 34372020 w 1891"/>
                <a:gd name="T11" fmla="*/ 0 h 460"/>
                <a:gd name="T12" fmla="*/ 28664779 w 1891"/>
                <a:gd name="T13" fmla="*/ 5667955 h 460"/>
                <a:gd name="T14" fmla="*/ 27497544 w 1891"/>
                <a:gd name="T15" fmla="*/ 9146181 h 460"/>
                <a:gd name="T16" fmla="*/ 27497544 w 1891"/>
                <a:gd name="T17" fmla="*/ 12495558 h 460"/>
                <a:gd name="T18" fmla="*/ 27497544 w 1891"/>
                <a:gd name="T19" fmla="*/ 12495558 h 460"/>
                <a:gd name="T20" fmla="*/ 32166843 w 1891"/>
                <a:gd name="T21" fmla="*/ 15973425 h 460"/>
                <a:gd name="T22" fmla="*/ 36706490 w 1891"/>
                <a:gd name="T23" fmla="*/ 18163512 h 460"/>
                <a:gd name="T24" fmla="*/ 48120612 w 1891"/>
                <a:gd name="T25" fmla="*/ 20482091 h 460"/>
                <a:gd name="T26" fmla="*/ 48120612 w 1891"/>
                <a:gd name="T27" fmla="*/ 20482091 h 460"/>
                <a:gd name="T28" fmla="*/ 71078510 w 1891"/>
                <a:gd name="T29" fmla="*/ 22801028 h 460"/>
                <a:gd name="T30" fmla="*/ 94036408 w 1891"/>
                <a:gd name="T31" fmla="*/ 24990756 h 460"/>
                <a:gd name="T32" fmla="*/ 115827071 w 1891"/>
                <a:gd name="T33" fmla="*/ 24990756 h 460"/>
                <a:gd name="T34" fmla="*/ 138525303 w 1891"/>
                <a:gd name="T35" fmla="*/ 23960317 h 460"/>
                <a:gd name="T36" fmla="*/ 138525303 w 1891"/>
                <a:gd name="T37" fmla="*/ 23960317 h 460"/>
                <a:gd name="T38" fmla="*/ 155776319 w 1891"/>
                <a:gd name="T39" fmla="*/ 22801028 h 460"/>
                <a:gd name="T40" fmla="*/ 171859741 w 1891"/>
                <a:gd name="T41" fmla="*/ 20482091 h 460"/>
                <a:gd name="T42" fmla="*/ 205064526 w 1891"/>
                <a:gd name="T43" fmla="*/ 14814136 h 460"/>
                <a:gd name="T44" fmla="*/ 205064526 w 1891"/>
                <a:gd name="T45" fmla="*/ 14814136 h 460"/>
                <a:gd name="T46" fmla="*/ 224520360 w 1891"/>
                <a:gd name="T47" fmla="*/ 24990756 h 460"/>
                <a:gd name="T48" fmla="*/ 245143428 w 1891"/>
                <a:gd name="T49" fmla="*/ 34136937 h 460"/>
                <a:gd name="T50" fmla="*/ 245143428 w 1891"/>
                <a:gd name="T51" fmla="*/ 34136937 h 460"/>
                <a:gd name="T52" fmla="*/ 229060006 w 1891"/>
                <a:gd name="T53" fmla="*/ 40964181 h 460"/>
                <a:gd name="T54" fmla="*/ 213106237 w 1891"/>
                <a:gd name="T55" fmla="*/ 46632495 h 460"/>
                <a:gd name="T56" fmla="*/ 195855221 w 1891"/>
                <a:gd name="T57" fmla="*/ 50110362 h 460"/>
                <a:gd name="T58" fmla="*/ 178734217 w 1891"/>
                <a:gd name="T59" fmla="*/ 53459739 h 460"/>
                <a:gd name="T60" fmla="*/ 178734217 w 1891"/>
                <a:gd name="T61" fmla="*/ 53459739 h 460"/>
                <a:gd name="T62" fmla="*/ 151236673 w 1891"/>
                <a:gd name="T63" fmla="*/ 57968405 h 460"/>
                <a:gd name="T64" fmla="*/ 121533952 w 1891"/>
                <a:gd name="T65" fmla="*/ 59127694 h 460"/>
                <a:gd name="T66" fmla="*/ 92869173 w 1891"/>
                <a:gd name="T67" fmla="*/ 59127694 h 460"/>
                <a:gd name="T68" fmla="*/ 64204394 w 1891"/>
                <a:gd name="T69" fmla="*/ 55778317 h 460"/>
                <a:gd name="T70" fmla="*/ 64204394 w 1891"/>
                <a:gd name="T71" fmla="*/ 55778317 h 460"/>
                <a:gd name="T72" fmla="*/ 51622677 w 1891"/>
                <a:gd name="T73" fmla="*/ 53459739 h 460"/>
                <a:gd name="T74" fmla="*/ 39041319 w 1891"/>
                <a:gd name="T75" fmla="*/ 50110362 h 460"/>
                <a:gd name="T76" fmla="*/ 26330309 w 1891"/>
                <a:gd name="T77" fmla="*/ 45472847 h 460"/>
                <a:gd name="T78" fmla="*/ 14916187 w 1891"/>
                <a:gd name="T79" fmla="*/ 40964181 h 460"/>
                <a:gd name="T80" fmla="*/ 14916187 w 1891"/>
                <a:gd name="T81" fmla="*/ 40964181 h 460"/>
                <a:gd name="T82" fmla="*/ 6874476 w 1891"/>
                <a:gd name="T83" fmla="*/ 35296227 h 460"/>
                <a:gd name="T84" fmla="*/ 3502064 w 1891"/>
                <a:gd name="T85" fmla="*/ 30787561 h 460"/>
                <a:gd name="T86" fmla="*/ 1167235 w 1891"/>
                <a:gd name="T87" fmla="*/ 26150045 h 460"/>
                <a:gd name="T88" fmla="*/ 1167235 w 1891"/>
                <a:gd name="T89" fmla="*/ 26150045 h 460"/>
                <a:gd name="T90" fmla="*/ 0 w 1891"/>
                <a:gd name="T91" fmla="*/ 22801028 h 460"/>
                <a:gd name="T92" fmla="*/ 1167235 w 1891"/>
                <a:gd name="T93" fmla="*/ 19322802 h 460"/>
                <a:gd name="T94" fmla="*/ 3502064 w 1891"/>
                <a:gd name="T95" fmla="*/ 15973425 h 460"/>
                <a:gd name="T96" fmla="*/ 5706881 w 1891"/>
                <a:gd name="T97" fmla="*/ 12495558 h 4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891" h="460">
                  <a:moveTo>
                    <a:pt x="44" y="97"/>
                  </a:moveTo>
                  <a:lnTo>
                    <a:pt x="44" y="97"/>
                  </a:lnTo>
                  <a:lnTo>
                    <a:pt x="97" y="71"/>
                  </a:lnTo>
                  <a:lnTo>
                    <a:pt x="150" y="44"/>
                  </a:lnTo>
                  <a:lnTo>
                    <a:pt x="265" y="0"/>
                  </a:lnTo>
                  <a:lnTo>
                    <a:pt x="221" y="44"/>
                  </a:lnTo>
                  <a:lnTo>
                    <a:pt x="212" y="71"/>
                  </a:lnTo>
                  <a:lnTo>
                    <a:pt x="212" y="97"/>
                  </a:lnTo>
                  <a:lnTo>
                    <a:pt x="248" y="124"/>
                  </a:lnTo>
                  <a:lnTo>
                    <a:pt x="283" y="141"/>
                  </a:lnTo>
                  <a:lnTo>
                    <a:pt x="371" y="159"/>
                  </a:lnTo>
                  <a:lnTo>
                    <a:pt x="548" y="177"/>
                  </a:lnTo>
                  <a:lnTo>
                    <a:pt x="725" y="194"/>
                  </a:lnTo>
                  <a:lnTo>
                    <a:pt x="893" y="194"/>
                  </a:lnTo>
                  <a:lnTo>
                    <a:pt x="1068" y="186"/>
                  </a:lnTo>
                  <a:lnTo>
                    <a:pt x="1201" y="177"/>
                  </a:lnTo>
                  <a:lnTo>
                    <a:pt x="1325" y="159"/>
                  </a:lnTo>
                  <a:lnTo>
                    <a:pt x="1581" y="115"/>
                  </a:lnTo>
                  <a:lnTo>
                    <a:pt x="1731" y="194"/>
                  </a:lnTo>
                  <a:lnTo>
                    <a:pt x="1890" y="265"/>
                  </a:lnTo>
                  <a:lnTo>
                    <a:pt x="1766" y="318"/>
                  </a:lnTo>
                  <a:lnTo>
                    <a:pt x="1643" y="362"/>
                  </a:lnTo>
                  <a:lnTo>
                    <a:pt x="1510" y="389"/>
                  </a:lnTo>
                  <a:lnTo>
                    <a:pt x="1378" y="415"/>
                  </a:lnTo>
                  <a:lnTo>
                    <a:pt x="1166" y="450"/>
                  </a:lnTo>
                  <a:lnTo>
                    <a:pt x="937" y="459"/>
                  </a:lnTo>
                  <a:lnTo>
                    <a:pt x="716" y="459"/>
                  </a:lnTo>
                  <a:lnTo>
                    <a:pt x="495" y="433"/>
                  </a:lnTo>
                  <a:lnTo>
                    <a:pt x="398" y="415"/>
                  </a:lnTo>
                  <a:lnTo>
                    <a:pt x="301" y="389"/>
                  </a:lnTo>
                  <a:lnTo>
                    <a:pt x="203" y="353"/>
                  </a:lnTo>
                  <a:lnTo>
                    <a:pt x="115" y="318"/>
                  </a:lnTo>
                  <a:lnTo>
                    <a:pt x="53" y="274"/>
                  </a:lnTo>
                  <a:lnTo>
                    <a:pt x="27" y="239"/>
                  </a:lnTo>
                  <a:lnTo>
                    <a:pt x="9" y="203"/>
                  </a:lnTo>
                  <a:lnTo>
                    <a:pt x="0" y="177"/>
                  </a:lnTo>
                  <a:lnTo>
                    <a:pt x="9" y="150"/>
                  </a:lnTo>
                  <a:lnTo>
                    <a:pt x="27" y="124"/>
                  </a:lnTo>
                  <a:lnTo>
                    <a:pt x="44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7"/>
            <p:cNvSpPr>
              <a:spLocks noChangeArrowheads="1"/>
            </p:cNvSpPr>
            <p:nvPr/>
          </p:nvSpPr>
          <p:spPr bwMode="gray">
            <a:xfrm>
              <a:off x="4730750" y="3143250"/>
              <a:ext cx="1400175" cy="212725"/>
            </a:xfrm>
            <a:custGeom>
              <a:avLst/>
              <a:gdLst>
                <a:gd name="T0" fmla="*/ 45781185 w 3888"/>
                <a:gd name="T1" fmla="*/ 10294742 h 593"/>
                <a:gd name="T2" fmla="*/ 69903953 w 3888"/>
                <a:gd name="T3" fmla="*/ 3474628 h 593"/>
                <a:gd name="T4" fmla="*/ 95063888 w 3888"/>
                <a:gd name="T5" fmla="*/ 0 h 593"/>
                <a:gd name="T6" fmla="*/ 105439516 w 3888"/>
                <a:gd name="T7" fmla="*/ 0 h 593"/>
                <a:gd name="T8" fmla="*/ 115685138 w 3888"/>
                <a:gd name="T9" fmla="*/ 3474628 h 593"/>
                <a:gd name="T10" fmla="*/ 99732938 w 3888"/>
                <a:gd name="T11" fmla="*/ 5662144 h 593"/>
                <a:gd name="T12" fmla="*/ 69903953 w 3888"/>
                <a:gd name="T13" fmla="*/ 13640587 h 593"/>
                <a:gd name="T14" fmla="*/ 56156453 w 3888"/>
                <a:gd name="T15" fmla="*/ 19302731 h 593"/>
                <a:gd name="T16" fmla="*/ 46948358 w 3888"/>
                <a:gd name="T17" fmla="*/ 26123204 h 593"/>
                <a:gd name="T18" fmla="*/ 45781185 w 3888"/>
                <a:gd name="T19" fmla="*/ 28439503 h 593"/>
                <a:gd name="T20" fmla="*/ 49282703 w 3888"/>
                <a:gd name="T21" fmla="*/ 35259617 h 593"/>
                <a:gd name="T22" fmla="*/ 56156453 w 3888"/>
                <a:gd name="T23" fmla="*/ 37575916 h 593"/>
                <a:gd name="T24" fmla="*/ 95063888 w 3888"/>
                <a:gd name="T25" fmla="*/ 47742234 h 593"/>
                <a:gd name="T26" fmla="*/ 136306028 w 3888"/>
                <a:gd name="T27" fmla="*/ 53404378 h 593"/>
                <a:gd name="T28" fmla="*/ 166135013 w 3888"/>
                <a:gd name="T29" fmla="*/ 55720677 h 593"/>
                <a:gd name="T30" fmla="*/ 226830871 w 3888"/>
                <a:gd name="T31" fmla="*/ 56878647 h 593"/>
                <a:gd name="T32" fmla="*/ 316188181 w 3888"/>
                <a:gd name="T33" fmla="*/ 55720677 h 593"/>
                <a:gd name="T34" fmla="*/ 376884039 w 3888"/>
                <a:gd name="T35" fmla="*/ 51216503 h 593"/>
                <a:gd name="T36" fmla="*/ 444453286 w 3888"/>
                <a:gd name="T37" fmla="*/ 40921761 h 593"/>
                <a:gd name="T38" fmla="*/ 467408882 w 3888"/>
                <a:gd name="T39" fmla="*/ 36417946 h 593"/>
                <a:gd name="T40" fmla="*/ 488029772 w 3888"/>
                <a:gd name="T41" fmla="*/ 27281174 h 593"/>
                <a:gd name="T42" fmla="*/ 492569177 w 3888"/>
                <a:gd name="T43" fmla="*/ 21619030 h 593"/>
                <a:gd name="T44" fmla="*/ 494903522 w 3888"/>
                <a:gd name="T45" fmla="*/ 13640587 h 593"/>
                <a:gd name="T46" fmla="*/ 490364117 w 3888"/>
                <a:gd name="T47" fmla="*/ 5662144 h 593"/>
                <a:gd name="T48" fmla="*/ 494903522 w 3888"/>
                <a:gd name="T49" fmla="*/ 9136772 h 593"/>
                <a:gd name="T50" fmla="*/ 502944445 w 3888"/>
                <a:gd name="T51" fmla="*/ 15956886 h 593"/>
                <a:gd name="T52" fmla="*/ 504111617 w 3888"/>
                <a:gd name="T53" fmla="*/ 21619030 h 593"/>
                <a:gd name="T54" fmla="*/ 500609739 w 3888"/>
                <a:gd name="T55" fmla="*/ 27281174 h 593"/>
                <a:gd name="T56" fmla="*/ 491531650 w 3888"/>
                <a:gd name="T57" fmla="*/ 35259617 h 593"/>
                <a:gd name="T58" fmla="*/ 485695427 w 3888"/>
                <a:gd name="T59" fmla="*/ 38734245 h 593"/>
                <a:gd name="T60" fmla="*/ 450289510 w 3888"/>
                <a:gd name="T61" fmla="*/ 52246049 h 593"/>
                <a:gd name="T62" fmla="*/ 413586774 w 3888"/>
                <a:gd name="T63" fmla="*/ 61382821 h 593"/>
                <a:gd name="T64" fmla="*/ 386092134 w 3888"/>
                <a:gd name="T65" fmla="*/ 65886636 h 593"/>
                <a:gd name="T66" fmla="*/ 332140381 w 3888"/>
                <a:gd name="T67" fmla="*/ 72707109 h 593"/>
                <a:gd name="T68" fmla="*/ 277151100 w 3888"/>
                <a:gd name="T69" fmla="*/ 76181378 h 593"/>
                <a:gd name="T70" fmla="*/ 194796826 w 3888"/>
                <a:gd name="T71" fmla="*/ 76181378 h 593"/>
                <a:gd name="T72" fmla="*/ 153555046 w 3888"/>
                <a:gd name="T73" fmla="*/ 73865079 h 593"/>
                <a:gd name="T74" fmla="*/ 71071126 w 3888"/>
                <a:gd name="T75" fmla="*/ 65886636 h 593"/>
                <a:gd name="T76" fmla="*/ 29699340 w 3888"/>
                <a:gd name="T77" fmla="*/ 59066522 h 593"/>
                <a:gd name="T78" fmla="*/ 8040923 w 3888"/>
                <a:gd name="T79" fmla="*/ 52246049 h 593"/>
                <a:gd name="T80" fmla="*/ 2204699 w 3888"/>
                <a:gd name="T81" fmla="*/ 47742234 h 593"/>
                <a:gd name="T82" fmla="*/ 0 w 3888"/>
                <a:gd name="T83" fmla="*/ 43238060 h 593"/>
                <a:gd name="T84" fmla="*/ 2204699 w 3888"/>
                <a:gd name="T85" fmla="*/ 35259617 h 593"/>
                <a:gd name="T86" fmla="*/ 5706577 w 3888"/>
                <a:gd name="T87" fmla="*/ 30755802 h 593"/>
                <a:gd name="T88" fmla="*/ 23993122 w 3888"/>
                <a:gd name="T89" fmla="*/ 19302731 h 593"/>
                <a:gd name="T90" fmla="*/ 45781185 w 3888"/>
                <a:gd name="T91" fmla="*/ 10294742 h 5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888" h="593">
                  <a:moveTo>
                    <a:pt x="353" y="80"/>
                  </a:moveTo>
                  <a:lnTo>
                    <a:pt x="353" y="80"/>
                  </a:lnTo>
                  <a:lnTo>
                    <a:pt x="442" y="53"/>
                  </a:lnTo>
                  <a:lnTo>
                    <a:pt x="539" y="27"/>
                  </a:lnTo>
                  <a:lnTo>
                    <a:pt x="636" y="9"/>
                  </a:lnTo>
                  <a:lnTo>
                    <a:pt x="733" y="0"/>
                  </a:lnTo>
                  <a:lnTo>
                    <a:pt x="813" y="0"/>
                  </a:lnTo>
                  <a:lnTo>
                    <a:pt x="857" y="9"/>
                  </a:lnTo>
                  <a:lnTo>
                    <a:pt x="892" y="27"/>
                  </a:lnTo>
                  <a:lnTo>
                    <a:pt x="769" y="44"/>
                  </a:lnTo>
                  <a:lnTo>
                    <a:pt x="654" y="62"/>
                  </a:lnTo>
                  <a:lnTo>
                    <a:pt x="539" y="106"/>
                  </a:lnTo>
                  <a:lnTo>
                    <a:pt x="433" y="150"/>
                  </a:lnTo>
                  <a:lnTo>
                    <a:pt x="389" y="177"/>
                  </a:lnTo>
                  <a:lnTo>
                    <a:pt x="362" y="203"/>
                  </a:lnTo>
                  <a:lnTo>
                    <a:pt x="353" y="221"/>
                  </a:lnTo>
                  <a:lnTo>
                    <a:pt x="362" y="256"/>
                  </a:lnTo>
                  <a:lnTo>
                    <a:pt x="380" y="274"/>
                  </a:lnTo>
                  <a:lnTo>
                    <a:pt x="433" y="292"/>
                  </a:lnTo>
                  <a:lnTo>
                    <a:pt x="583" y="345"/>
                  </a:lnTo>
                  <a:lnTo>
                    <a:pt x="733" y="371"/>
                  </a:lnTo>
                  <a:lnTo>
                    <a:pt x="892" y="398"/>
                  </a:lnTo>
                  <a:lnTo>
                    <a:pt x="1051" y="415"/>
                  </a:lnTo>
                  <a:lnTo>
                    <a:pt x="1281" y="433"/>
                  </a:lnTo>
                  <a:lnTo>
                    <a:pt x="1511" y="442"/>
                  </a:lnTo>
                  <a:lnTo>
                    <a:pt x="1749" y="442"/>
                  </a:lnTo>
                  <a:lnTo>
                    <a:pt x="1979" y="442"/>
                  </a:lnTo>
                  <a:lnTo>
                    <a:pt x="2438" y="433"/>
                  </a:lnTo>
                  <a:lnTo>
                    <a:pt x="2906" y="398"/>
                  </a:lnTo>
                  <a:lnTo>
                    <a:pt x="3259" y="354"/>
                  </a:lnTo>
                  <a:lnTo>
                    <a:pt x="3427" y="318"/>
                  </a:lnTo>
                  <a:lnTo>
                    <a:pt x="3604" y="283"/>
                  </a:lnTo>
                  <a:lnTo>
                    <a:pt x="3710" y="239"/>
                  </a:lnTo>
                  <a:lnTo>
                    <a:pt x="3763" y="212"/>
                  </a:lnTo>
                  <a:lnTo>
                    <a:pt x="3798" y="168"/>
                  </a:lnTo>
                  <a:lnTo>
                    <a:pt x="3816" y="133"/>
                  </a:lnTo>
                  <a:lnTo>
                    <a:pt x="3816" y="106"/>
                  </a:lnTo>
                  <a:lnTo>
                    <a:pt x="3798" y="71"/>
                  </a:lnTo>
                  <a:lnTo>
                    <a:pt x="3781" y="44"/>
                  </a:lnTo>
                  <a:lnTo>
                    <a:pt x="3816" y="71"/>
                  </a:lnTo>
                  <a:lnTo>
                    <a:pt x="3852" y="97"/>
                  </a:lnTo>
                  <a:lnTo>
                    <a:pt x="3878" y="124"/>
                  </a:lnTo>
                  <a:lnTo>
                    <a:pt x="3887" y="150"/>
                  </a:lnTo>
                  <a:lnTo>
                    <a:pt x="3887" y="168"/>
                  </a:lnTo>
                  <a:lnTo>
                    <a:pt x="3860" y="212"/>
                  </a:lnTo>
                  <a:lnTo>
                    <a:pt x="3825" y="248"/>
                  </a:lnTo>
                  <a:lnTo>
                    <a:pt x="3790" y="274"/>
                  </a:lnTo>
                  <a:lnTo>
                    <a:pt x="3745" y="301"/>
                  </a:lnTo>
                  <a:lnTo>
                    <a:pt x="3613" y="362"/>
                  </a:lnTo>
                  <a:lnTo>
                    <a:pt x="3472" y="406"/>
                  </a:lnTo>
                  <a:lnTo>
                    <a:pt x="3330" y="442"/>
                  </a:lnTo>
                  <a:lnTo>
                    <a:pt x="3189" y="477"/>
                  </a:lnTo>
                  <a:lnTo>
                    <a:pt x="2977" y="512"/>
                  </a:lnTo>
                  <a:lnTo>
                    <a:pt x="2773" y="539"/>
                  </a:lnTo>
                  <a:lnTo>
                    <a:pt x="2561" y="565"/>
                  </a:lnTo>
                  <a:lnTo>
                    <a:pt x="2349" y="583"/>
                  </a:lnTo>
                  <a:lnTo>
                    <a:pt x="2137" y="592"/>
                  </a:lnTo>
                  <a:lnTo>
                    <a:pt x="1926" y="592"/>
                  </a:lnTo>
                  <a:lnTo>
                    <a:pt x="1502" y="592"/>
                  </a:lnTo>
                  <a:lnTo>
                    <a:pt x="1184" y="574"/>
                  </a:lnTo>
                  <a:lnTo>
                    <a:pt x="866" y="548"/>
                  </a:lnTo>
                  <a:lnTo>
                    <a:pt x="548" y="512"/>
                  </a:lnTo>
                  <a:lnTo>
                    <a:pt x="229" y="459"/>
                  </a:lnTo>
                  <a:lnTo>
                    <a:pt x="115" y="433"/>
                  </a:lnTo>
                  <a:lnTo>
                    <a:pt x="62" y="406"/>
                  </a:lnTo>
                  <a:lnTo>
                    <a:pt x="17" y="371"/>
                  </a:lnTo>
                  <a:lnTo>
                    <a:pt x="9" y="354"/>
                  </a:lnTo>
                  <a:lnTo>
                    <a:pt x="0" y="336"/>
                  </a:lnTo>
                  <a:lnTo>
                    <a:pt x="0" y="301"/>
                  </a:lnTo>
                  <a:lnTo>
                    <a:pt x="17" y="274"/>
                  </a:lnTo>
                  <a:lnTo>
                    <a:pt x="44" y="239"/>
                  </a:lnTo>
                  <a:lnTo>
                    <a:pt x="115" y="186"/>
                  </a:lnTo>
                  <a:lnTo>
                    <a:pt x="185" y="150"/>
                  </a:lnTo>
                  <a:lnTo>
                    <a:pt x="265" y="115"/>
                  </a:lnTo>
                  <a:lnTo>
                    <a:pt x="353" y="80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8"/>
            <p:cNvSpPr>
              <a:spLocks noChangeArrowheads="1"/>
            </p:cNvSpPr>
            <p:nvPr/>
          </p:nvSpPr>
          <p:spPr bwMode="gray">
            <a:xfrm>
              <a:off x="5002213" y="3263900"/>
              <a:ext cx="1217612" cy="190500"/>
            </a:xfrm>
            <a:custGeom>
              <a:avLst/>
              <a:gdLst>
                <a:gd name="T0" fmla="*/ 387622319 w 3384"/>
                <a:gd name="T1" fmla="*/ 27285627 h 531"/>
                <a:gd name="T2" fmla="*/ 387622319 w 3384"/>
                <a:gd name="T3" fmla="*/ 27285627 h 531"/>
                <a:gd name="T4" fmla="*/ 401475534 w 3384"/>
                <a:gd name="T5" fmla="*/ 22652280 h 531"/>
                <a:gd name="T6" fmla="*/ 415198856 w 3384"/>
                <a:gd name="T7" fmla="*/ 16989299 h 531"/>
                <a:gd name="T8" fmla="*/ 426592019 w 3384"/>
                <a:gd name="T9" fmla="*/ 10167893 h 531"/>
                <a:gd name="T10" fmla="*/ 432288241 w 3384"/>
                <a:gd name="T11" fmla="*/ 5662980 h 531"/>
                <a:gd name="T12" fmla="*/ 437984823 w 3384"/>
                <a:gd name="T13" fmla="*/ 0 h 531"/>
                <a:gd name="T14" fmla="*/ 437984823 w 3384"/>
                <a:gd name="T15" fmla="*/ 0 h 531"/>
                <a:gd name="T16" fmla="*/ 436819744 w 3384"/>
                <a:gd name="T17" fmla="*/ 5662980 h 531"/>
                <a:gd name="T18" fmla="*/ 434618759 w 3384"/>
                <a:gd name="T19" fmla="*/ 11326319 h 531"/>
                <a:gd name="T20" fmla="*/ 431123162 w 3384"/>
                <a:gd name="T21" fmla="*/ 15830873 h 531"/>
                <a:gd name="T22" fmla="*/ 427757098 w 3384"/>
                <a:gd name="T23" fmla="*/ 20464220 h 531"/>
                <a:gd name="T24" fmla="*/ 418564919 w 3384"/>
                <a:gd name="T25" fmla="*/ 27285627 h 531"/>
                <a:gd name="T26" fmla="*/ 409372740 w 3384"/>
                <a:gd name="T27" fmla="*/ 32948966 h 531"/>
                <a:gd name="T28" fmla="*/ 409372740 w 3384"/>
                <a:gd name="T29" fmla="*/ 32948966 h 531"/>
                <a:gd name="T30" fmla="*/ 389952837 w 3384"/>
                <a:gd name="T31" fmla="*/ 42087226 h 531"/>
                <a:gd name="T32" fmla="*/ 370532933 w 3384"/>
                <a:gd name="T33" fmla="*/ 47750206 h 531"/>
                <a:gd name="T34" fmla="*/ 348782511 w 3384"/>
                <a:gd name="T35" fmla="*/ 53413186 h 531"/>
                <a:gd name="T36" fmla="*/ 328197528 w 3384"/>
                <a:gd name="T37" fmla="*/ 56759672 h 531"/>
                <a:gd name="T38" fmla="*/ 328197528 w 3384"/>
                <a:gd name="T39" fmla="*/ 56759672 h 531"/>
                <a:gd name="T40" fmla="*/ 283531605 w 3384"/>
                <a:gd name="T41" fmla="*/ 62422653 h 531"/>
                <a:gd name="T42" fmla="*/ 238994855 w 3384"/>
                <a:gd name="T43" fmla="*/ 65897932 h 531"/>
                <a:gd name="T44" fmla="*/ 194328932 w 3384"/>
                <a:gd name="T45" fmla="*/ 68214427 h 531"/>
                <a:gd name="T46" fmla="*/ 149792542 w 3384"/>
                <a:gd name="T47" fmla="*/ 67056000 h 531"/>
                <a:gd name="T48" fmla="*/ 149792542 w 3384"/>
                <a:gd name="T49" fmla="*/ 67056000 h 531"/>
                <a:gd name="T50" fmla="*/ 118979475 w 3384"/>
                <a:gd name="T51" fmla="*/ 65897932 h 531"/>
                <a:gd name="T52" fmla="*/ 88037234 w 3384"/>
                <a:gd name="T53" fmla="*/ 64739506 h 531"/>
                <a:gd name="T54" fmla="*/ 58389245 w 3384"/>
                <a:gd name="T55" fmla="*/ 61393020 h 531"/>
                <a:gd name="T56" fmla="*/ 27447004 w 3384"/>
                <a:gd name="T57" fmla="*/ 56759672 h 531"/>
                <a:gd name="T58" fmla="*/ 27447004 w 3384"/>
                <a:gd name="T59" fmla="*/ 56759672 h 531"/>
                <a:gd name="T60" fmla="*/ 13723322 w 3384"/>
                <a:gd name="T61" fmla="*/ 52254760 h 531"/>
                <a:gd name="T62" fmla="*/ 5696582 w 3384"/>
                <a:gd name="T63" fmla="*/ 49938266 h 531"/>
                <a:gd name="T64" fmla="*/ 0 w 3384"/>
                <a:gd name="T65" fmla="*/ 46591780 h 531"/>
                <a:gd name="T66" fmla="*/ 0 w 3384"/>
                <a:gd name="T67" fmla="*/ 46591780 h 531"/>
                <a:gd name="T68" fmla="*/ 26281565 w 3384"/>
                <a:gd name="T69" fmla="*/ 49938266 h 531"/>
                <a:gd name="T70" fmla="*/ 53728569 w 3384"/>
                <a:gd name="T71" fmla="*/ 53413186 h 531"/>
                <a:gd name="T72" fmla="*/ 81175573 w 3384"/>
                <a:gd name="T73" fmla="*/ 54571613 h 531"/>
                <a:gd name="T74" fmla="*/ 107457138 w 3384"/>
                <a:gd name="T75" fmla="*/ 55601246 h 531"/>
                <a:gd name="T76" fmla="*/ 107457138 w 3384"/>
                <a:gd name="T77" fmla="*/ 55601246 h 531"/>
                <a:gd name="T78" fmla="*/ 152123060 w 3384"/>
                <a:gd name="T79" fmla="*/ 56759672 h 531"/>
                <a:gd name="T80" fmla="*/ 196659450 w 3384"/>
                <a:gd name="T81" fmla="*/ 55601246 h 531"/>
                <a:gd name="T82" fmla="*/ 241195840 w 3384"/>
                <a:gd name="T83" fmla="*/ 52254760 h 531"/>
                <a:gd name="T84" fmla="*/ 285861763 w 3384"/>
                <a:gd name="T85" fmla="*/ 47750206 h 531"/>
                <a:gd name="T86" fmla="*/ 285861763 w 3384"/>
                <a:gd name="T87" fmla="*/ 47750206 h 531"/>
                <a:gd name="T88" fmla="*/ 312143688 w 3384"/>
                <a:gd name="T89" fmla="*/ 44274927 h 531"/>
                <a:gd name="T90" fmla="*/ 337389347 w 3384"/>
                <a:gd name="T91" fmla="*/ 39770373 h 531"/>
                <a:gd name="T92" fmla="*/ 362505833 w 3384"/>
                <a:gd name="T93" fmla="*/ 34107393 h 531"/>
                <a:gd name="T94" fmla="*/ 387622319 w 3384"/>
                <a:gd name="T95" fmla="*/ 27285627 h 531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384" h="531">
                  <a:moveTo>
                    <a:pt x="2994" y="212"/>
                  </a:moveTo>
                  <a:lnTo>
                    <a:pt x="2994" y="212"/>
                  </a:lnTo>
                  <a:lnTo>
                    <a:pt x="3101" y="176"/>
                  </a:lnTo>
                  <a:lnTo>
                    <a:pt x="3207" y="132"/>
                  </a:lnTo>
                  <a:lnTo>
                    <a:pt x="3295" y="79"/>
                  </a:lnTo>
                  <a:lnTo>
                    <a:pt x="3339" y="44"/>
                  </a:lnTo>
                  <a:lnTo>
                    <a:pt x="3383" y="0"/>
                  </a:lnTo>
                  <a:lnTo>
                    <a:pt x="3374" y="44"/>
                  </a:lnTo>
                  <a:lnTo>
                    <a:pt x="3357" y="88"/>
                  </a:lnTo>
                  <a:lnTo>
                    <a:pt x="3330" y="123"/>
                  </a:lnTo>
                  <a:lnTo>
                    <a:pt x="3304" y="159"/>
                  </a:lnTo>
                  <a:lnTo>
                    <a:pt x="3233" y="212"/>
                  </a:lnTo>
                  <a:lnTo>
                    <a:pt x="3162" y="256"/>
                  </a:lnTo>
                  <a:lnTo>
                    <a:pt x="3012" y="327"/>
                  </a:lnTo>
                  <a:lnTo>
                    <a:pt x="2862" y="371"/>
                  </a:lnTo>
                  <a:lnTo>
                    <a:pt x="2694" y="415"/>
                  </a:lnTo>
                  <a:lnTo>
                    <a:pt x="2535" y="441"/>
                  </a:lnTo>
                  <a:lnTo>
                    <a:pt x="2190" y="485"/>
                  </a:lnTo>
                  <a:lnTo>
                    <a:pt x="1846" y="512"/>
                  </a:lnTo>
                  <a:lnTo>
                    <a:pt x="1501" y="530"/>
                  </a:lnTo>
                  <a:lnTo>
                    <a:pt x="1157" y="521"/>
                  </a:lnTo>
                  <a:lnTo>
                    <a:pt x="919" y="512"/>
                  </a:lnTo>
                  <a:lnTo>
                    <a:pt x="680" y="503"/>
                  </a:lnTo>
                  <a:lnTo>
                    <a:pt x="451" y="477"/>
                  </a:lnTo>
                  <a:lnTo>
                    <a:pt x="212" y="441"/>
                  </a:lnTo>
                  <a:lnTo>
                    <a:pt x="106" y="406"/>
                  </a:lnTo>
                  <a:lnTo>
                    <a:pt x="44" y="388"/>
                  </a:lnTo>
                  <a:lnTo>
                    <a:pt x="0" y="362"/>
                  </a:lnTo>
                  <a:lnTo>
                    <a:pt x="203" y="388"/>
                  </a:lnTo>
                  <a:lnTo>
                    <a:pt x="415" y="415"/>
                  </a:lnTo>
                  <a:lnTo>
                    <a:pt x="627" y="424"/>
                  </a:lnTo>
                  <a:lnTo>
                    <a:pt x="830" y="432"/>
                  </a:lnTo>
                  <a:lnTo>
                    <a:pt x="1175" y="441"/>
                  </a:lnTo>
                  <a:lnTo>
                    <a:pt x="1519" y="432"/>
                  </a:lnTo>
                  <a:lnTo>
                    <a:pt x="1863" y="406"/>
                  </a:lnTo>
                  <a:lnTo>
                    <a:pt x="2208" y="371"/>
                  </a:lnTo>
                  <a:lnTo>
                    <a:pt x="2411" y="344"/>
                  </a:lnTo>
                  <a:lnTo>
                    <a:pt x="2606" y="309"/>
                  </a:lnTo>
                  <a:lnTo>
                    <a:pt x="2800" y="265"/>
                  </a:lnTo>
                  <a:lnTo>
                    <a:pt x="2994" y="212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9"/>
            <p:cNvSpPr>
              <a:spLocks noChangeArrowheads="1"/>
            </p:cNvSpPr>
            <p:nvPr/>
          </p:nvSpPr>
          <p:spPr bwMode="gray">
            <a:xfrm>
              <a:off x="4686300" y="3584575"/>
              <a:ext cx="201613" cy="792163"/>
            </a:xfrm>
            <a:custGeom>
              <a:avLst/>
              <a:gdLst>
                <a:gd name="T0" fmla="*/ 35770048 w 558"/>
                <a:gd name="T1" fmla="*/ 174153019 h 2199"/>
                <a:gd name="T2" fmla="*/ 35770048 w 558"/>
                <a:gd name="T3" fmla="*/ 174153019 h 2199"/>
                <a:gd name="T4" fmla="*/ 36945040 w 558"/>
                <a:gd name="T5" fmla="*/ 0 h 2199"/>
                <a:gd name="T6" fmla="*/ 36945040 w 558"/>
                <a:gd name="T7" fmla="*/ 0 h 2199"/>
                <a:gd name="T8" fmla="*/ 72715089 w 558"/>
                <a:gd name="T9" fmla="*/ 0 h 2199"/>
                <a:gd name="T10" fmla="*/ 72715089 w 558"/>
                <a:gd name="T11" fmla="*/ 0 h 2199"/>
                <a:gd name="T12" fmla="*/ 72715089 w 558"/>
                <a:gd name="T13" fmla="*/ 194786722 h 2199"/>
                <a:gd name="T14" fmla="*/ 72715089 w 558"/>
                <a:gd name="T15" fmla="*/ 194786722 h 2199"/>
                <a:gd name="T16" fmla="*/ 72715089 w 558"/>
                <a:gd name="T17" fmla="*/ 208412718 h 2199"/>
                <a:gd name="T18" fmla="*/ 71540097 w 558"/>
                <a:gd name="T19" fmla="*/ 222168400 h 2199"/>
                <a:gd name="T20" fmla="*/ 68015121 w 558"/>
                <a:gd name="T21" fmla="*/ 235924081 h 2199"/>
                <a:gd name="T22" fmla="*/ 65795933 w 558"/>
                <a:gd name="T23" fmla="*/ 242802102 h 2199"/>
                <a:gd name="T24" fmla="*/ 63445949 w 558"/>
                <a:gd name="T25" fmla="*/ 248511872 h 2199"/>
                <a:gd name="T26" fmla="*/ 63445949 w 558"/>
                <a:gd name="T27" fmla="*/ 248511872 h 2199"/>
                <a:gd name="T28" fmla="*/ 58876777 w 558"/>
                <a:gd name="T29" fmla="*/ 255389893 h 2199"/>
                <a:gd name="T30" fmla="*/ 54177171 w 558"/>
                <a:gd name="T31" fmla="*/ 261229708 h 2199"/>
                <a:gd name="T32" fmla="*/ 49607999 w 558"/>
                <a:gd name="T33" fmla="*/ 265771587 h 2199"/>
                <a:gd name="T34" fmla="*/ 43863835 w 558"/>
                <a:gd name="T35" fmla="*/ 270313466 h 2199"/>
                <a:gd name="T36" fmla="*/ 31200876 w 558"/>
                <a:gd name="T37" fmla="*/ 279527269 h 2199"/>
                <a:gd name="T38" fmla="*/ 17362926 w 558"/>
                <a:gd name="T39" fmla="*/ 285237399 h 2199"/>
                <a:gd name="T40" fmla="*/ 17362926 w 558"/>
                <a:gd name="T41" fmla="*/ 285237399 h 2199"/>
                <a:gd name="T42" fmla="*/ 0 w 558"/>
                <a:gd name="T43" fmla="*/ 265771587 h 2199"/>
                <a:gd name="T44" fmla="*/ 0 w 558"/>
                <a:gd name="T45" fmla="*/ 265771587 h 2199"/>
                <a:gd name="T46" fmla="*/ 0 w 558"/>
                <a:gd name="T47" fmla="*/ 265771587 h 2199"/>
                <a:gd name="T48" fmla="*/ 11488328 w 558"/>
                <a:gd name="T49" fmla="*/ 258893566 h 2199"/>
                <a:gd name="T50" fmla="*/ 20757106 w 558"/>
                <a:gd name="T51" fmla="*/ 249680123 h 2199"/>
                <a:gd name="T52" fmla="*/ 25326278 w 558"/>
                <a:gd name="T53" fmla="*/ 245137884 h 2199"/>
                <a:gd name="T54" fmla="*/ 28850893 w 558"/>
                <a:gd name="T55" fmla="*/ 239428115 h 2199"/>
                <a:gd name="T56" fmla="*/ 32245073 w 558"/>
                <a:gd name="T57" fmla="*/ 233717985 h 2199"/>
                <a:gd name="T58" fmla="*/ 33420065 w 558"/>
                <a:gd name="T59" fmla="*/ 226840324 h 2199"/>
                <a:gd name="T60" fmla="*/ 33420065 w 558"/>
                <a:gd name="T61" fmla="*/ 226840324 h 2199"/>
                <a:gd name="T62" fmla="*/ 35770048 w 558"/>
                <a:gd name="T63" fmla="*/ 214252533 h 2199"/>
                <a:gd name="T64" fmla="*/ 35770048 w 558"/>
                <a:gd name="T65" fmla="*/ 200496491 h 2199"/>
                <a:gd name="T66" fmla="*/ 35770048 w 558"/>
                <a:gd name="T67" fmla="*/ 174153019 h 219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8" h="2199">
                  <a:moveTo>
                    <a:pt x="274" y="1342"/>
                  </a:moveTo>
                  <a:lnTo>
                    <a:pt x="274" y="1342"/>
                  </a:lnTo>
                  <a:lnTo>
                    <a:pt x="283" y="0"/>
                  </a:lnTo>
                  <a:lnTo>
                    <a:pt x="557" y="0"/>
                  </a:lnTo>
                  <a:lnTo>
                    <a:pt x="557" y="1501"/>
                  </a:lnTo>
                  <a:lnTo>
                    <a:pt x="557" y="1606"/>
                  </a:lnTo>
                  <a:lnTo>
                    <a:pt x="548" y="1712"/>
                  </a:lnTo>
                  <a:lnTo>
                    <a:pt x="521" y="1818"/>
                  </a:lnTo>
                  <a:lnTo>
                    <a:pt x="504" y="1871"/>
                  </a:lnTo>
                  <a:lnTo>
                    <a:pt x="486" y="1915"/>
                  </a:lnTo>
                  <a:lnTo>
                    <a:pt x="451" y="1968"/>
                  </a:lnTo>
                  <a:lnTo>
                    <a:pt x="415" y="2013"/>
                  </a:lnTo>
                  <a:lnTo>
                    <a:pt x="380" y="2048"/>
                  </a:lnTo>
                  <a:lnTo>
                    <a:pt x="336" y="2083"/>
                  </a:lnTo>
                  <a:lnTo>
                    <a:pt x="239" y="2154"/>
                  </a:lnTo>
                  <a:lnTo>
                    <a:pt x="133" y="2198"/>
                  </a:lnTo>
                  <a:lnTo>
                    <a:pt x="0" y="2048"/>
                  </a:lnTo>
                  <a:lnTo>
                    <a:pt x="88" y="1995"/>
                  </a:lnTo>
                  <a:lnTo>
                    <a:pt x="159" y="1924"/>
                  </a:lnTo>
                  <a:lnTo>
                    <a:pt x="194" y="1889"/>
                  </a:lnTo>
                  <a:lnTo>
                    <a:pt x="221" y="1845"/>
                  </a:lnTo>
                  <a:lnTo>
                    <a:pt x="247" y="1801"/>
                  </a:lnTo>
                  <a:lnTo>
                    <a:pt x="256" y="1748"/>
                  </a:lnTo>
                  <a:lnTo>
                    <a:pt x="274" y="1651"/>
                  </a:lnTo>
                  <a:lnTo>
                    <a:pt x="274" y="1545"/>
                  </a:lnTo>
                  <a:lnTo>
                    <a:pt x="274" y="1342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10"/>
            <p:cNvSpPr>
              <a:spLocks noChangeArrowheads="1"/>
            </p:cNvSpPr>
            <p:nvPr/>
          </p:nvSpPr>
          <p:spPr bwMode="gray">
            <a:xfrm>
              <a:off x="4956175" y="3740150"/>
              <a:ext cx="363538" cy="481013"/>
            </a:xfrm>
            <a:custGeom>
              <a:avLst/>
              <a:gdLst>
                <a:gd name="T0" fmla="*/ 8048277 w 1009"/>
                <a:gd name="T1" fmla="*/ 13781708 h 1334"/>
                <a:gd name="T2" fmla="*/ 45953869 w 1009"/>
                <a:gd name="T3" fmla="*/ 2340161 h 1334"/>
                <a:gd name="T4" fmla="*/ 74642386 w 1009"/>
                <a:gd name="T5" fmla="*/ 0 h 1334"/>
                <a:gd name="T6" fmla="*/ 84897472 w 1009"/>
                <a:gd name="T7" fmla="*/ 1170080 h 1334"/>
                <a:gd name="T8" fmla="*/ 104369274 w 1009"/>
                <a:gd name="T9" fmla="*/ 5720593 h 1334"/>
                <a:gd name="T10" fmla="*/ 116961236 w 1009"/>
                <a:gd name="T11" fmla="*/ 13781708 h 1334"/>
                <a:gd name="T12" fmla="*/ 120466189 w 1009"/>
                <a:gd name="T13" fmla="*/ 18332581 h 1334"/>
                <a:gd name="T14" fmla="*/ 128514466 w 1009"/>
                <a:gd name="T15" fmla="*/ 33284369 h 1334"/>
                <a:gd name="T16" fmla="*/ 130851342 w 1009"/>
                <a:gd name="T17" fmla="*/ 50576678 h 1334"/>
                <a:gd name="T18" fmla="*/ 130851342 w 1009"/>
                <a:gd name="T19" fmla="*/ 169932806 h 1334"/>
                <a:gd name="T20" fmla="*/ 104369274 w 1009"/>
                <a:gd name="T21" fmla="*/ 169932806 h 1334"/>
                <a:gd name="T22" fmla="*/ 100994387 w 1009"/>
                <a:gd name="T23" fmla="*/ 151600586 h 1334"/>
                <a:gd name="T24" fmla="*/ 94114187 w 1009"/>
                <a:gd name="T25" fmla="*/ 157321179 h 1334"/>
                <a:gd name="T26" fmla="*/ 76849195 w 1009"/>
                <a:gd name="T27" fmla="*/ 167592646 h 1334"/>
                <a:gd name="T28" fmla="*/ 67632480 w 1009"/>
                <a:gd name="T29" fmla="*/ 171103247 h 1334"/>
                <a:gd name="T30" fmla="*/ 45953869 w 1009"/>
                <a:gd name="T31" fmla="*/ 173313239 h 1334"/>
                <a:gd name="T32" fmla="*/ 24145192 w 1009"/>
                <a:gd name="T33" fmla="*/ 168762726 h 1334"/>
                <a:gd name="T34" fmla="*/ 16096915 w 1009"/>
                <a:gd name="T35" fmla="*/ 164212213 h 1334"/>
                <a:gd name="T36" fmla="*/ 4543324 w 1009"/>
                <a:gd name="T37" fmla="*/ 151600586 h 1334"/>
                <a:gd name="T38" fmla="*/ 1168438 w 1009"/>
                <a:gd name="T39" fmla="*/ 142369391 h 1334"/>
                <a:gd name="T40" fmla="*/ 0 w 1009"/>
                <a:gd name="T41" fmla="*/ 124036810 h 1334"/>
                <a:gd name="T42" fmla="*/ 2336515 w 1009"/>
                <a:gd name="T43" fmla="*/ 111425183 h 1334"/>
                <a:gd name="T44" fmla="*/ 6880200 w 1009"/>
                <a:gd name="T45" fmla="*/ 98683387 h 1334"/>
                <a:gd name="T46" fmla="*/ 11423524 w 1009"/>
                <a:gd name="T47" fmla="*/ 94132874 h 1334"/>
                <a:gd name="T48" fmla="*/ 19471801 w 1009"/>
                <a:gd name="T49" fmla="*/ 86071759 h 1334"/>
                <a:gd name="T50" fmla="*/ 41280479 w 1009"/>
                <a:gd name="T51" fmla="*/ 75800293 h 1334"/>
                <a:gd name="T52" fmla="*/ 52833709 w 1009"/>
                <a:gd name="T53" fmla="*/ 72289691 h 1334"/>
                <a:gd name="T54" fmla="*/ 74642386 w 1009"/>
                <a:gd name="T55" fmla="*/ 70079339 h 1334"/>
                <a:gd name="T56" fmla="*/ 96320996 w 1009"/>
                <a:gd name="T57" fmla="*/ 70079339 h 1334"/>
                <a:gd name="T58" fmla="*/ 95282625 w 1009"/>
                <a:gd name="T59" fmla="*/ 44856085 h 1334"/>
                <a:gd name="T60" fmla="*/ 91777672 w 1009"/>
                <a:gd name="T61" fmla="*/ 36794970 h 1334"/>
                <a:gd name="T62" fmla="*/ 87233988 w 1009"/>
                <a:gd name="T63" fmla="*/ 32114288 h 1334"/>
                <a:gd name="T64" fmla="*/ 75680757 w 1009"/>
                <a:gd name="T65" fmla="*/ 26393695 h 1334"/>
                <a:gd name="T66" fmla="*/ 68800918 w 1009"/>
                <a:gd name="T67" fmla="*/ 25223254 h 1334"/>
                <a:gd name="T68" fmla="*/ 40112041 w 1009"/>
                <a:gd name="T69" fmla="*/ 27563776 h 1334"/>
                <a:gd name="T70" fmla="*/ 13760039 w 1009"/>
                <a:gd name="T71" fmla="*/ 34454810 h 1334"/>
                <a:gd name="T72" fmla="*/ 8048277 w 1009"/>
                <a:gd name="T73" fmla="*/ 13781708 h 1334"/>
                <a:gd name="T74" fmla="*/ 52833709 w 1009"/>
                <a:gd name="T75" fmla="*/ 95302954 h 1334"/>
                <a:gd name="T76" fmla="*/ 41280479 w 1009"/>
                <a:gd name="T77" fmla="*/ 102193628 h 1334"/>
                <a:gd name="T78" fmla="*/ 35568716 w 1009"/>
                <a:gd name="T79" fmla="*/ 112465094 h 1334"/>
                <a:gd name="T80" fmla="*/ 34400279 w 1009"/>
                <a:gd name="T81" fmla="*/ 119356128 h 1334"/>
                <a:gd name="T82" fmla="*/ 35568716 w 1009"/>
                <a:gd name="T83" fmla="*/ 133137836 h 1334"/>
                <a:gd name="T84" fmla="*/ 39073670 w 1009"/>
                <a:gd name="T85" fmla="*/ 138988598 h 1334"/>
                <a:gd name="T86" fmla="*/ 50497194 w 1009"/>
                <a:gd name="T87" fmla="*/ 146919904 h 1334"/>
                <a:gd name="T88" fmla="*/ 64257233 w 1009"/>
                <a:gd name="T89" fmla="*/ 146919904 h 1334"/>
                <a:gd name="T90" fmla="*/ 73473948 w 1009"/>
                <a:gd name="T91" fmla="*/ 145749824 h 1334"/>
                <a:gd name="T92" fmla="*/ 89440797 w 1009"/>
                <a:gd name="T93" fmla="*/ 136648437 h 1334"/>
                <a:gd name="T94" fmla="*/ 96320996 w 1009"/>
                <a:gd name="T95" fmla="*/ 130927844 h 1334"/>
                <a:gd name="T96" fmla="*/ 96320996 w 1009"/>
                <a:gd name="T97" fmla="*/ 91922522 h 1334"/>
                <a:gd name="T98" fmla="*/ 63089156 w 1009"/>
                <a:gd name="T99" fmla="*/ 92962433 h 133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009" h="1334">
                  <a:moveTo>
                    <a:pt x="62" y="106"/>
                  </a:moveTo>
                  <a:lnTo>
                    <a:pt x="62" y="106"/>
                  </a:lnTo>
                  <a:lnTo>
                    <a:pt x="203" y="53"/>
                  </a:lnTo>
                  <a:lnTo>
                    <a:pt x="354" y="18"/>
                  </a:lnTo>
                  <a:lnTo>
                    <a:pt x="504" y="0"/>
                  </a:lnTo>
                  <a:lnTo>
                    <a:pt x="575" y="0"/>
                  </a:lnTo>
                  <a:lnTo>
                    <a:pt x="654" y="9"/>
                  </a:lnTo>
                  <a:lnTo>
                    <a:pt x="734" y="18"/>
                  </a:lnTo>
                  <a:lnTo>
                    <a:pt x="804" y="44"/>
                  </a:lnTo>
                  <a:lnTo>
                    <a:pt x="875" y="88"/>
                  </a:lnTo>
                  <a:lnTo>
                    <a:pt x="901" y="106"/>
                  </a:lnTo>
                  <a:lnTo>
                    <a:pt x="928" y="141"/>
                  </a:lnTo>
                  <a:lnTo>
                    <a:pt x="963" y="194"/>
                  </a:lnTo>
                  <a:lnTo>
                    <a:pt x="990" y="256"/>
                  </a:lnTo>
                  <a:lnTo>
                    <a:pt x="1008" y="327"/>
                  </a:lnTo>
                  <a:lnTo>
                    <a:pt x="1008" y="389"/>
                  </a:lnTo>
                  <a:lnTo>
                    <a:pt x="1008" y="1307"/>
                  </a:lnTo>
                  <a:lnTo>
                    <a:pt x="804" y="1307"/>
                  </a:lnTo>
                  <a:lnTo>
                    <a:pt x="778" y="1166"/>
                  </a:lnTo>
                  <a:lnTo>
                    <a:pt x="725" y="1210"/>
                  </a:lnTo>
                  <a:lnTo>
                    <a:pt x="663" y="1254"/>
                  </a:lnTo>
                  <a:lnTo>
                    <a:pt x="592" y="1289"/>
                  </a:lnTo>
                  <a:lnTo>
                    <a:pt x="521" y="1316"/>
                  </a:lnTo>
                  <a:lnTo>
                    <a:pt x="442" y="1325"/>
                  </a:lnTo>
                  <a:lnTo>
                    <a:pt x="354" y="1333"/>
                  </a:lnTo>
                  <a:lnTo>
                    <a:pt x="265" y="1316"/>
                  </a:lnTo>
                  <a:lnTo>
                    <a:pt x="186" y="1298"/>
                  </a:lnTo>
                  <a:lnTo>
                    <a:pt x="124" y="1263"/>
                  </a:lnTo>
                  <a:lnTo>
                    <a:pt x="80" y="1219"/>
                  </a:lnTo>
                  <a:lnTo>
                    <a:pt x="35" y="1166"/>
                  </a:lnTo>
                  <a:lnTo>
                    <a:pt x="9" y="1095"/>
                  </a:lnTo>
                  <a:lnTo>
                    <a:pt x="0" y="998"/>
                  </a:lnTo>
                  <a:lnTo>
                    <a:pt x="0" y="954"/>
                  </a:lnTo>
                  <a:lnTo>
                    <a:pt x="0" y="901"/>
                  </a:lnTo>
                  <a:lnTo>
                    <a:pt x="18" y="857"/>
                  </a:lnTo>
                  <a:lnTo>
                    <a:pt x="35" y="804"/>
                  </a:lnTo>
                  <a:lnTo>
                    <a:pt x="53" y="759"/>
                  </a:lnTo>
                  <a:lnTo>
                    <a:pt x="88" y="724"/>
                  </a:lnTo>
                  <a:lnTo>
                    <a:pt x="115" y="689"/>
                  </a:lnTo>
                  <a:lnTo>
                    <a:pt x="150" y="662"/>
                  </a:lnTo>
                  <a:lnTo>
                    <a:pt x="230" y="609"/>
                  </a:lnTo>
                  <a:lnTo>
                    <a:pt x="318" y="583"/>
                  </a:lnTo>
                  <a:lnTo>
                    <a:pt x="407" y="556"/>
                  </a:lnTo>
                  <a:lnTo>
                    <a:pt x="495" y="548"/>
                  </a:lnTo>
                  <a:lnTo>
                    <a:pt x="575" y="539"/>
                  </a:lnTo>
                  <a:lnTo>
                    <a:pt x="742" y="539"/>
                  </a:lnTo>
                  <a:lnTo>
                    <a:pt x="742" y="406"/>
                  </a:lnTo>
                  <a:lnTo>
                    <a:pt x="734" y="345"/>
                  </a:lnTo>
                  <a:lnTo>
                    <a:pt x="725" y="309"/>
                  </a:lnTo>
                  <a:lnTo>
                    <a:pt x="707" y="283"/>
                  </a:lnTo>
                  <a:lnTo>
                    <a:pt x="672" y="247"/>
                  </a:lnTo>
                  <a:lnTo>
                    <a:pt x="628" y="221"/>
                  </a:lnTo>
                  <a:lnTo>
                    <a:pt x="583" y="203"/>
                  </a:lnTo>
                  <a:lnTo>
                    <a:pt x="530" y="194"/>
                  </a:lnTo>
                  <a:lnTo>
                    <a:pt x="424" y="194"/>
                  </a:lnTo>
                  <a:lnTo>
                    <a:pt x="309" y="212"/>
                  </a:lnTo>
                  <a:lnTo>
                    <a:pt x="203" y="239"/>
                  </a:lnTo>
                  <a:lnTo>
                    <a:pt x="106" y="265"/>
                  </a:lnTo>
                  <a:lnTo>
                    <a:pt x="62" y="106"/>
                  </a:lnTo>
                  <a:close/>
                  <a:moveTo>
                    <a:pt x="407" y="733"/>
                  </a:moveTo>
                  <a:lnTo>
                    <a:pt x="407" y="733"/>
                  </a:lnTo>
                  <a:lnTo>
                    <a:pt x="362" y="759"/>
                  </a:lnTo>
                  <a:lnTo>
                    <a:pt x="318" y="786"/>
                  </a:lnTo>
                  <a:lnTo>
                    <a:pt x="292" y="821"/>
                  </a:lnTo>
                  <a:lnTo>
                    <a:pt x="274" y="865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1" y="1069"/>
                  </a:lnTo>
                  <a:lnTo>
                    <a:pt x="345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6" y="1121"/>
                  </a:lnTo>
                  <a:lnTo>
                    <a:pt x="628" y="1086"/>
                  </a:lnTo>
                  <a:lnTo>
                    <a:pt x="689" y="1051"/>
                  </a:lnTo>
                  <a:lnTo>
                    <a:pt x="742" y="1007"/>
                  </a:lnTo>
                  <a:lnTo>
                    <a:pt x="742" y="707"/>
                  </a:lnTo>
                  <a:lnTo>
                    <a:pt x="575" y="707"/>
                  </a:lnTo>
                  <a:lnTo>
                    <a:pt x="486" y="715"/>
                  </a:lnTo>
                  <a:lnTo>
                    <a:pt x="407" y="733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11"/>
            <p:cNvSpPr>
              <a:spLocks noChangeArrowheads="1"/>
            </p:cNvSpPr>
            <p:nvPr/>
          </p:nvSpPr>
          <p:spPr bwMode="gray">
            <a:xfrm>
              <a:off x="5818188" y="3740150"/>
              <a:ext cx="363537" cy="481013"/>
            </a:xfrm>
            <a:custGeom>
              <a:avLst/>
              <a:gdLst>
                <a:gd name="T0" fmla="*/ 9234850 w 1008"/>
                <a:gd name="T1" fmla="*/ 13781708 h 1334"/>
                <a:gd name="T2" fmla="*/ 45914579 w 1008"/>
                <a:gd name="T3" fmla="*/ 2340161 h 1334"/>
                <a:gd name="T4" fmla="*/ 75830644 w 1008"/>
                <a:gd name="T5" fmla="*/ 0 h 1334"/>
                <a:gd name="T6" fmla="*/ 86236170 w 1008"/>
                <a:gd name="T7" fmla="*/ 1170080 h 1334"/>
                <a:gd name="T8" fmla="*/ 104576034 w 1008"/>
                <a:gd name="T9" fmla="*/ 5720593 h 1334"/>
                <a:gd name="T10" fmla="*/ 120704743 w 1008"/>
                <a:gd name="T11" fmla="*/ 17292309 h 1334"/>
                <a:gd name="T12" fmla="*/ 126427926 w 1008"/>
                <a:gd name="T13" fmla="*/ 25223254 h 1334"/>
                <a:gd name="T14" fmla="*/ 130980073 w 1008"/>
                <a:gd name="T15" fmla="*/ 43686005 h 1334"/>
                <a:gd name="T16" fmla="*/ 130980073 w 1008"/>
                <a:gd name="T17" fmla="*/ 52787030 h 1334"/>
                <a:gd name="T18" fmla="*/ 130980073 w 1008"/>
                <a:gd name="T19" fmla="*/ 169932806 h 1334"/>
                <a:gd name="T20" fmla="*/ 104576034 w 1008"/>
                <a:gd name="T21" fmla="*/ 169932806 h 1334"/>
                <a:gd name="T22" fmla="*/ 102234683 w 1008"/>
                <a:gd name="T23" fmla="*/ 151600586 h 1334"/>
                <a:gd name="T24" fmla="*/ 81553828 w 1008"/>
                <a:gd name="T25" fmla="*/ 165382294 h 1334"/>
                <a:gd name="T26" fmla="*/ 57490780 w 1008"/>
                <a:gd name="T27" fmla="*/ 172273328 h 1334"/>
                <a:gd name="T28" fmla="*/ 45914579 w 1008"/>
                <a:gd name="T29" fmla="*/ 173313239 h 1334"/>
                <a:gd name="T30" fmla="*/ 28745390 w 1008"/>
                <a:gd name="T31" fmla="*/ 169932806 h 1334"/>
                <a:gd name="T32" fmla="*/ 17169189 w 1008"/>
                <a:gd name="T33" fmla="*/ 164212213 h 1334"/>
                <a:gd name="T34" fmla="*/ 12616681 w 1008"/>
                <a:gd name="T35" fmla="*/ 160701612 h 1334"/>
                <a:gd name="T36" fmla="*/ 5723183 w 1008"/>
                <a:gd name="T37" fmla="*/ 150430145 h 1334"/>
                <a:gd name="T38" fmla="*/ 1170676 w 1008"/>
                <a:gd name="T39" fmla="*/ 138988598 h 1334"/>
                <a:gd name="T40" fmla="*/ 0 w 1008"/>
                <a:gd name="T41" fmla="*/ 126247162 h 1334"/>
                <a:gd name="T42" fmla="*/ 1170676 w 1008"/>
                <a:gd name="T43" fmla="*/ 113635175 h 1334"/>
                <a:gd name="T44" fmla="*/ 4552507 w 1008"/>
                <a:gd name="T45" fmla="*/ 103364069 h 1334"/>
                <a:gd name="T46" fmla="*/ 19510540 w 1008"/>
                <a:gd name="T47" fmla="*/ 86071759 h 1334"/>
                <a:gd name="T48" fmla="*/ 28745390 w 1008"/>
                <a:gd name="T49" fmla="*/ 80350806 h 1334"/>
                <a:gd name="T50" fmla="*/ 44743903 w 1008"/>
                <a:gd name="T51" fmla="*/ 74630213 h 1334"/>
                <a:gd name="T52" fmla="*/ 80383152 w 1008"/>
                <a:gd name="T53" fmla="*/ 70079339 h 1334"/>
                <a:gd name="T54" fmla="*/ 97682176 w 1008"/>
                <a:gd name="T55" fmla="*/ 70079339 h 1334"/>
                <a:gd name="T56" fmla="*/ 96511860 w 1008"/>
                <a:gd name="T57" fmla="*/ 45896357 h 1334"/>
                <a:gd name="T58" fmla="*/ 93130029 w 1008"/>
                <a:gd name="T59" fmla="*/ 37965051 h 1334"/>
                <a:gd name="T60" fmla="*/ 83894818 w 1008"/>
                <a:gd name="T61" fmla="*/ 28733856 h 1334"/>
                <a:gd name="T62" fmla="*/ 71278137 w 1008"/>
                <a:gd name="T63" fmla="*/ 25223254 h 1334"/>
                <a:gd name="T64" fmla="*/ 56320104 w 1008"/>
                <a:gd name="T65" fmla="*/ 25223254 h 1334"/>
                <a:gd name="T66" fmla="*/ 27574714 w 1008"/>
                <a:gd name="T67" fmla="*/ 29903936 h 1334"/>
                <a:gd name="T68" fmla="*/ 13787357 w 1008"/>
                <a:gd name="T69" fmla="*/ 34454810 h 1334"/>
                <a:gd name="T70" fmla="*/ 51767597 w 1008"/>
                <a:gd name="T71" fmla="*/ 96473035 h 1334"/>
                <a:gd name="T72" fmla="*/ 47085255 w 1008"/>
                <a:gd name="T73" fmla="*/ 98683387 h 1334"/>
                <a:gd name="T74" fmla="*/ 37850405 w 1008"/>
                <a:gd name="T75" fmla="*/ 106744501 h 1334"/>
                <a:gd name="T76" fmla="*/ 35639249 w 1008"/>
                <a:gd name="T77" fmla="*/ 111425183 h 1334"/>
                <a:gd name="T78" fmla="*/ 34468573 w 1008"/>
                <a:gd name="T79" fmla="*/ 126247162 h 1334"/>
                <a:gd name="T80" fmla="*/ 39021081 w 1008"/>
                <a:gd name="T81" fmla="*/ 138988598 h 1334"/>
                <a:gd name="T82" fmla="*/ 44743903 w 1008"/>
                <a:gd name="T83" fmla="*/ 143539472 h 1334"/>
                <a:gd name="T84" fmla="*/ 57490780 w 1008"/>
                <a:gd name="T85" fmla="*/ 148089984 h 1334"/>
                <a:gd name="T86" fmla="*/ 64384639 w 1008"/>
                <a:gd name="T87" fmla="*/ 146919904 h 1334"/>
                <a:gd name="T88" fmla="*/ 82724503 w 1008"/>
                <a:gd name="T89" fmla="*/ 141198950 h 1334"/>
                <a:gd name="T90" fmla="*/ 97682176 w 1008"/>
                <a:gd name="T91" fmla="*/ 130927844 h 1334"/>
                <a:gd name="T92" fmla="*/ 97682176 w 1008"/>
                <a:gd name="T93" fmla="*/ 91922522 h 1334"/>
                <a:gd name="T94" fmla="*/ 74659969 w 1008"/>
                <a:gd name="T95" fmla="*/ 91922522 h 1334"/>
                <a:gd name="T96" fmla="*/ 51767597 w 1008"/>
                <a:gd name="T97" fmla="*/ 96473035 h 133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008" h="1334">
                  <a:moveTo>
                    <a:pt x="71" y="106"/>
                  </a:moveTo>
                  <a:lnTo>
                    <a:pt x="71" y="106"/>
                  </a:lnTo>
                  <a:lnTo>
                    <a:pt x="212" y="53"/>
                  </a:lnTo>
                  <a:lnTo>
                    <a:pt x="353" y="18"/>
                  </a:lnTo>
                  <a:lnTo>
                    <a:pt x="504" y="0"/>
                  </a:lnTo>
                  <a:lnTo>
                    <a:pt x="583" y="0"/>
                  </a:lnTo>
                  <a:lnTo>
                    <a:pt x="663" y="9"/>
                  </a:lnTo>
                  <a:lnTo>
                    <a:pt x="733" y="18"/>
                  </a:lnTo>
                  <a:lnTo>
                    <a:pt x="804" y="44"/>
                  </a:lnTo>
                  <a:lnTo>
                    <a:pt x="875" y="80"/>
                  </a:lnTo>
                  <a:lnTo>
                    <a:pt x="928" y="133"/>
                  </a:lnTo>
                  <a:lnTo>
                    <a:pt x="972" y="194"/>
                  </a:lnTo>
                  <a:lnTo>
                    <a:pt x="998" y="265"/>
                  </a:lnTo>
                  <a:lnTo>
                    <a:pt x="1007" y="336"/>
                  </a:lnTo>
                  <a:lnTo>
                    <a:pt x="1007" y="406"/>
                  </a:lnTo>
                  <a:lnTo>
                    <a:pt x="1007" y="1307"/>
                  </a:lnTo>
                  <a:lnTo>
                    <a:pt x="804" y="1307"/>
                  </a:lnTo>
                  <a:lnTo>
                    <a:pt x="786" y="1166"/>
                  </a:lnTo>
                  <a:lnTo>
                    <a:pt x="707" y="1227"/>
                  </a:lnTo>
                  <a:lnTo>
                    <a:pt x="627" y="1272"/>
                  </a:lnTo>
                  <a:lnTo>
                    <a:pt x="539" y="1307"/>
                  </a:lnTo>
                  <a:lnTo>
                    <a:pt x="442" y="1325"/>
                  </a:lnTo>
                  <a:lnTo>
                    <a:pt x="353" y="1333"/>
                  </a:lnTo>
                  <a:lnTo>
                    <a:pt x="265" y="1316"/>
                  </a:lnTo>
                  <a:lnTo>
                    <a:pt x="221" y="1307"/>
                  </a:lnTo>
                  <a:lnTo>
                    <a:pt x="177" y="1289"/>
                  </a:lnTo>
                  <a:lnTo>
                    <a:pt x="132" y="1263"/>
                  </a:lnTo>
                  <a:lnTo>
                    <a:pt x="97" y="1236"/>
                  </a:lnTo>
                  <a:lnTo>
                    <a:pt x="71" y="1201"/>
                  </a:lnTo>
                  <a:lnTo>
                    <a:pt x="44" y="1157"/>
                  </a:lnTo>
                  <a:lnTo>
                    <a:pt x="18" y="1121"/>
                  </a:lnTo>
                  <a:lnTo>
                    <a:pt x="9" y="1069"/>
                  </a:lnTo>
                  <a:lnTo>
                    <a:pt x="0" y="1024"/>
                  </a:lnTo>
                  <a:lnTo>
                    <a:pt x="0" y="971"/>
                  </a:lnTo>
                  <a:lnTo>
                    <a:pt x="9" y="874"/>
                  </a:lnTo>
                  <a:lnTo>
                    <a:pt x="18" y="839"/>
                  </a:lnTo>
                  <a:lnTo>
                    <a:pt x="35" y="795"/>
                  </a:lnTo>
                  <a:lnTo>
                    <a:pt x="88" y="724"/>
                  </a:lnTo>
                  <a:lnTo>
                    <a:pt x="150" y="662"/>
                  </a:lnTo>
                  <a:lnTo>
                    <a:pt x="221" y="618"/>
                  </a:lnTo>
                  <a:lnTo>
                    <a:pt x="283" y="592"/>
                  </a:lnTo>
                  <a:lnTo>
                    <a:pt x="344" y="574"/>
                  </a:lnTo>
                  <a:lnTo>
                    <a:pt x="477" y="548"/>
                  </a:lnTo>
                  <a:lnTo>
                    <a:pt x="618" y="539"/>
                  </a:lnTo>
                  <a:lnTo>
                    <a:pt x="751" y="539"/>
                  </a:lnTo>
                  <a:lnTo>
                    <a:pt x="751" y="415"/>
                  </a:lnTo>
                  <a:lnTo>
                    <a:pt x="742" y="353"/>
                  </a:lnTo>
                  <a:lnTo>
                    <a:pt x="716" y="292"/>
                  </a:lnTo>
                  <a:lnTo>
                    <a:pt x="689" y="247"/>
                  </a:lnTo>
                  <a:lnTo>
                    <a:pt x="645" y="221"/>
                  </a:lnTo>
                  <a:lnTo>
                    <a:pt x="601" y="203"/>
                  </a:lnTo>
                  <a:lnTo>
                    <a:pt x="548" y="194"/>
                  </a:lnTo>
                  <a:lnTo>
                    <a:pt x="433" y="194"/>
                  </a:lnTo>
                  <a:lnTo>
                    <a:pt x="327" y="203"/>
                  </a:lnTo>
                  <a:lnTo>
                    <a:pt x="212" y="230"/>
                  </a:lnTo>
                  <a:lnTo>
                    <a:pt x="106" y="265"/>
                  </a:lnTo>
                  <a:lnTo>
                    <a:pt x="71" y="106"/>
                  </a:lnTo>
                  <a:close/>
                  <a:moveTo>
                    <a:pt x="398" y="742"/>
                  </a:moveTo>
                  <a:lnTo>
                    <a:pt x="398" y="742"/>
                  </a:lnTo>
                  <a:lnTo>
                    <a:pt x="362" y="759"/>
                  </a:lnTo>
                  <a:lnTo>
                    <a:pt x="327" y="786"/>
                  </a:lnTo>
                  <a:lnTo>
                    <a:pt x="291" y="821"/>
                  </a:lnTo>
                  <a:lnTo>
                    <a:pt x="274" y="857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0" y="1069"/>
                  </a:lnTo>
                  <a:lnTo>
                    <a:pt x="344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5" y="1121"/>
                  </a:lnTo>
                  <a:lnTo>
                    <a:pt x="636" y="1086"/>
                  </a:lnTo>
                  <a:lnTo>
                    <a:pt x="698" y="1051"/>
                  </a:lnTo>
                  <a:lnTo>
                    <a:pt x="751" y="1007"/>
                  </a:lnTo>
                  <a:lnTo>
                    <a:pt x="751" y="707"/>
                  </a:lnTo>
                  <a:lnTo>
                    <a:pt x="574" y="707"/>
                  </a:lnTo>
                  <a:lnTo>
                    <a:pt x="486" y="715"/>
                  </a:lnTo>
                  <a:lnTo>
                    <a:pt x="398" y="742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12"/>
            <p:cNvSpPr>
              <a:spLocks noChangeArrowheads="1"/>
            </p:cNvSpPr>
            <p:nvPr/>
          </p:nvSpPr>
          <p:spPr bwMode="gray">
            <a:xfrm>
              <a:off x="5376863" y="3746500"/>
              <a:ext cx="400050" cy="465138"/>
            </a:xfrm>
            <a:custGeom>
              <a:avLst/>
              <a:gdLst>
                <a:gd name="T0" fmla="*/ 0 w 1113"/>
                <a:gd name="T1" fmla="*/ 0 h 1290"/>
                <a:gd name="T2" fmla="*/ 0 w 1113"/>
                <a:gd name="T3" fmla="*/ 0 h 1290"/>
                <a:gd name="T4" fmla="*/ 36303190 w 1113"/>
                <a:gd name="T5" fmla="*/ 0 h 1290"/>
                <a:gd name="T6" fmla="*/ 36303190 w 1113"/>
                <a:gd name="T7" fmla="*/ 0 h 1290"/>
                <a:gd name="T8" fmla="*/ 58007609 w 1113"/>
                <a:gd name="T9" fmla="*/ 69946659 h 1290"/>
                <a:gd name="T10" fmla="*/ 58007609 w 1113"/>
                <a:gd name="T11" fmla="*/ 69946659 h 1290"/>
                <a:gd name="T12" fmla="*/ 64854826 w 1113"/>
                <a:gd name="T13" fmla="*/ 91788674 h 1290"/>
                <a:gd name="T14" fmla="*/ 70539275 w 1113"/>
                <a:gd name="T15" fmla="*/ 113630689 h 1290"/>
                <a:gd name="T16" fmla="*/ 70539275 w 1113"/>
                <a:gd name="T17" fmla="*/ 113630689 h 1290"/>
                <a:gd name="T18" fmla="*/ 75190350 w 1113"/>
                <a:gd name="T19" fmla="*/ 133132592 h 1290"/>
                <a:gd name="T20" fmla="*/ 75190350 w 1113"/>
                <a:gd name="T21" fmla="*/ 133132592 h 1290"/>
                <a:gd name="T22" fmla="*/ 85396477 w 1113"/>
                <a:gd name="T23" fmla="*/ 101019680 h 1290"/>
                <a:gd name="T24" fmla="*/ 94569232 w 1113"/>
                <a:gd name="T25" fmla="*/ 67736352 h 1290"/>
                <a:gd name="T26" fmla="*/ 102579218 w 1113"/>
                <a:gd name="T27" fmla="*/ 34453385 h 1290"/>
                <a:gd name="T28" fmla="*/ 108263666 w 1113"/>
                <a:gd name="T29" fmla="*/ 0 h 1290"/>
                <a:gd name="T30" fmla="*/ 108263666 w 1113"/>
                <a:gd name="T31" fmla="*/ 0 h 1290"/>
                <a:gd name="T32" fmla="*/ 143662520 w 1113"/>
                <a:gd name="T33" fmla="*/ 0 h 1290"/>
                <a:gd name="T34" fmla="*/ 143662520 w 1113"/>
                <a:gd name="T35" fmla="*/ 0 h 1290"/>
                <a:gd name="T36" fmla="*/ 134489765 w 1113"/>
                <a:gd name="T37" fmla="*/ 43554224 h 1290"/>
                <a:gd name="T38" fmla="*/ 123120869 w 1113"/>
                <a:gd name="T39" fmla="*/ 86068198 h 1290"/>
                <a:gd name="T40" fmla="*/ 117436061 w 1113"/>
                <a:gd name="T41" fmla="*/ 106740157 h 1290"/>
                <a:gd name="T42" fmla="*/ 109426435 w 1113"/>
                <a:gd name="T43" fmla="*/ 127412115 h 1290"/>
                <a:gd name="T44" fmla="*/ 101416449 w 1113"/>
                <a:gd name="T45" fmla="*/ 146913657 h 1290"/>
                <a:gd name="T46" fmla="*/ 92243694 w 1113"/>
                <a:gd name="T47" fmla="*/ 167585616 h 1290"/>
                <a:gd name="T48" fmla="*/ 92243694 w 1113"/>
                <a:gd name="T49" fmla="*/ 167585616 h 1290"/>
                <a:gd name="T50" fmla="*/ 49997624 w 1113"/>
                <a:gd name="T51" fmla="*/ 167585616 h 1290"/>
                <a:gd name="T52" fmla="*/ 49997624 w 1113"/>
                <a:gd name="T53" fmla="*/ 167585616 h 1290"/>
                <a:gd name="T54" fmla="*/ 0 w 1113"/>
                <a:gd name="T55" fmla="*/ 0 h 129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13" h="1290">
                  <a:moveTo>
                    <a:pt x="0" y="0"/>
                  </a:moveTo>
                  <a:lnTo>
                    <a:pt x="0" y="0"/>
                  </a:lnTo>
                  <a:lnTo>
                    <a:pt x="281" y="0"/>
                  </a:lnTo>
                  <a:lnTo>
                    <a:pt x="449" y="538"/>
                  </a:lnTo>
                  <a:lnTo>
                    <a:pt x="502" y="706"/>
                  </a:lnTo>
                  <a:lnTo>
                    <a:pt x="546" y="874"/>
                  </a:lnTo>
                  <a:lnTo>
                    <a:pt x="582" y="1024"/>
                  </a:lnTo>
                  <a:lnTo>
                    <a:pt x="661" y="777"/>
                  </a:lnTo>
                  <a:lnTo>
                    <a:pt x="732" y="521"/>
                  </a:lnTo>
                  <a:lnTo>
                    <a:pt x="794" y="265"/>
                  </a:lnTo>
                  <a:lnTo>
                    <a:pt x="838" y="0"/>
                  </a:lnTo>
                  <a:lnTo>
                    <a:pt x="1112" y="0"/>
                  </a:lnTo>
                  <a:lnTo>
                    <a:pt x="1041" y="335"/>
                  </a:lnTo>
                  <a:lnTo>
                    <a:pt x="953" y="662"/>
                  </a:lnTo>
                  <a:lnTo>
                    <a:pt x="909" y="821"/>
                  </a:lnTo>
                  <a:lnTo>
                    <a:pt x="847" y="980"/>
                  </a:lnTo>
                  <a:lnTo>
                    <a:pt x="785" y="1130"/>
                  </a:lnTo>
                  <a:lnTo>
                    <a:pt x="714" y="1289"/>
                  </a:lnTo>
                  <a:lnTo>
                    <a:pt x="387" y="1289"/>
                  </a:lnTo>
                  <a:lnTo>
                    <a:pt x="0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13"/>
            <p:cNvSpPr>
              <a:spLocks noChangeArrowheads="1"/>
            </p:cNvSpPr>
            <p:nvPr/>
          </p:nvSpPr>
          <p:spPr bwMode="gray">
            <a:xfrm>
              <a:off x="6191250" y="3735388"/>
              <a:ext cx="28575" cy="41275"/>
            </a:xfrm>
            <a:custGeom>
              <a:avLst/>
              <a:gdLst>
                <a:gd name="T0" fmla="*/ 4465558 w 80"/>
                <a:gd name="T1" fmla="*/ 2190087 h 115"/>
                <a:gd name="T2" fmla="*/ 0 w 80"/>
                <a:gd name="T3" fmla="*/ 2190087 h 115"/>
                <a:gd name="T4" fmla="*/ 0 w 80"/>
                <a:gd name="T5" fmla="*/ 0 h 115"/>
                <a:gd name="T6" fmla="*/ 10079117 w 80"/>
                <a:gd name="T7" fmla="*/ 0 h 115"/>
                <a:gd name="T8" fmla="*/ 10079117 w 80"/>
                <a:gd name="T9" fmla="*/ 2190087 h 115"/>
                <a:gd name="T10" fmla="*/ 5613559 w 80"/>
                <a:gd name="T11" fmla="*/ 2190087 h 115"/>
                <a:gd name="T12" fmla="*/ 5613559 w 80"/>
                <a:gd name="T13" fmla="*/ 14685286 h 115"/>
                <a:gd name="T14" fmla="*/ 4465558 w 80"/>
                <a:gd name="T15" fmla="*/ 14685286 h 115"/>
                <a:gd name="T16" fmla="*/ 4465558 w 80"/>
                <a:gd name="T17" fmla="*/ 2190087 h 1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0" h="115">
                  <a:moveTo>
                    <a:pt x="35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79" y="0"/>
                  </a:lnTo>
                  <a:lnTo>
                    <a:pt x="79" y="17"/>
                  </a:lnTo>
                  <a:lnTo>
                    <a:pt x="44" y="17"/>
                  </a:lnTo>
                  <a:lnTo>
                    <a:pt x="44" y="114"/>
                  </a:lnTo>
                  <a:lnTo>
                    <a:pt x="35" y="114"/>
                  </a:lnTo>
                  <a:lnTo>
                    <a:pt x="35" y="17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14"/>
            <p:cNvSpPr>
              <a:spLocks noChangeArrowheads="1"/>
            </p:cNvSpPr>
            <p:nvPr/>
          </p:nvSpPr>
          <p:spPr bwMode="gray">
            <a:xfrm>
              <a:off x="6223000" y="3735388"/>
              <a:ext cx="41275" cy="41275"/>
            </a:xfrm>
            <a:custGeom>
              <a:avLst/>
              <a:gdLst>
                <a:gd name="T0" fmla="*/ 12280736 w 116"/>
                <a:gd name="T1" fmla="*/ 7858042 h 115"/>
                <a:gd name="T2" fmla="*/ 12280736 w 116"/>
                <a:gd name="T3" fmla="*/ 7858042 h 115"/>
                <a:gd name="T4" fmla="*/ 12280736 w 116"/>
                <a:gd name="T5" fmla="*/ 2190087 h 115"/>
                <a:gd name="T6" fmla="*/ 12280736 w 116"/>
                <a:gd name="T7" fmla="*/ 2190087 h 115"/>
                <a:gd name="T8" fmla="*/ 12280736 w 116"/>
                <a:gd name="T9" fmla="*/ 2190087 h 115"/>
                <a:gd name="T10" fmla="*/ 10128743 w 116"/>
                <a:gd name="T11" fmla="*/ 7858042 h 115"/>
                <a:gd name="T12" fmla="*/ 7849722 w 116"/>
                <a:gd name="T13" fmla="*/ 14685286 h 115"/>
                <a:gd name="T14" fmla="*/ 6710034 w 116"/>
                <a:gd name="T15" fmla="*/ 14685286 h 115"/>
                <a:gd name="T16" fmla="*/ 4431369 w 116"/>
                <a:gd name="T17" fmla="*/ 7858042 h 115"/>
                <a:gd name="T18" fmla="*/ 4431369 w 116"/>
                <a:gd name="T19" fmla="*/ 7858042 h 115"/>
                <a:gd name="T20" fmla="*/ 2279020 w 116"/>
                <a:gd name="T21" fmla="*/ 2190087 h 115"/>
                <a:gd name="T22" fmla="*/ 2279020 w 116"/>
                <a:gd name="T23" fmla="*/ 2190087 h 115"/>
                <a:gd name="T24" fmla="*/ 2279020 w 116"/>
                <a:gd name="T25" fmla="*/ 2190087 h 115"/>
                <a:gd name="T26" fmla="*/ 2279020 w 116"/>
                <a:gd name="T27" fmla="*/ 7858042 h 115"/>
                <a:gd name="T28" fmla="*/ 2279020 w 116"/>
                <a:gd name="T29" fmla="*/ 14685286 h 115"/>
                <a:gd name="T30" fmla="*/ 0 w 116"/>
                <a:gd name="T31" fmla="*/ 14685286 h 115"/>
                <a:gd name="T32" fmla="*/ 1139332 w 116"/>
                <a:gd name="T33" fmla="*/ 0 h 115"/>
                <a:gd name="T34" fmla="*/ 3418353 w 116"/>
                <a:gd name="T35" fmla="*/ 0 h 115"/>
                <a:gd name="T36" fmla="*/ 5570702 w 116"/>
                <a:gd name="T37" fmla="*/ 6827244 h 115"/>
                <a:gd name="T38" fmla="*/ 5570702 w 116"/>
                <a:gd name="T39" fmla="*/ 6827244 h 115"/>
                <a:gd name="T40" fmla="*/ 6710034 w 116"/>
                <a:gd name="T41" fmla="*/ 12495558 h 115"/>
                <a:gd name="T42" fmla="*/ 6710034 w 116"/>
                <a:gd name="T43" fmla="*/ 12495558 h 115"/>
                <a:gd name="T44" fmla="*/ 6710034 w 116"/>
                <a:gd name="T45" fmla="*/ 12495558 h 115"/>
                <a:gd name="T46" fmla="*/ 8989055 w 116"/>
                <a:gd name="T47" fmla="*/ 6827244 h 115"/>
                <a:gd name="T48" fmla="*/ 11141403 w 116"/>
                <a:gd name="T49" fmla="*/ 0 h 115"/>
                <a:gd name="T50" fmla="*/ 13420424 w 116"/>
                <a:gd name="T51" fmla="*/ 0 h 115"/>
                <a:gd name="T52" fmla="*/ 14559756 w 116"/>
                <a:gd name="T53" fmla="*/ 14685286 h 115"/>
                <a:gd name="T54" fmla="*/ 12280736 w 116"/>
                <a:gd name="T55" fmla="*/ 14685286 h 115"/>
                <a:gd name="T56" fmla="*/ 12280736 w 116"/>
                <a:gd name="T57" fmla="*/ 7858042 h 11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6" h="115">
                  <a:moveTo>
                    <a:pt x="97" y="61"/>
                  </a:moveTo>
                  <a:lnTo>
                    <a:pt x="97" y="61"/>
                  </a:lnTo>
                  <a:lnTo>
                    <a:pt x="97" y="17"/>
                  </a:lnTo>
                  <a:lnTo>
                    <a:pt x="80" y="61"/>
                  </a:lnTo>
                  <a:lnTo>
                    <a:pt x="62" y="114"/>
                  </a:lnTo>
                  <a:lnTo>
                    <a:pt x="53" y="114"/>
                  </a:lnTo>
                  <a:lnTo>
                    <a:pt x="35" y="61"/>
                  </a:lnTo>
                  <a:lnTo>
                    <a:pt x="18" y="17"/>
                  </a:lnTo>
                  <a:lnTo>
                    <a:pt x="18" y="61"/>
                  </a:lnTo>
                  <a:lnTo>
                    <a:pt x="18" y="114"/>
                  </a:lnTo>
                  <a:lnTo>
                    <a:pt x="0" y="114"/>
                  </a:lnTo>
                  <a:lnTo>
                    <a:pt x="9" y="0"/>
                  </a:lnTo>
                  <a:lnTo>
                    <a:pt x="27" y="0"/>
                  </a:lnTo>
                  <a:lnTo>
                    <a:pt x="44" y="53"/>
                  </a:lnTo>
                  <a:lnTo>
                    <a:pt x="53" y="97"/>
                  </a:lnTo>
                  <a:lnTo>
                    <a:pt x="71" y="53"/>
                  </a:lnTo>
                  <a:lnTo>
                    <a:pt x="88" y="0"/>
                  </a:lnTo>
                  <a:lnTo>
                    <a:pt x="106" y="0"/>
                  </a:lnTo>
                  <a:lnTo>
                    <a:pt x="115" y="114"/>
                  </a:lnTo>
                  <a:lnTo>
                    <a:pt x="97" y="114"/>
                  </a:lnTo>
                  <a:lnTo>
                    <a:pt x="97" y="61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9" name="Rounded Rectangle 28"/>
          <p:cNvSpPr/>
          <p:nvPr/>
        </p:nvSpPr>
        <p:spPr>
          <a:xfrm>
            <a:off x="3858269" y="2841894"/>
            <a:ext cx="736591" cy="32105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250" y="3236576"/>
            <a:ext cx="298314" cy="35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4031999" y="2775253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µ</a:t>
            </a:r>
            <a:endParaRPr lang="nl-NL" sz="2000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2156460" y="1905000"/>
            <a:ext cx="1479947" cy="6553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471069" y="1485900"/>
            <a:ext cx="1211418" cy="10171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156460" y="2461846"/>
            <a:ext cx="1447801" cy="1385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863128" y="1943402"/>
            <a:ext cx="96661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smtClean="0"/>
              <a:t>http requests</a:t>
            </a:r>
            <a:endParaRPr lang="nl-NL" sz="1300" dirty="0" err="1" smtClean="0"/>
          </a:p>
        </p:txBody>
      </p:sp>
      <p:sp>
        <p:nvSpPr>
          <p:cNvPr id="39" name="Right Arrow 38"/>
          <p:cNvSpPr/>
          <p:nvPr/>
        </p:nvSpPr>
        <p:spPr>
          <a:xfrm rot="2775731">
            <a:off x="3614076" y="2495141"/>
            <a:ext cx="379419" cy="434340"/>
          </a:xfrm>
          <a:prstGeom prst="rightArrow">
            <a:avLst>
              <a:gd name="adj1" fmla="val 30047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786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Where is the container running?</a:t>
            </a:r>
            <a:endParaRPr lang="nl-NL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9043" y="1065540"/>
            <a:ext cx="7418157" cy="3780000"/>
          </a:xfrm>
        </p:spPr>
        <p:txBody>
          <a:bodyPr/>
          <a:lstStyle/>
          <a:p>
            <a:r>
              <a:rPr lang="en-US" dirty="0" smtClean="0"/>
              <a:t>Any Docker Host – on premises or cloud based VM - or a Container Cloud Service</a:t>
            </a:r>
          </a:p>
          <a:p>
            <a:pPr lvl="1"/>
            <a:r>
              <a:rPr lang="en-US" dirty="0" smtClean="0"/>
              <a:t>For example: Oracle Container Cloud Service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Container and Cloud Native &amp; </a:t>
            </a:r>
            <a:r>
              <a:rPr lang="en-US" dirty="0" err="1" smtClean="0"/>
              <a:t>Serverless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42</a:t>
            </a:fld>
            <a:endParaRPr lang="nl-NL"/>
          </a:p>
        </p:txBody>
      </p:sp>
      <p:pic>
        <p:nvPicPr>
          <p:cNvPr id="3074" name="Picture 2" descr="Image result for oracle container cloud servi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697" y="1697922"/>
            <a:ext cx="1128077" cy="112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864" y="1587382"/>
            <a:ext cx="4380112" cy="335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be 7"/>
          <p:cNvSpPr/>
          <p:nvPr/>
        </p:nvSpPr>
        <p:spPr>
          <a:xfrm>
            <a:off x="5765267" y="3162945"/>
            <a:ext cx="1531380" cy="122682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9410" y="4333615"/>
            <a:ext cx="617220" cy="511473"/>
          </a:xfrm>
          <a:prstGeom prst="rect">
            <a:avLst/>
          </a:prstGeom>
        </p:spPr>
      </p:pic>
      <p:grpSp>
        <p:nvGrpSpPr>
          <p:cNvPr id="10" name="Group 102"/>
          <p:cNvGrpSpPr>
            <a:grpSpLocks noChangeAspect="1"/>
          </p:cNvGrpSpPr>
          <p:nvPr/>
        </p:nvGrpSpPr>
        <p:grpSpPr bwMode="auto">
          <a:xfrm>
            <a:off x="6001700" y="3624581"/>
            <a:ext cx="172344" cy="352852"/>
            <a:chOff x="4686300" y="1439863"/>
            <a:chExt cx="1577975" cy="2936875"/>
          </a:xfrm>
        </p:grpSpPr>
        <p:sp>
          <p:nvSpPr>
            <p:cNvPr id="11" name="Freeform 1"/>
            <p:cNvSpPr>
              <a:spLocks noChangeArrowheads="1"/>
            </p:cNvSpPr>
            <p:nvPr/>
          </p:nvSpPr>
          <p:spPr bwMode="gray">
            <a:xfrm>
              <a:off x="5211763" y="1439863"/>
              <a:ext cx="519112" cy="1103312"/>
            </a:xfrm>
            <a:custGeom>
              <a:avLst/>
              <a:gdLst>
                <a:gd name="T0" fmla="*/ 168683281 w 1440"/>
                <a:gd name="T1" fmla="*/ 0 h 3065"/>
                <a:gd name="T2" fmla="*/ 179079581 w 1440"/>
                <a:gd name="T3" fmla="*/ 16067678 h 3065"/>
                <a:gd name="T4" fmla="*/ 184797744 w 1440"/>
                <a:gd name="T5" fmla="*/ 33172434 h 3065"/>
                <a:gd name="T6" fmla="*/ 187007214 w 1440"/>
                <a:gd name="T7" fmla="*/ 51443137 h 3065"/>
                <a:gd name="T8" fmla="*/ 185967548 w 1440"/>
                <a:gd name="T9" fmla="*/ 69843429 h 3065"/>
                <a:gd name="T10" fmla="*/ 183628300 w 1440"/>
                <a:gd name="T11" fmla="*/ 80079933 h 3065"/>
                <a:gd name="T12" fmla="*/ 176740332 w 1440"/>
                <a:gd name="T13" fmla="*/ 99516943 h 3065"/>
                <a:gd name="T14" fmla="*/ 160625870 w 1440"/>
                <a:gd name="T15" fmla="*/ 125821484 h 3065"/>
                <a:gd name="T16" fmla="*/ 148020100 w 1440"/>
                <a:gd name="T17" fmla="*/ 143055470 h 3065"/>
                <a:gd name="T18" fmla="*/ 125018031 w 1440"/>
                <a:gd name="T19" fmla="*/ 165861451 h 3065"/>
                <a:gd name="T20" fmla="*/ 99806492 w 1440"/>
                <a:gd name="T21" fmla="*/ 187630715 h 3065"/>
                <a:gd name="T22" fmla="*/ 71216038 w 1440"/>
                <a:gd name="T23" fmla="*/ 213935617 h 3065"/>
                <a:gd name="T24" fmla="*/ 52892105 w 1440"/>
                <a:gd name="T25" fmla="*/ 235704880 h 3065"/>
                <a:gd name="T26" fmla="*/ 47044165 w 1440"/>
                <a:gd name="T27" fmla="*/ 243738719 h 3065"/>
                <a:gd name="T28" fmla="*/ 41326002 w 1440"/>
                <a:gd name="T29" fmla="*/ 258510861 h 3065"/>
                <a:gd name="T30" fmla="*/ 37947087 w 1440"/>
                <a:gd name="T31" fmla="*/ 273412233 h 3065"/>
                <a:gd name="T32" fmla="*/ 37947087 w 1440"/>
                <a:gd name="T33" fmla="*/ 289480271 h 3065"/>
                <a:gd name="T34" fmla="*/ 41326002 w 1440"/>
                <a:gd name="T35" fmla="*/ 305418360 h 3065"/>
                <a:gd name="T36" fmla="*/ 47044165 w 1440"/>
                <a:gd name="T37" fmla="*/ 316951120 h 3065"/>
                <a:gd name="T38" fmla="*/ 67707346 w 1440"/>
                <a:gd name="T39" fmla="*/ 351289501 h 3065"/>
                <a:gd name="T40" fmla="*/ 89539971 w 1440"/>
                <a:gd name="T41" fmla="*/ 385498653 h 3065"/>
                <a:gd name="T42" fmla="*/ 96297439 w 1440"/>
                <a:gd name="T43" fmla="*/ 397031053 h 3065"/>
                <a:gd name="T44" fmla="*/ 48213608 w 1440"/>
                <a:gd name="T45" fmla="*/ 351289501 h 3065"/>
                <a:gd name="T46" fmla="*/ 35607839 w 1440"/>
                <a:gd name="T47" fmla="*/ 337554077 h 3065"/>
                <a:gd name="T48" fmla="*/ 14945018 w 1440"/>
                <a:gd name="T49" fmla="*/ 310083228 h 3065"/>
                <a:gd name="T50" fmla="*/ 6887607 w 1440"/>
                <a:gd name="T51" fmla="*/ 295181856 h 3065"/>
                <a:gd name="T52" fmla="*/ 0 w 1440"/>
                <a:gd name="T53" fmla="*/ 271079979 h 3065"/>
                <a:gd name="T54" fmla="*/ 1169444 w 1440"/>
                <a:gd name="T55" fmla="*/ 252809276 h 3065"/>
                <a:gd name="T56" fmla="*/ 2339248 w 1440"/>
                <a:gd name="T57" fmla="*/ 247107691 h 3065"/>
                <a:gd name="T58" fmla="*/ 13775214 w 1440"/>
                <a:gd name="T59" fmla="*/ 225338427 h 3065"/>
                <a:gd name="T60" fmla="*/ 31059480 w 1440"/>
                <a:gd name="T61" fmla="*/ 205901417 h 3065"/>
                <a:gd name="T62" fmla="*/ 42495806 w 1440"/>
                <a:gd name="T63" fmla="*/ 194498607 h 3065"/>
                <a:gd name="T64" fmla="*/ 82652003 w 1440"/>
                <a:gd name="T65" fmla="*/ 162492480 h 3065"/>
                <a:gd name="T66" fmla="*/ 121639117 w 1440"/>
                <a:gd name="T67" fmla="*/ 130486352 h 3065"/>
                <a:gd name="T68" fmla="*/ 133075082 w 1440"/>
                <a:gd name="T69" fmla="*/ 117787645 h 3065"/>
                <a:gd name="T70" fmla="*/ 156077512 w 1440"/>
                <a:gd name="T71" fmla="*/ 89280079 h 3065"/>
                <a:gd name="T72" fmla="*/ 164134563 w 1440"/>
                <a:gd name="T73" fmla="*/ 72046094 h 3065"/>
                <a:gd name="T74" fmla="*/ 169852725 w 1440"/>
                <a:gd name="T75" fmla="*/ 53775391 h 3065"/>
                <a:gd name="T76" fmla="*/ 172191974 w 1440"/>
                <a:gd name="T77" fmla="*/ 41206273 h 3065"/>
                <a:gd name="T78" fmla="*/ 171022530 w 1440"/>
                <a:gd name="T79" fmla="*/ 13735424 h 306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440" h="3065">
                  <a:moveTo>
                    <a:pt x="1298" y="0"/>
                  </a:moveTo>
                  <a:lnTo>
                    <a:pt x="1298" y="0"/>
                  </a:lnTo>
                  <a:lnTo>
                    <a:pt x="1342" y="53"/>
                  </a:lnTo>
                  <a:lnTo>
                    <a:pt x="1378" y="124"/>
                  </a:lnTo>
                  <a:lnTo>
                    <a:pt x="1404" y="185"/>
                  </a:lnTo>
                  <a:lnTo>
                    <a:pt x="1422" y="256"/>
                  </a:lnTo>
                  <a:lnTo>
                    <a:pt x="1439" y="327"/>
                  </a:lnTo>
                  <a:lnTo>
                    <a:pt x="1439" y="397"/>
                  </a:lnTo>
                  <a:lnTo>
                    <a:pt x="1439" y="468"/>
                  </a:lnTo>
                  <a:lnTo>
                    <a:pt x="1431" y="539"/>
                  </a:lnTo>
                  <a:lnTo>
                    <a:pt x="1413" y="618"/>
                  </a:lnTo>
                  <a:lnTo>
                    <a:pt x="1386" y="697"/>
                  </a:lnTo>
                  <a:lnTo>
                    <a:pt x="1360" y="768"/>
                  </a:lnTo>
                  <a:lnTo>
                    <a:pt x="1316" y="839"/>
                  </a:lnTo>
                  <a:lnTo>
                    <a:pt x="1236" y="971"/>
                  </a:lnTo>
                  <a:lnTo>
                    <a:pt x="1139" y="1104"/>
                  </a:lnTo>
                  <a:lnTo>
                    <a:pt x="1051" y="1192"/>
                  </a:lnTo>
                  <a:lnTo>
                    <a:pt x="962" y="1280"/>
                  </a:lnTo>
                  <a:lnTo>
                    <a:pt x="768" y="1448"/>
                  </a:lnTo>
                  <a:lnTo>
                    <a:pt x="654" y="1545"/>
                  </a:lnTo>
                  <a:lnTo>
                    <a:pt x="548" y="1651"/>
                  </a:lnTo>
                  <a:lnTo>
                    <a:pt x="442" y="1757"/>
                  </a:lnTo>
                  <a:lnTo>
                    <a:pt x="407" y="1819"/>
                  </a:lnTo>
                  <a:lnTo>
                    <a:pt x="362" y="1881"/>
                  </a:lnTo>
                  <a:lnTo>
                    <a:pt x="336" y="1934"/>
                  </a:lnTo>
                  <a:lnTo>
                    <a:pt x="318" y="1995"/>
                  </a:lnTo>
                  <a:lnTo>
                    <a:pt x="301" y="2057"/>
                  </a:lnTo>
                  <a:lnTo>
                    <a:pt x="292" y="2110"/>
                  </a:lnTo>
                  <a:lnTo>
                    <a:pt x="292" y="2172"/>
                  </a:lnTo>
                  <a:lnTo>
                    <a:pt x="292" y="2234"/>
                  </a:lnTo>
                  <a:lnTo>
                    <a:pt x="301" y="2296"/>
                  </a:lnTo>
                  <a:lnTo>
                    <a:pt x="318" y="2357"/>
                  </a:lnTo>
                  <a:lnTo>
                    <a:pt x="362" y="2446"/>
                  </a:lnTo>
                  <a:lnTo>
                    <a:pt x="407" y="2543"/>
                  </a:lnTo>
                  <a:lnTo>
                    <a:pt x="521" y="2711"/>
                  </a:lnTo>
                  <a:lnTo>
                    <a:pt x="636" y="2887"/>
                  </a:lnTo>
                  <a:lnTo>
                    <a:pt x="689" y="2975"/>
                  </a:lnTo>
                  <a:lnTo>
                    <a:pt x="741" y="3064"/>
                  </a:lnTo>
                  <a:lnTo>
                    <a:pt x="548" y="2887"/>
                  </a:lnTo>
                  <a:lnTo>
                    <a:pt x="371" y="2711"/>
                  </a:lnTo>
                  <a:lnTo>
                    <a:pt x="274" y="2605"/>
                  </a:lnTo>
                  <a:lnTo>
                    <a:pt x="194" y="2507"/>
                  </a:lnTo>
                  <a:lnTo>
                    <a:pt x="115" y="2393"/>
                  </a:lnTo>
                  <a:lnTo>
                    <a:pt x="53" y="2278"/>
                  </a:lnTo>
                  <a:lnTo>
                    <a:pt x="18" y="2190"/>
                  </a:lnTo>
                  <a:lnTo>
                    <a:pt x="0" y="2092"/>
                  </a:lnTo>
                  <a:lnTo>
                    <a:pt x="0" y="1995"/>
                  </a:lnTo>
                  <a:lnTo>
                    <a:pt x="9" y="1951"/>
                  </a:lnTo>
                  <a:lnTo>
                    <a:pt x="18" y="1907"/>
                  </a:lnTo>
                  <a:lnTo>
                    <a:pt x="53" y="1819"/>
                  </a:lnTo>
                  <a:lnTo>
                    <a:pt x="106" y="1739"/>
                  </a:lnTo>
                  <a:lnTo>
                    <a:pt x="168" y="1660"/>
                  </a:lnTo>
                  <a:lnTo>
                    <a:pt x="239" y="1589"/>
                  </a:lnTo>
                  <a:lnTo>
                    <a:pt x="327" y="1501"/>
                  </a:lnTo>
                  <a:lnTo>
                    <a:pt x="424" y="1413"/>
                  </a:lnTo>
                  <a:lnTo>
                    <a:pt x="636" y="1254"/>
                  </a:lnTo>
                  <a:lnTo>
                    <a:pt x="839" y="1086"/>
                  </a:lnTo>
                  <a:lnTo>
                    <a:pt x="936" y="1007"/>
                  </a:lnTo>
                  <a:lnTo>
                    <a:pt x="1024" y="909"/>
                  </a:lnTo>
                  <a:lnTo>
                    <a:pt x="1121" y="803"/>
                  </a:lnTo>
                  <a:lnTo>
                    <a:pt x="1201" y="689"/>
                  </a:lnTo>
                  <a:lnTo>
                    <a:pt x="1236" y="618"/>
                  </a:lnTo>
                  <a:lnTo>
                    <a:pt x="1263" y="556"/>
                  </a:lnTo>
                  <a:lnTo>
                    <a:pt x="1289" y="486"/>
                  </a:lnTo>
                  <a:lnTo>
                    <a:pt x="1307" y="415"/>
                  </a:lnTo>
                  <a:lnTo>
                    <a:pt x="1325" y="318"/>
                  </a:lnTo>
                  <a:lnTo>
                    <a:pt x="1325" y="212"/>
                  </a:lnTo>
                  <a:lnTo>
                    <a:pt x="1316" y="106"/>
                  </a:lnTo>
                  <a:lnTo>
                    <a:pt x="1298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2"/>
            <p:cNvSpPr>
              <a:spLocks noChangeArrowheads="1"/>
            </p:cNvSpPr>
            <p:nvPr/>
          </p:nvSpPr>
          <p:spPr bwMode="gray">
            <a:xfrm>
              <a:off x="5478463" y="1849438"/>
              <a:ext cx="446087" cy="763587"/>
            </a:xfrm>
            <a:custGeom>
              <a:avLst/>
              <a:gdLst>
                <a:gd name="T0" fmla="*/ 45962095 w 1238"/>
                <a:gd name="T1" fmla="*/ 53838646 h 2120"/>
                <a:gd name="T2" fmla="*/ 72319062 w 1238"/>
                <a:gd name="T3" fmla="*/ 36584101 h 2120"/>
                <a:gd name="T4" fmla="*/ 101013122 w 1238"/>
                <a:gd name="T5" fmla="*/ 21795006 h 2120"/>
                <a:gd name="T6" fmla="*/ 160608255 w 1238"/>
                <a:gd name="T7" fmla="*/ 0 h 2120"/>
                <a:gd name="T8" fmla="*/ 112438787 w 1238"/>
                <a:gd name="T9" fmla="*/ 30875928 h 2120"/>
                <a:gd name="T10" fmla="*/ 78032075 w 1238"/>
                <a:gd name="T11" fmla="*/ 56173710 h 2120"/>
                <a:gd name="T12" fmla="*/ 67774956 w 1238"/>
                <a:gd name="T13" fmla="*/ 66422344 h 2120"/>
                <a:gd name="T14" fmla="*/ 52843653 w 1238"/>
                <a:gd name="T15" fmla="*/ 81341465 h 2120"/>
                <a:gd name="T16" fmla="*/ 43625002 w 1238"/>
                <a:gd name="T17" fmla="*/ 100801408 h 2120"/>
                <a:gd name="T18" fmla="*/ 41288271 w 1238"/>
                <a:gd name="T19" fmla="*/ 108844644 h 2120"/>
                <a:gd name="T20" fmla="*/ 42456817 w 1238"/>
                <a:gd name="T21" fmla="*/ 123634100 h 2120"/>
                <a:gd name="T22" fmla="*/ 45962095 w 1238"/>
                <a:gd name="T23" fmla="*/ 131677337 h 2120"/>
                <a:gd name="T24" fmla="*/ 59724852 w 1238"/>
                <a:gd name="T25" fmla="*/ 154640054 h 2120"/>
                <a:gd name="T26" fmla="*/ 74656155 w 1238"/>
                <a:gd name="T27" fmla="*/ 177472746 h 2120"/>
                <a:gd name="T28" fmla="*/ 78032075 w 1238"/>
                <a:gd name="T29" fmla="*/ 183310585 h 2120"/>
                <a:gd name="T30" fmla="*/ 82705899 w 1238"/>
                <a:gd name="T31" fmla="*/ 199267392 h 2120"/>
                <a:gd name="T32" fmla="*/ 80369167 w 1238"/>
                <a:gd name="T33" fmla="*/ 216521937 h 2120"/>
                <a:gd name="T34" fmla="*/ 78032075 w 1238"/>
                <a:gd name="T35" fmla="*/ 222230110 h 2120"/>
                <a:gd name="T36" fmla="*/ 69981970 w 1238"/>
                <a:gd name="T37" fmla="*/ 237149232 h 2120"/>
                <a:gd name="T38" fmla="*/ 58556305 w 1238"/>
                <a:gd name="T39" fmla="*/ 249732929 h 2120"/>
                <a:gd name="T40" fmla="*/ 31031152 w 1238"/>
                <a:gd name="T41" fmla="*/ 270360224 h 2120"/>
                <a:gd name="T42" fmla="*/ 27525514 w 1238"/>
                <a:gd name="T43" fmla="*/ 273733333 h 2120"/>
                <a:gd name="T44" fmla="*/ 24149594 w 1238"/>
                <a:gd name="T45" fmla="*/ 274901045 h 2120"/>
                <a:gd name="T46" fmla="*/ 33367884 w 1238"/>
                <a:gd name="T47" fmla="*/ 265690097 h 2120"/>
                <a:gd name="T48" fmla="*/ 42456817 w 1238"/>
                <a:gd name="T49" fmla="*/ 248565578 h 2120"/>
                <a:gd name="T50" fmla="*/ 45962095 w 1238"/>
                <a:gd name="T51" fmla="*/ 235981520 h 2120"/>
                <a:gd name="T52" fmla="*/ 45962095 w 1238"/>
                <a:gd name="T53" fmla="*/ 230273347 h 2120"/>
                <a:gd name="T54" fmla="*/ 41288271 w 1238"/>
                <a:gd name="T55" fmla="*/ 211851450 h 2120"/>
                <a:gd name="T56" fmla="*/ 29862606 w 1238"/>
                <a:gd name="T57" fmla="*/ 195894643 h 2120"/>
                <a:gd name="T58" fmla="*/ 17268395 w 1238"/>
                <a:gd name="T59" fmla="*/ 179807810 h 2120"/>
                <a:gd name="T60" fmla="*/ 8049744 w 1238"/>
                <a:gd name="T61" fmla="*/ 161515579 h 2120"/>
                <a:gd name="T62" fmla="*/ 1168546 w 1238"/>
                <a:gd name="T63" fmla="*/ 140888285 h 2120"/>
                <a:gd name="T64" fmla="*/ 1168546 w 1238"/>
                <a:gd name="T65" fmla="*/ 120260990 h 2120"/>
                <a:gd name="T66" fmla="*/ 2337092 w 1238"/>
                <a:gd name="T67" fmla="*/ 110012356 h 2120"/>
                <a:gd name="T68" fmla="*/ 10386837 w 1238"/>
                <a:gd name="T69" fmla="*/ 91590460 h 2120"/>
                <a:gd name="T70" fmla="*/ 22981047 w 1238"/>
                <a:gd name="T71" fmla="*/ 74465941 h 2120"/>
                <a:gd name="T72" fmla="*/ 37912350 w 1238"/>
                <a:gd name="T73" fmla="*/ 59546819 h 212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38" h="2120">
                  <a:moveTo>
                    <a:pt x="354" y="415"/>
                  </a:moveTo>
                  <a:lnTo>
                    <a:pt x="354" y="415"/>
                  </a:lnTo>
                  <a:lnTo>
                    <a:pt x="451" y="344"/>
                  </a:lnTo>
                  <a:lnTo>
                    <a:pt x="557" y="282"/>
                  </a:lnTo>
                  <a:lnTo>
                    <a:pt x="672" y="221"/>
                  </a:lnTo>
                  <a:lnTo>
                    <a:pt x="778" y="168"/>
                  </a:lnTo>
                  <a:lnTo>
                    <a:pt x="1008" y="79"/>
                  </a:lnTo>
                  <a:lnTo>
                    <a:pt x="1237" y="0"/>
                  </a:lnTo>
                  <a:lnTo>
                    <a:pt x="866" y="238"/>
                  </a:lnTo>
                  <a:lnTo>
                    <a:pt x="690" y="371"/>
                  </a:lnTo>
                  <a:lnTo>
                    <a:pt x="601" y="433"/>
                  </a:lnTo>
                  <a:lnTo>
                    <a:pt x="522" y="512"/>
                  </a:lnTo>
                  <a:lnTo>
                    <a:pt x="460" y="565"/>
                  </a:lnTo>
                  <a:lnTo>
                    <a:pt x="407" y="627"/>
                  </a:lnTo>
                  <a:lnTo>
                    <a:pt x="363" y="697"/>
                  </a:lnTo>
                  <a:lnTo>
                    <a:pt x="336" y="777"/>
                  </a:lnTo>
                  <a:lnTo>
                    <a:pt x="318" y="839"/>
                  </a:lnTo>
                  <a:lnTo>
                    <a:pt x="318" y="892"/>
                  </a:lnTo>
                  <a:lnTo>
                    <a:pt x="327" y="953"/>
                  </a:lnTo>
                  <a:lnTo>
                    <a:pt x="354" y="1015"/>
                  </a:lnTo>
                  <a:lnTo>
                    <a:pt x="398" y="1104"/>
                  </a:lnTo>
                  <a:lnTo>
                    <a:pt x="460" y="1192"/>
                  </a:lnTo>
                  <a:lnTo>
                    <a:pt x="522" y="1280"/>
                  </a:lnTo>
                  <a:lnTo>
                    <a:pt x="575" y="1368"/>
                  </a:lnTo>
                  <a:lnTo>
                    <a:pt x="601" y="1413"/>
                  </a:lnTo>
                  <a:lnTo>
                    <a:pt x="619" y="1448"/>
                  </a:lnTo>
                  <a:lnTo>
                    <a:pt x="637" y="1536"/>
                  </a:lnTo>
                  <a:lnTo>
                    <a:pt x="628" y="1624"/>
                  </a:lnTo>
                  <a:lnTo>
                    <a:pt x="619" y="1669"/>
                  </a:lnTo>
                  <a:lnTo>
                    <a:pt x="601" y="1713"/>
                  </a:lnTo>
                  <a:lnTo>
                    <a:pt x="575" y="1775"/>
                  </a:lnTo>
                  <a:lnTo>
                    <a:pt x="539" y="1828"/>
                  </a:lnTo>
                  <a:lnTo>
                    <a:pt x="495" y="1881"/>
                  </a:lnTo>
                  <a:lnTo>
                    <a:pt x="451" y="1925"/>
                  </a:lnTo>
                  <a:lnTo>
                    <a:pt x="354" y="2013"/>
                  </a:lnTo>
                  <a:lnTo>
                    <a:pt x="239" y="2084"/>
                  </a:lnTo>
                  <a:lnTo>
                    <a:pt x="212" y="2110"/>
                  </a:lnTo>
                  <a:lnTo>
                    <a:pt x="204" y="2119"/>
                  </a:lnTo>
                  <a:lnTo>
                    <a:pt x="186" y="2119"/>
                  </a:lnTo>
                  <a:lnTo>
                    <a:pt x="257" y="2048"/>
                  </a:lnTo>
                  <a:lnTo>
                    <a:pt x="310" y="1969"/>
                  </a:lnTo>
                  <a:lnTo>
                    <a:pt x="327" y="1916"/>
                  </a:lnTo>
                  <a:lnTo>
                    <a:pt x="345" y="1872"/>
                  </a:lnTo>
                  <a:lnTo>
                    <a:pt x="354" y="1819"/>
                  </a:lnTo>
                  <a:lnTo>
                    <a:pt x="354" y="1775"/>
                  </a:lnTo>
                  <a:lnTo>
                    <a:pt x="345" y="1695"/>
                  </a:lnTo>
                  <a:lnTo>
                    <a:pt x="318" y="1633"/>
                  </a:lnTo>
                  <a:lnTo>
                    <a:pt x="274" y="1572"/>
                  </a:lnTo>
                  <a:lnTo>
                    <a:pt x="230" y="1510"/>
                  </a:lnTo>
                  <a:lnTo>
                    <a:pt x="133" y="1386"/>
                  </a:lnTo>
                  <a:lnTo>
                    <a:pt x="98" y="1315"/>
                  </a:lnTo>
                  <a:lnTo>
                    <a:pt x="62" y="1245"/>
                  </a:lnTo>
                  <a:lnTo>
                    <a:pt x="36" y="1165"/>
                  </a:lnTo>
                  <a:lnTo>
                    <a:pt x="9" y="1086"/>
                  </a:lnTo>
                  <a:lnTo>
                    <a:pt x="0" y="1006"/>
                  </a:lnTo>
                  <a:lnTo>
                    <a:pt x="9" y="927"/>
                  </a:lnTo>
                  <a:lnTo>
                    <a:pt x="18" y="848"/>
                  </a:lnTo>
                  <a:lnTo>
                    <a:pt x="45" y="777"/>
                  </a:lnTo>
                  <a:lnTo>
                    <a:pt x="80" y="706"/>
                  </a:lnTo>
                  <a:lnTo>
                    <a:pt x="124" y="636"/>
                  </a:lnTo>
                  <a:lnTo>
                    <a:pt x="177" y="574"/>
                  </a:lnTo>
                  <a:lnTo>
                    <a:pt x="230" y="512"/>
                  </a:lnTo>
                  <a:lnTo>
                    <a:pt x="292" y="459"/>
                  </a:lnTo>
                  <a:lnTo>
                    <a:pt x="354" y="415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3"/>
            <p:cNvSpPr>
              <a:spLocks noChangeArrowheads="1"/>
            </p:cNvSpPr>
            <p:nvPr/>
          </p:nvSpPr>
          <p:spPr bwMode="gray">
            <a:xfrm>
              <a:off x="5897563" y="2530475"/>
              <a:ext cx="322262" cy="393700"/>
            </a:xfrm>
            <a:custGeom>
              <a:avLst/>
              <a:gdLst>
                <a:gd name="T0" fmla="*/ 16018551 w 893"/>
                <a:gd name="T1" fmla="*/ 12539435 h 1095"/>
                <a:gd name="T2" fmla="*/ 29953044 w 893"/>
                <a:gd name="T3" fmla="*/ 3490447 h 1095"/>
                <a:gd name="T4" fmla="*/ 45971595 w 893"/>
                <a:gd name="T5" fmla="*/ 0 h 1095"/>
                <a:gd name="T6" fmla="*/ 54045827 w 893"/>
                <a:gd name="T7" fmla="*/ 0 h 1095"/>
                <a:gd name="T8" fmla="*/ 67850406 w 893"/>
                <a:gd name="T9" fmla="*/ 0 h 1095"/>
                <a:gd name="T10" fmla="*/ 81654984 w 893"/>
                <a:gd name="T11" fmla="*/ 4653929 h 1095"/>
                <a:gd name="T12" fmla="*/ 94287438 w 893"/>
                <a:gd name="T13" fmla="*/ 10341546 h 1095"/>
                <a:gd name="T14" fmla="*/ 100147698 w 893"/>
                <a:gd name="T15" fmla="*/ 14866040 h 1095"/>
                <a:gd name="T16" fmla="*/ 107050168 w 893"/>
                <a:gd name="T17" fmla="*/ 24044463 h 1095"/>
                <a:gd name="T18" fmla="*/ 112780152 w 893"/>
                <a:gd name="T19" fmla="*/ 34256934 h 1095"/>
                <a:gd name="T20" fmla="*/ 114994124 w 893"/>
                <a:gd name="T21" fmla="*/ 45761962 h 1095"/>
                <a:gd name="T22" fmla="*/ 114994124 w 893"/>
                <a:gd name="T23" fmla="*/ 57137915 h 1095"/>
                <a:gd name="T24" fmla="*/ 113952276 w 893"/>
                <a:gd name="T25" fmla="*/ 63989373 h 1095"/>
                <a:gd name="T26" fmla="*/ 109264140 w 893"/>
                <a:gd name="T27" fmla="*/ 76528808 h 1095"/>
                <a:gd name="T28" fmla="*/ 96631686 w 893"/>
                <a:gd name="T29" fmla="*/ 92429255 h 1095"/>
                <a:gd name="T30" fmla="*/ 86343481 w 893"/>
                <a:gd name="T31" fmla="*/ 102770801 h 1095"/>
                <a:gd name="T32" fmla="*/ 66678281 w 893"/>
                <a:gd name="T33" fmla="*/ 115310236 h 1095"/>
                <a:gd name="T34" fmla="*/ 44799470 w 893"/>
                <a:gd name="T35" fmla="*/ 126686188 h 1095"/>
                <a:gd name="T36" fmla="*/ 0 w 893"/>
                <a:gd name="T37" fmla="*/ 141422793 h 1095"/>
                <a:gd name="T38" fmla="*/ 5730345 w 893"/>
                <a:gd name="T39" fmla="*/ 136898299 h 1095"/>
                <a:gd name="T40" fmla="*/ 23050935 w 893"/>
                <a:gd name="T41" fmla="*/ 126686188 h 1095"/>
                <a:gd name="T42" fmla="*/ 55217952 w 893"/>
                <a:gd name="T43" fmla="*/ 102770801 h 1095"/>
                <a:gd name="T44" fmla="*/ 70194654 w 893"/>
                <a:gd name="T45" fmla="*/ 89067884 h 1095"/>
                <a:gd name="T46" fmla="*/ 77096763 w 893"/>
                <a:gd name="T47" fmla="*/ 78855413 h 1095"/>
                <a:gd name="T48" fmla="*/ 83999232 w 893"/>
                <a:gd name="T49" fmla="*/ 61662409 h 1095"/>
                <a:gd name="T50" fmla="*/ 86343481 w 893"/>
                <a:gd name="T51" fmla="*/ 49122974 h 1095"/>
                <a:gd name="T52" fmla="*/ 85171357 w 893"/>
                <a:gd name="T53" fmla="*/ 43435357 h 1095"/>
                <a:gd name="T54" fmla="*/ 79441011 w 893"/>
                <a:gd name="T55" fmla="*/ 29732440 h 1095"/>
                <a:gd name="T56" fmla="*/ 70194654 w 893"/>
                <a:gd name="T57" fmla="*/ 18356487 h 1095"/>
                <a:gd name="T58" fmla="*/ 57562200 w 893"/>
                <a:gd name="T59" fmla="*/ 11505029 h 1095"/>
                <a:gd name="T60" fmla="*/ 42585498 w 893"/>
                <a:gd name="T61" fmla="*/ 8014941 h 1095"/>
                <a:gd name="T62" fmla="*/ 36855513 w 893"/>
                <a:gd name="T63" fmla="*/ 8014941 h 1095"/>
                <a:gd name="T64" fmla="*/ 16018551 w 893"/>
                <a:gd name="T65" fmla="*/ 12539435 h 10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893" h="1095">
                  <a:moveTo>
                    <a:pt x="123" y="97"/>
                  </a:moveTo>
                  <a:lnTo>
                    <a:pt x="123" y="97"/>
                  </a:lnTo>
                  <a:lnTo>
                    <a:pt x="177" y="53"/>
                  </a:lnTo>
                  <a:lnTo>
                    <a:pt x="230" y="27"/>
                  </a:lnTo>
                  <a:lnTo>
                    <a:pt x="291" y="9"/>
                  </a:lnTo>
                  <a:lnTo>
                    <a:pt x="353" y="0"/>
                  </a:lnTo>
                  <a:lnTo>
                    <a:pt x="415" y="0"/>
                  </a:lnTo>
                  <a:lnTo>
                    <a:pt x="468" y="0"/>
                  </a:lnTo>
                  <a:lnTo>
                    <a:pt x="521" y="0"/>
                  </a:lnTo>
                  <a:lnTo>
                    <a:pt x="574" y="18"/>
                  </a:lnTo>
                  <a:lnTo>
                    <a:pt x="627" y="36"/>
                  </a:lnTo>
                  <a:lnTo>
                    <a:pt x="671" y="53"/>
                  </a:lnTo>
                  <a:lnTo>
                    <a:pt x="724" y="80"/>
                  </a:lnTo>
                  <a:lnTo>
                    <a:pt x="769" y="115"/>
                  </a:lnTo>
                  <a:lnTo>
                    <a:pt x="795" y="150"/>
                  </a:lnTo>
                  <a:lnTo>
                    <a:pt x="822" y="186"/>
                  </a:lnTo>
                  <a:lnTo>
                    <a:pt x="848" y="221"/>
                  </a:lnTo>
                  <a:lnTo>
                    <a:pt x="866" y="265"/>
                  </a:lnTo>
                  <a:lnTo>
                    <a:pt x="883" y="309"/>
                  </a:lnTo>
                  <a:lnTo>
                    <a:pt x="883" y="354"/>
                  </a:lnTo>
                  <a:lnTo>
                    <a:pt x="892" y="398"/>
                  </a:lnTo>
                  <a:lnTo>
                    <a:pt x="883" y="442"/>
                  </a:lnTo>
                  <a:lnTo>
                    <a:pt x="875" y="495"/>
                  </a:lnTo>
                  <a:lnTo>
                    <a:pt x="857" y="548"/>
                  </a:lnTo>
                  <a:lnTo>
                    <a:pt x="839" y="592"/>
                  </a:lnTo>
                  <a:lnTo>
                    <a:pt x="804" y="636"/>
                  </a:lnTo>
                  <a:lnTo>
                    <a:pt x="742" y="715"/>
                  </a:lnTo>
                  <a:lnTo>
                    <a:pt x="663" y="795"/>
                  </a:lnTo>
                  <a:lnTo>
                    <a:pt x="592" y="848"/>
                  </a:lnTo>
                  <a:lnTo>
                    <a:pt x="512" y="892"/>
                  </a:lnTo>
                  <a:lnTo>
                    <a:pt x="433" y="936"/>
                  </a:lnTo>
                  <a:lnTo>
                    <a:pt x="344" y="980"/>
                  </a:lnTo>
                  <a:lnTo>
                    <a:pt x="177" y="1042"/>
                  </a:lnTo>
                  <a:lnTo>
                    <a:pt x="0" y="1094"/>
                  </a:lnTo>
                  <a:lnTo>
                    <a:pt x="44" y="1059"/>
                  </a:lnTo>
                  <a:lnTo>
                    <a:pt x="177" y="980"/>
                  </a:lnTo>
                  <a:lnTo>
                    <a:pt x="309" y="892"/>
                  </a:lnTo>
                  <a:lnTo>
                    <a:pt x="424" y="795"/>
                  </a:lnTo>
                  <a:lnTo>
                    <a:pt x="486" y="742"/>
                  </a:lnTo>
                  <a:lnTo>
                    <a:pt x="539" y="689"/>
                  </a:lnTo>
                  <a:lnTo>
                    <a:pt x="592" y="610"/>
                  </a:lnTo>
                  <a:lnTo>
                    <a:pt x="636" y="521"/>
                  </a:lnTo>
                  <a:lnTo>
                    <a:pt x="645" y="477"/>
                  </a:lnTo>
                  <a:lnTo>
                    <a:pt x="654" y="424"/>
                  </a:lnTo>
                  <a:lnTo>
                    <a:pt x="663" y="380"/>
                  </a:lnTo>
                  <a:lnTo>
                    <a:pt x="654" y="336"/>
                  </a:lnTo>
                  <a:lnTo>
                    <a:pt x="636" y="274"/>
                  </a:lnTo>
                  <a:lnTo>
                    <a:pt x="610" y="230"/>
                  </a:lnTo>
                  <a:lnTo>
                    <a:pt x="574" y="186"/>
                  </a:lnTo>
                  <a:lnTo>
                    <a:pt x="539" y="142"/>
                  </a:lnTo>
                  <a:lnTo>
                    <a:pt x="495" y="115"/>
                  </a:lnTo>
                  <a:lnTo>
                    <a:pt x="442" y="89"/>
                  </a:lnTo>
                  <a:lnTo>
                    <a:pt x="389" y="71"/>
                  </a:lnTo>
                  <a:lnTo>
                    <a:pt x="327" y="62"/>
                  </a:lnTo>
                  <a:lnTo>
                    <a:pt x="283" y="62"/>
                  </a:lnTo>
                  <a:lnTo>
                    <a:pt x="230" y="71"/>
                  </a:lnTo>
                  <a:lnTo>
                    <a:pt x="123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4"/>
            <p:cNvSpPr>
              <a:spLocks noChangeArrowheads="1"/>
            </p:cNvSpPr>
            <p:nvPr/>
          </p:nvSpPr>
          <p:spPr bwMode="gray">
            <a:xfrm>
              <a:off x="4892675" y="2549525"/>
              <a:ext cx="1011238" cy="174625"/>
            </a:xfrm>
            <a:custGeom>
              <a:avLst/>
              <a:gdLst>
                <a:gd name="T0" fmla="*/ 22922714 w 2810"/>
                <a:gd name="T1" fmla="*/ 21600431 h 487"/>
                <a:gd name="T2" fmla="*/ 73301080 w 2810"/>
                <a:gd name="T3" fmla="*/ 5657205 h 487"/>
                <a:gd name="T4" fmla="*/ 99591109 w 2810"/>
                <a:gd name="T5" fmla="*/ 1157115 h 487"/>
                <a:gd name="T6" fmla="*/ 125881137 w 2810"/>
                <a:gd name="T7" fmla="*/ 0 h 487"/>
                <a:gd name="T8" fmla="*/ 95058171 w 2810"/>
                <a:gd name="T9" fmla="*/ 7971793 h 487"/>
                <a:gd name="T10" fmla="*/ 65271634 w 2810"/>
                <a:gd name="T11" fmla="*/ 19286202 h 487"/>
                <a:gd name="T12" fmla="*/ 58407811 w 2810"/>
                <a:gd name="T13" fmla="*/ 23915019 h 487"/>
                <a:gd name="T14" fmla="*/ 52709611 w 2810"/>
                <a:gd name="T15" fmla="*/ 29572224 h 487"/>
                <a:gd name="T16" fmla="*/ 52709611 w 2810"/>
                <a:gd name="T17" fmla="*/ 31886453 h 487"/>
                <a:gd name="T18" fmla="*/ 57242189 w 2810"/>
                <a:gd name="T19" fmla="*/ 36386543 h 487"/>
                <a:gd name="T20" fmla="*/ 66437257 w 2810"/>
                <a:gd name="T21" fmla="*/ 39729518 h 487"/>
                <a:gd name="T22" fmla="*/ 96223794 w 2810"/>
                <a:gd name="T23" fmla="*/ 43200862 h 487"/>
                <a:gd name="T24" fmla="*/ 129377646 w 2810"/>
                <a:gd name="T25" fmla="*/ 44358336 h 487"/>
                <a:gd name="T26" fmla="*/ 198016595 w 2810"/>
                <a:gd name="T27" fmla="*/ 43200862 h 487"/>
                <a:gd name="T28" fmla="*/ 231040893 w 2810"/>
                <a:gd name="T29" fmla="*/ 42043748 h 487"/>
                <a:gd name="T30" fmla="*/ 297478150 w 2810"/>
                <a:gd name="T31" fmla="*/ 35229428 h 487"/>
                <a:gd name="T32" fmla="*/ 363785853 w 2810"/>
                <a:gd name="T33" fmla="*/ 26100521 h 487"/>
                <a:gd name="T34" fmla="*/ 335294132 w 2810"/>
                <a:gd name="T35" fmla="*/ 40886633 h 487"/>
                <a:gd name="T36" fmla="*/ 331797624 w 2810"/>
                <a:gd name="T37" fmla="*/ 43200862 h 487"/>
                <a:gd name="T38" fmla="*/ 320400864 w 2810"/>
                <a:gd name="T39" fmla="*/ 46543838 h 487"/>
                <a:gd name="T40" fmla="*/ 299809395 w 2810"/>
                <a:gd name="T41" fmla="*/ 50015540 h 487"/>
                <a:gd name="T42" fmla="*/ 237904716 w 2810"/>
                <a:gd name="T43" fmla="*/ 59015720 h 487"/>
                <a:gd name="T44" fmla="*/ 155667675 w 2810"/>
                <a:gd name="T45" fmla="*/ 62487064 h 487"/>
                <a:gd name="T46" fmla="*/ 123679446 w 2810"/>
                <a:gd name="T47" fmla="*/ 62487064 h 487"/>
                <a:gd name="T48" fmla="*/ 91561663 w 2810"/>
                <a:gd name="T49" fmla="*/ 61329949 h 487"/>
                <a:gd name="T50" fmla="*/ 38981605 w 2810"/>
                <a:gd name="T51" fmla="*/ 55672745 h 487"/>
                <a:gd name="T52" fmla="*/ 20591829 w 2810"/>
                <a:gd name="T53" fmla="*/ 51172655 h 487"/>
                <a:gd name="T54" fmla="*/ 5827754 w 2810"/>
                <a:gd name="T55" fmla="*/ 45386723 h 487"/>
                <a:gd name="T56" fmla="*/ 2331245 w 2810"/>
                <a:gd name="T57" fmla="*/ 43200862 h 487"/>
                <a:gd name="T58" fmla="*/ 0 w 2810"/>
                <a:gd name="T59" fmla="*/ 38700773 h 487"/>
                <a:gd name="T60" fmla="*/ 1165623 w 2810"/>
                <a:gd name="T61" fmla="*/ 34072314 h 487"/>
                <a:gd name="T62" fmla="*/ 6863823 w 2810"/>
                <a:gd name="T63" fmla="*/ 30729339 h 487"/>
                <a:gd name="T64" fmla="*/ 22922714 w 2810"/>
                <a:gd name="T65" fmla="*/ 21600431 h 48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810" h="487">
                  <a:moveTo>
                    <a:pt x="177" y="168"/>
                  </a:moveTo>
                  <a:lnTo>
                    <a:pt x="177" y="168"/>
                  </a:lnTo>
                  <a:lnTo>
                    <a:pt x="372" y="97"/>
                  </a:lnTo>
                  <a:lnTo>
                    <a:pt x="566" y="44"/>
                  </a:lnTo>
                  <a:lnTo>
                    <a:pt x="663" y="18"/>
                  </a:lnTo>
                  <a:lnTo>
                    <a:pt x="769" y="9"/>
                  </a:lnTo>
                  <a:lnTo>
                    <a:pt x="875" y="0"/>
                  </a:lnTo>
                  <a:lnTo>
                    <a:pt x="972" y="0"/>
                  </a:lnTo>
                  <a:lnTo>
                    <a:pt x="734" y="62"/>
                  </a:lnTo>
                  <a:lnTo>
                    <a:pt x="619" y="106"/>
                  </a:lnTo>
                  <a:lnTo>
                    <a:pt x="504" y="150"/>
                  </a:lnTo>
                  <a:lnTo>
                    <a:pt x="451" y="186"/>
                  </a:lnTo>
                  <a:lnTo>
                    <a:pt x="425" y="203"/>
                  </a:lnTo>
                  <a:lnTo>
                    <a:pt x="407" y="230"/>
                  </a:lnTo>
                  <a:lnTo>
                    <a:pt x="407" y="248"/>
                  </a:lnTo>
                  <a:lnTo>
                    <a:pt x="416" y="265"/>
                  </a:lnTo>
                  <a:lnTo>
                    <a:pt x="442" y="283"/>
                  </a:lnTo>
                  <a:lnTo>
                    <a:pt x="513" y="309"/>
                  </a:lnTo>
                  <a:lnTo>
                    <a:pt x="592" y="318"/>
                  </a:lnTo>
                  <a:lnTo>
                    <a:pt x="743" y="336"/>
                  </a:lnTo>
                  <a:lnTo>
                    <a:pt x="999" y="345"/>
                  </a:lnTo>
                  <a:lnTo>
                    <a:pt x="1264" y="345"/>
                  </a:lnTo>
                  <a:lnTo>
                    <a:pt x="1529" y="336"/>
                  </a:lnTo>
                  <a:lnTo>
                    <a:pt x="1784" y="327"/>
                  </a:lnTo>
                  <a:lnTo>
                    <a:pt x="2041" y="301"/>
                  </a:lnTo>
                  <a:lnTo>
                    <a:pt x="2297" y="274"/>
                  </a:lnTo>
                  <a:lnTo>
                    <a:pt x="2809" y="203"/>
                  </a:lnTo>
                  <a:lnTo>
                    <a:pt x="2695" y="256"/>
                  </a:lnTo>
                  <a:lnTo>
                    <a:pt x="2589" y="318"/>
                  </a:lnTo>
                  <a:lnTo>
                    <a:pt x="2562" y="336"/>
                  </a:lnTo>
                  <a:lnTo>
                    <a:pt x="2536" y="345"/>
                  </a:lnTo>
                  <a:lnTo>
                    <a:pt x="2474" y="362"/>
                  </a:lnTo>
                  <a:lnTo>
                    <a:pt x="2315" y="389"/>
                  </a:lnTo>
                  <a:lnTo>
                    <a:pt x="2156" y="415"/>
                  </a:lnTo>
                  <a:lnTo>
                    <a:pt x="1837" y="459"/>
                  </a:lnTo>
                  <a:lnTo>
                    <a:pt x="1520" y="477"/>
                  </a:lnTo>
                  <a:lnTo>
                    <a:pt x="1202" y="486"/>
                  </a:lnTo>
                  <a:lnTo>
                    <a:pt x="955" y="486"/>
                  </a:lnTo>
                  <a:lnTo>
                    <a:pt x="707" y="477"/>
                  </a:lnTo>
                  <a:lnTo>
                    <a:pt x="433" y="451"/>
                  </a:lnTo>
                  <a:lnTo>
                    <a:pt x="301" y="433"/>
                  </a:lnTo>
                  <a:lnTo>
                    <a:pt x="159" y="398"/>
                  </a:lnTo>
                  <a:lnTo>
                    <a:pt x="89" y="380"/>
                  </a:lnTo>
                  <a:lnTo>
                    <a:pt x="45" y="353"/>
                  </a:lnTo>
                  <a:lnTo>
                    <a:pt x="18" y="336"/>
                  </a:lnTo>
                  <a:lnTo>
                    <a:pt x="0" y="318"/>
                  </a:lnTo>
                  <a:lnTo>
                    <a:pt x="0" y="301"/>
                  </a:lnTo>
                  <a:lnTo>
                    <a:pt x="0" y="283"/>
                  </a:lnTo>
                  <a:lnTo>
                    <a:pt x="9" y="265"/>
                  </a:lnTo>
                  <a:lnTo>
                    <a:pt x="53" y="239"/>
                  </a:lnTo>
                  <a:lnTo>
                    <a:pt x="89" y="212"/>
                  </a:lnTo>
                  <a:lnTo>
                    <a:pt x="177" y="168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5"/>
            <p:cNvSpPr>
              <a:spLocks noChangeArrowheads="1"/>
            </p:cNvSpPr>
            <p:nvPr/>
          </p:nvSpPr>
          <p:spPr bwMode="gray">
            <a:xfrm>
              <a:off x="5053013" y="2778125"/>
              <a:ext cx="776287" cy="161925"/>
            </a:xfrm>
            <a:custGeom>
              <a:avLst/>
              <a:gdLst>
                <a:gd name="T0" fmla="*/ 6871004 w 2156"/>
                <a:gd name="T1" fmla="*/ 14890263 h 450"/>
                <a:gd name="T2" fmla="*/ 6871004 w 2156"/>
                <a:gd name="T3" fmla="*/ 14890263 h 450"/>
                <a:gd name="T4" fmla="*/ 14908959 w 2156"/>
                <a:gd name="T5" fmla="*/ 10228982 h 450"/>
                <a:gd name="T6" fmla="*/ 21779963 w 2156"/>
                <a:gd name="T7" fmla="*/ 5697241 h 450"/>
                <a:gd name="T8" fmla="*/ 37855513 w 2156"/>
                <a:gd name="T9" fmla="*/ 0 h 450"/>
                <a:gd name="T10" fmla="*/ 37855513 w 2156"/>
                <a:gd name="T11" fmla="*/ 0 h 450"/>
                <a:gd name="T12" fmla="*/ 33188430 w 2156"/>
                <a:gd name="T13" fmla="*/ 6862382 h 450"/>
                <a:gd name="T14" fmla="*/ 30984509 w 2156"/>
                <a:gd name="T15" fmla="*/ 10228982 h 450"/>
                <a:gd name="T16" fmla="*/ 29817918 w 2156"/>
                <a:gd name="T17" fmla="*/ 13724763 h 450"/>
                <a:gd name="T18" fmla="*/ 29817918 w 2156"/>
                <a:gd name="T19" fmla="*/ 13724763 h 450"/>
                <a:gd name="T20" fmla="*/ 29817918 w 2156"/>
                <a:gd name="T21" fmla="*/ 16055404 h 450"/>
                <a:gd name="T22" fmla="*/ 30984509 w 2156"/>
                <a:gd name="T23" fmla="*/ 18256864 h 450"/>
                <a:gd name="T24" fmla="*/ 35521971 w 2156"/>
                <a:gd name="T25" fmla="*/ 21752645 h 450"/>
                <a:gd name="T26" fmla="*/ 35521971 w 2156"/>
                <a:gd name="T27" fmla="*/ 21752645 h 450"/>
                <a:gd name="T28" fmla="*/ 44726517 w 2156"/>
                <a:gd name="T29" fmla="*/ 25119245 h 450"/>
                <a:gd name="T30" fmla="*/ 53931423 w 2156"/>
                <a:gd name="T31" fmla="*/ 27449886 h 450"/>
                <a:gd name="T32" fmla="*/ 53931423 w 2156"/>
                <a:gd name="T33" fmla="*/ 27449886 h 450"/>
                <a:gd name="T34" fmla="*/ 80248489 w 2156"/>
                <a:gd name="T35" fmla="*/ 29780526 h 450"/>
                <a:gd name="T36" fmla="*/ 105399323 w 2156"/>
                <a:gd name="T37" fmla="*/ 30816127 h 450"/>
                <a:gd name="T38" fmla="*/ 130679419 w 2156"/>
                <a:gd name="T39" fmla="*/ 30816127 h 450"/>
                <a:gd name="T40" fmla="*/ 156867223 w 2156"/>
                <a:gd name="T41" fmla="*/ 30816127 h 450"/>
                <a:gd name="T42" fmla="*/ 156867223 w 2156"/>
                <a:gd name="T43" fmla="*/ 30816127 h 450"/>
                <a:gd name="T44" fmla="*/ 179814137 w 2156"/>
                <a:gd name="T45" fmla="*/ 28615026 h 450"/>
                <a:gd name="T46" fmla="*/ 203798021 w 2156"/>
                <a:gd name="T47" fmla="*/ 26284386 h 450"/>
                <a:gd name="T48" fmla="*/ 249691129 w 2156"/>
                <a:gd name="T49" fmla="*/ 18256864 h 450"/>
                <a:gd name="T50" fmla="*/ 249691129 w 2156"/>
                <a:gd name="T51" fmla="*/ 18256864 h 450"/>
                <a:gd name="T52" fmla="*/ 256562493 w 2156"/>
                <a:gd name="T53" fmla="*/ 23953745 h 450"/>
                <a:gd name="T54" fmla="*/ 263433498 w 2156"/>
                <a:gd name="T55" fmla="*/ 28615026 h 450"/>
                <a:gd name="T56" fmla="*/ 279379426 w 2156"/>
                <a:gd name="T57" fmla="*/ 36642908 h 450"/>
                <a:gd name="T58" fmla="*/ 279379426 w 2156"/>
                <a:gd name="T59" fmla="*/ 36642908 h 450"/>
                <a:gd name="T60" fmla="*/ 250728459 w 2156"/>
                <a:gd name="T61" fmla="*/ 43505289 h 450"/>
                <a:gd name="T62" fmla="*/ 222207113 w 2156"/>
                <a:gd name="T63" fmla="*/ 49072991 h 450"/>
                <a:gd name="T64" fmla="*/ 193556146 w 2156"/>
                <a:gd name="T65" fmla="*/ 53604732 h 450"/>
                <a:gd name="T66" fmla="*/ 164905178 w 2156"/>
                <a:gd name="T67" fmla="*/ 56971332 h 450"/>
                <a:gd name="T68" fmla="*/ 164905178 w 2156"/>
                <a:gd name="T69" fmla="*/ 56971332 h 450"/>
                <a:gd name="T70" fmla="*/ 137550423 w 2156"/>
                <a:gd name="T71" fmla="*/ 58136473 h 450"/>
                <a:gd name="T72" fmla="*/ 110066407 w 2156"/>
                <a:gd name="T73" fmla="*/ 58136473 h 450"/>
                <a:gd name="T74" fmla="*/ 82452409 w 2156"/>
                <a:gd name="T75" fmla="*/ 55935372 h 450"/>
                <a:gd name="T76" fmla="*/ 54968393 w 2156"/>
                <a:gd name="T77" fmla="*/ 52439591 h 450"/>
                <a:gd name="T78" fmla="*/ 54968393 w 2156"/>
                <a:gd name="T79" fmla="*/ 52439591 h 450"/>
                <a:gd name="T80" fmla="*/ 34355381 w 2156"/>
                <a:gd name="T81" fmla="*/ 47907490 h 450"/>
                <a:gd name="T82" fmla="*/ 24113505 w 2156"/>
                <a:gd name="T83" fmla="*/ 45706390 h 450"/>
                <a:gd name="T84" fmla="*/ 13742008 w 2156"/>
                <a:gd name="T85" fmla="*/ 41174649 h 450"/>
                <a:gd name="T86" fmla="*/ 13742008 w 2156"/>
                <a:gd name="T87" fmla="*/ 41174649 h 450"/>
                <a:gd name="T88" fmla="*/ 5704413 w 2156"/>
                <a:gd name="T89" fmla="*/ 35477408 h 450"/>
                <a:gd name="T90" fmla="*/ 2333542 w 2156"/>
                <a:gd name="T91" fmla="*/ 31981627 h 450"/>
                <a:gd name="T92" fmla="*/ 0 w 2156"/>
                <a:gd name="T93" fmla="*/ 28615026 h 450"/>
                <a:gd name="T94" fmla="*/ 0 w 2156"/>
                <a:gd name="T95" fmla="*/ 28615026 h 450"/>
                <a:gd name="T96" fmla="*/ 0 w 2156"/>
                <a:gd name="T97" fmla="*/ 23953745 h 450"/>
                <a:gd name="T98" fmla="*/ 2333542 w 2156"/>
                <a:gd name="T99" fmla="*/ 20587504 h 450"/>
                <a:gd name="T100" fmla="*/ 4667084 w 2156"/>
                <a:gd name="T101" fmla="*/ 17091364 h 450"/>
                <a:gd name="T102" fmla="*/ 6871004 w 2156"/>
                <a:gd name="T103" fmla="*/ 14890263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56" h="450">
                  <a:moveTo>
                    <a:pt x="53" y="115"/>
                  </a:moveTo>
                  <a:lnTo>
                    <a:pt x="53" y="115"/>
                  </a:lnTo>
                  <a:lnTo>
                    <a:pt x="115" y="79"/>
                  </a:lnTo>
                  <a:lnTo>
                    <a:pt x="168" y="44"/>
                  </a:lnTo>
                  <a:lnTo>
                    <a:pt x="292" y="0"/>
                  </a:lnTo>
                  <a:lnTo>
                    <a:pt x="256" y="53"/>
                  </a:lnTo>
                  <a:lnTo>
                    <a:pt x="239" y="79"/>
                  </a:lnTo>
                  <a:lnTo>
                    <a:pt x="230" y="106"/>
                  </a:lnTo>
                  <a:lnTo>
                    <a:pt x="230" y="124"/>
                  </a:lnTo>
                  <a:lnTo>
                    <a:pt x="239" y="141"/>
                  </a:lnTo>
                  <a:lnTo>
                    <a:pt x="274" y="168"/>
                  </a:lnTo>
                  <a:lnTo>
                    <a:pt x="345" y="194"/>
                  </a:lnTo>
                  <a:lnTo>
                    <a:pt x="416" y="212"/>
                  </a:lnTo>
                  <a:lnTo>
                    <a:pt x="619" y="230"/>
                  </a:lnTo>
                  <a:lnTo>
                    <a:pt x="813" y="238"/>
                  </a:lnTo>
                  <a:lnTo>
                    <a:pt x="1008" y="238"/>
                  </a:lnTo>
                  <a:lnTo>
                    <a:pt x="1210" y="238"/>
                  </a:lnTo>
                  <a:lnTo>
                    <a:pt x="1387" y="221"/>
                  </a:lnTo>
                  <a:lnTo>
                    <a:pt x="1572" y="203"/>
                  </a:lnTo>
                  <a:lnTo>
                    <a:pt x="1926" y="141"/>
                  </a:lnTo>
                  <a:lnTo>
                    <a:pt x="1979" y="185"/>
                  </a:lnTo>
                  <a:lnTo>
                    <a:pt x="2032" y="221"/>
                  </a:lnTo>
                  <a:lnTo>
                    <a:pt x="2155" y="283"/>
                  </a:lnTo>
                  <a:lnTo>
                    <a:pt x="1934" y="336"/>
                  </a:lnTo>
                  <a:lnTo>
                    <a:pt x="1714" y="379"/>
                  </a:lnTo>
                  <a:lnTo>
                    <a:pt x="1493" y="414"/>
                  </a:lnTo>
                  <a:lnTo>
                    <a:pt x="1272" y="440"/>
                  </a:lnTo>
                  <a:lnTo>
                    <a:pt x="1061" y="449"/>
                  </a:lnTo>
                  <a:lnTo>
                    <a:pt x="849" y="449"/>
                  </a:lnTo>
                  <a:lnTo>
                    <a:pt x="636" y="432"/>
                  </a:lnTo>
                  <a:lnTo>
                    <a:pt x="424" y="405"/>
                  </a:lnTo>
                  <a:lnTo>
                    <a:pt x="265" y="370"/>
                  </a:lnTo>
                  <a:lnTo>
                    <a:pt x="186" y="353"/>
                  </a:lnTo>
                  <a:lnTo>
                    <a:pt x="106" y="318"/>
                  </a:lnTo>
                  <a:lnTo>
                    <a:pt x="44" y="274"/>
                  </a:lnTo>
                  <a:lnTo>
                    <a:pt x="18" y="247"/>
                  </a:lnTo>
                  <a:lnTo>
                    <a:pt x="0" y="221"/>
                  </a:lnTo>
                  <a:lnTo>
                    <a:pt x="0" y="185"/>
                  </a:lnTo>
                  <a:lnTo>
                    <a:pt x="18" y="159"/>
                  </a:lnTo>
                  <a:lnTo>
                    <a:pt x="36" y="132"/>
                  </a:lnTo>
                  <a:lnTo>
                    <a:pt x="53" y="115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6"/>
            <p:cNvSpPr>
              <a:spLocks noChangeArrowheads="1"/>
            </p:cNvSpPr>
            <p:nvPr/>
          </p:nvSpPr>
          <p:spPr bwMode="gray">
            <a:xfrm>
              <a:off x="5113338" y="2997200"/>
              <a:ext cx="681037" cy="165100"/>
            </a:xfrm>
            <a:custGeom>
              <a:avLst/>
              <a:gdLst>
                <a:gd name="T0" fmla="*/ 5706881 w 1891"/>
                <a:gd name="T1" fmla="*/ 12495558 h 460"/>
                <a:gd name="T2" fmla="*/ 5706881 w 1891"/>
                <a:gd name="T3" fmla="*/ 12495558 h 460"/>
                <a:gd name="T4" fmla="*/ 12581357 w 1891"/>
                <a:gd name="T5" fmla="*/ 9146181 h 460"/>
                <a:gd name="T6" fmla="*/ 19455833 w 1891"/>
                <a:gd name="T7" fmla="*/ 5667955 h 460"/>
                <a:gd name="T8" fmla="*/ 34372020 w 1891"/>
                <a:gd name="T9" fmla="*/ 0 h 460"/>
                <a:gd name="T10" fmla="*/ 34372020 w 1891"/>
                <a:gd name="T11" fmla="*/ 0 h 460"/>
                <a:gd name="T12" fmla="*/ 28664779 w 1891"/>
                <a:gd name="T13" fmla="*/ 5667955 h 460"/>
                <a:gd name="T14" fmla="*/ 27497544 w 1891"/>
                <a:gd name="T15" fmla="*/ 9146181 h 460"/>
                <a:gd name="T16" fmla="*/ 27497544 w 1891"/>
                <a:gd name="T17" fmla="*/ 12495558 h 460"/>
                <a:gd name="T18" fmla="*/ 27497544 w 1891"/>
                <a:gd name="T19" fmla="*/ 12495558 h 460"/>
                <a:gd name="T20" fmla="*/ 32166843 w 1891"/>
                <a:gd name="T21" fmla="*/ 15973425 h 460"/>
                <a:gd name="T22" fmla="*/ 36706490 w 1891"/>
                <a:gd name="T23" fmla="*/ 18163512 h 460"/>
                <a:gd name="T24" fmla="*/ 48120612 w 1891"/>
                <a:gd name="T25" fmla="*/ 20482091 h 460"/>
                <a:gd name="T26" fmla="*/ 48120612 w 1891"/>
                <a:gd name="T27" fmla="*/ 20482091 h 460"/>
                <a:gd name="T28" fmla="*/ 71078510 w 1891"/>
                <a:gd name="T29" fmla="*/ 22801028 h 460"/>
                <a:gd name="T30" fmla="*/ 94036408 w 1891"/>
                <a:gd name="T31" fmla="*/ 24990756 h 460"/>
                <a:gd name="T32" fmla="*/ 115827071 w 1891"/>
                <a:gd name="T33" fmla="*/ 24990756 h 460"/>
                <a:gd name="T34" fmla="*/ 138525303 w 1891"/>
                <a:gd name="T35" fmla="*/ 23960317 h 460"/>
                <a:gd name="T36" fmla="*/ 138525303 w 1891"/>
                <a:gd name="T37" fmla="*/ 23960317 h 460"/>
                <a:gd name="T38" fmla="*/ 155776319 w 1891"/>
                <a:gd name="T39" fmla="*/ 22801028 h 460"/>
                <a:gd name="T40" fmla="*/ 171859741 w 1891"/>
                <a:gd name="T41" fmla="*/ 20482091 h 460"/>
                <a:gd name="T42" fmla="*/ 205064526 w 1891"/>
                <a:gd name="T43" fmla="*/ 14814136 h 460"/>
                <a:gd name="T44" fmla="*/ 205064526 w 1891"/>
                <a:gd name="T45" fmla="*/ 14814136 h 460"/>
                <a:gd name="T46" fmla="*/ 224520360 w 1891"/>
                <a:gd name="T47" fmla="*/ 24990756 h 460"/>
                <a:gd name="T48" fmla="*/ 245143428 w 1891"/>
                <a:gd name="T49" fmla="*/ 34136937 h 460"/>
                <a:gd name="T50" fmla="*/ 245143428 w 1891"/>
                <a:gd name="T51" fmla="*/ 34136937 h 460"/>
                <a:gd name="T52" fmla="*/ 229060006 w 1891"/>
                <a:gd name="T53" fmla="*/ 40964181 h 460"/>
                <a:gd name="T54" fmla="*/ 213106237 w 1891"/>
                <a:gd name="T55" fmla="*/ 46632495 h 460"/>
                <a:gd name="T56" fmla="*/ 195855221 w 1891"/>
                <a:gd name="T57" fmla="*/ 50110362 h 460"/>
                <a:gd name="T58" fmla="*/ 178734217 w 1891"/>
                <a:gd name="T59" fmla="*/ 53459739 h 460"/>
                <a:gd name="T60" fmla="*/ 178734217 w 1891"/>
                <a:gd name="T61" fmla="*/ 53459739 h 460"/>
                <a:gd name="T62" fmla="*/ 151236673 w 1891"/>
                <a:gd name="T63" fmla="*/ 57968405 h 460"/>
                <a:gd name="T64" fmla="*/ 121533952 w 1891"/>
                <a:gd name="T65" fmla="*/ 59127694 h 460"/>
                <a:gd name="T66" fmla="*/ 92869173 w 1891"/>
                <a:gd name="T67" fmla="*/ 59127694 h 460"/>
                <a:gd name="T68" fmla="*/ 64204394 w 1891"/>
                <a:gd name="T69" fmla="*/ 55778317 h 460"/>
                <a:gd name="T70" fmla="*/ 64204394 w 1891"/>
                <a:gd name="T71" fmla="*/ 55778317 h 460"/>
                <a:gd name="T72" fmla="*/ 51622677 w 1891"/>
                <a:gd name="T73" fmla="*/ 53459739 h 460"/>
                <a:gd name="T74" fmla="*/ 39041319 w 1891"/>
                <a:gd name="T75" fmla="*/ 50110362 h 460"/>
                <a:gd name="T76" fmla="*/ 26330309 w 1891"/>
                <a:gd name="T77" fmla="*/ 45472847 h 460"/>
                <a:gd name="T78" fmla="*/ 14916187 w 1891"/>
                <a:gd name="T79" fmla="*/ 40964181 h 460"/>
                <a:gd name="T80" fmla="*/ 14916187 w 1891"/>
                <a:gd name="T81" fmla="*/ 40964181 h 460"/>
                <a:gd name="T82" fmla="*/ 6874476 w 1891"/>
                <a:gd name="T83" fmla="*/ 35296227 h 460"/>
                <a:gd name="T84" fmla="*/ 3502064 w 1891"/>
                <a:gd name="T85" fmla="*/ 30787561 h 460"/>
                <a:gd name="T86" fmla="*/ 1167235 w 1891"/>
                <a:gd name="T87" fmla="*/ 26150045 h 460"/>
                <a:gd name="T88" fmla="*/ 1167235 w 1891"/>
                <a:gd name="T89" fmla="*/ 26150045 h 460"/>
                <a:gd name="T90" fmla="*/ 0 w 1891"/>
                <a:gd name="T91" fmla="*/ 22801028 h 460"/>
                <a:gd name="T92" fmla="*/ 1167235 w 1891"/>
                <a:gd name="T93" fmla="*/ 19322802 h 460"/>
                <a:gd name="T94" fmla="*/ 3502064 w 1891"/>
                <a:gd name="T95" fmla="*/ 15973425 h 460"/>
                <a:gd name="T96" fmla="*/ 5706881 w 1891"/>
                <a:gd name="T97" fmla="*/ 12495558 h 4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891" h="460">
                  <a:moveTo>
                    <a:pt x="44" y="97"/>
                  </a:moveTo>
                  <a:lnTo>
                    <a:pt x="44" y="97"/>
                  </a:lnTo>
                  <a:lnTo>
                    <a:pt x="97" y="71"/>
                  </a:lnTo>
                  <a:lnTo>
                    <a:pt x="150" y="44"/>
                  </a:lnTo>
                  <a:lnTo>
                    <a:pt x="265" y="0"/>
                  </a:lnTo>
                  <a:lnTo>
                    <a:pt x="221" y="44"/>
                  </a:lnTo>
                  <a:lnTo>
                    <a:pt x="212" y="71"/>
                  </a:lnTo>
                  <a:lnTo>
                    <a:pt x="212" y="97"/>
                  </a:lnTo>
                  <a:lnTo>
                    <a:pt x="248" y="124"/>
                  </a:lnTo>
                  <a:lnTo>
                    <a:pt x="283" y="141"/>
                  </a:lnTo>
                  <a:lnTo>
                    <a:pt x="371" y="159"/>
                  </a:lnTo>
                  <a:lnTo>
                    <a:pt x="548" y="177"/>
                  </a:lnTo>
                  <a:lnTo>
                    <a:pt x="725" y="194"/>
                  </a:lnTo>
                  <a:lnTo>
                    <a:pt x="893" y="194"/>
                  </a:lnTo>
                  <a:lnTo>
                    <a:pt x="1068" y="186"/>
                  </a:lnTo>
                  <a:lnTo>
                    <a:pt x="1201" y="177"/>
                  </a:lnTo>
                  <a:lnTo>
                    <a:pt x="1325" y="159"/>
                  </a:lnTo>
                  <a:lnTo>
                    <a:pt x="1581" y="115"/>
                  </a:lnTo>
                  <a:lnTo>
                    <a:pt x="1731" y="194"/>
                  </a:lnTo>
                  <a:lnTo>
                    <a:pt x="1890" y="265"/>
                  </a:lnTo>
                  <a:lnTo>
                    <a:pt x="1766" y="318"/>
                  </a:lnTo>
                  <a:lnTo>
                    <a:pt x="1643" y="362"/>
                  </a:lnTo>
                  <a:lnTo>
                    <a:pt x="1510" y="389"/>
                  </a:lnTo>
                  <a:lnTo>
                    <a:pt x="1378" y="415"/>
                  </a:lnTo>
                  <a:lnTo>
                    <a:pt x="1166" y="450"/>
                  </a:lnTo>
                  <a:lnTo>
                    <a:pt x="937" y="459"/>
                  </a:lnTo>
                  <a:lnTo>
                    <a:pt x="716" y="459"/>
                  </a:lnTo>
                  <a:lnTo>
                    <a:pt x="495" y="433"/>
                  </a:lnTo>
                  <a:lnTo>
                    <a:pt x="398" y="415"/>
                  </a:lnTo>
                  <a:lnTo>
                    <a:pt x="301" y="389"/>
                  </a:lnTo>
                  <a:lnTo>
                    <a:pt x="203" y="353"/>
                  </a:lnTo>
                  <a:lnTo>
                    <a:pt x="115" y="318"/>
                  </a:lnTo>
                  <a:lnTo>
                    <a:pt x="53" y="274"/>
                  </a:lnTo>
                  <a:lnTo>
                    <a:pt x="27" y="239"/>
                  </a:lnTo>
                  <a:lnTo>
                    <a:pt x="9" y="203"/>
                  </a:lnTo>
                  <a:lnTo>
                    <a:pt x="0" y="177"/>
                  </a:lnTo>
                  <a:lnTo>
                    <a:pt x="9" y="150"/>
                  </a:lnTo>
                  <a:lnTo>
                    <a:pt x="27" y="124"/>
                  </a:lnTo>
                  <a:lnTo>
                    <a:pt x="44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7"/>
            <p:cNvSpPr>
              <a:spLocks noChangeArrowheads="1"/>
            </p:cNvSpPr>
            <p:nvPr/>
          </p:nvSpPr>
          <p:spPr bwMode="gray">
            <a:xfrm>
              <a:off x="4730750" y="3143250"/>
              <a:ext cx="1400175" cy="212725"/>
            </a:xfrm>
            <a:custGeom>
              <a:avLst/>
              <a:gdLst>
                <a:gd name="T0" fmla="*/ 45781185 w 3888"/>
                <a:gd name="T1" fmla="*/ 10294742 h 593"/>
                <a:gd name="T2" fmla="*/ 69903953 w 3888"/>
                <a:gd name="T3" fmla="*/ 3474628 h 593"/>
                <a:gd name="T4" fmla="*/ 95063888 w 3888"/>
                <a:gd name="T5" fmla="*/ 0 h 593"/>
                <a:gd name="T6" fmla="*/ 105439516 w 3888"/>
                <a:gd name="T7" fmla="*/ 0 h 593"/>
                <a:gd name="T8" fmla="*/ 115685138 w 3888"/>
                <a:gd name="T9" fmla="*/ 3474628 h 593"/>
                <a:gd name="T10" fmla="*/ 99732938 w 3888"/>
                <a:gd name="T11" fmla="*/ 5662144 h 593"/>
                <a:gd name="T12" fmla="*/ 69903953 w 3888"/>
                <a:gd name="T13" fmla="*/ 13640587 h 593"/>
                <a:gd name="T14" fmla="*/ 56156453 w 3888"/>
                <a:gd name="T15" fmla="*/ 19302731 h 593"/>
                <a:gd name="T16" fmla="*/ 46948358 w 3888"/>
                <a:gd name="T17" fmla="*/ 26123204 h 593"/>
                <a:gd name="T18" fmla="*/ 45781185 w 3888"/>
                <a:gd name="T19" fmla="*/ 28439503 h 593"/>
                <a:gd name="T20" fmla="*/ 49282703 w 3888"/>
                <a:gd name="T21" fmla="*/ 35259617 h 593"/>
                <a:gd name="T22" fmla="*/ 56156453 w 3888"/>
                <a:gd name="T23" fmla="*/ 37575916 h 593"/>
                <a:gd name="T24" fmla="*/ 95063888 w 3888"/>
                <a:gd name="T25" fmla="*/ 47742234 h 593"/>
                <a:gd name="T26" fmla="*/ 136306028 w 3888"/>
                <a:gd name="T27" fmla="*/ 53404378 h 593"/>
                <a:gd name="T28" fmla="*/ 166135013 w 3888"/>
                <a:gd name="T29" fmla="*/ 55720677 h 593"/>
                <a:gd name="T30" fmla="*/ 226830871 w 3888"/>
                <a:gd name="T31" fmla="*/ 56878647 h 593"/>
                <a:gd name="T32" fmla="*/ 316188181 w 3888"/>
                <a:gd name="T33" fmla="*/ 55720677 h 593"/>
                <a:gd name="T34" fmla="*/ 376884039 w 3888"/>
                <a:gd name="T35" fmla="*/ 51216503 h 593"/>
                <a:gd name="T36" fmla="*/ 444453286 w 3888"/>
                <a:gd name="T37" fmla="*/ 40921761 h 593"/>
                <a:gd name="T38" fmla="*/ 467408882 w 3888"/>
                <a:gd name="T39" fmla="*/ 36417946 h 593"/>
                <a:gd name="T40" fmla="*/ 488029772 w 3888"/>
                <a:gd name="T41" fmla="*/ 27281174 h 593"/>
                <a:gd name="T42" fmla="*/ 492569177 w 3888"/>
                <a:gd name="T43" fmla="*/ 21619030 h 593"/>
                <a:gd name="T44" fmla="*/ 494903522 w 3888"/>
                <a:gd name="T45" fmla="*/ 13640587 h 593"/>
                <a:gd name="T46" fmla="*/ 490364117 w 3888"/>
                <a:gd name="T47" fmla="*/ 5662144 h 593"/>
                <a:gd name="T48" fmla="*/ 494903522 w 3888"/>
                <a:gd name="T49" fmla="*/ 9136772 h 593"/>
                <a:gd name="T50" fmla="*/ 502944445 w 3888"/>
                <a:gd name="T51" fmla="*/ 15956886 h 593"/>
                <a:gd name="T52" fmla="*/ 504111617 w 3888"/>
                <a:gd name="T53" fmla="*/ 21619030 h 593"/>
                <a:gd name="T54" fmla="*/ 500609739 w 3888"/>
                <a:gd name="T55" fmla="*/ 27281174 h 593"/>
                <a:gd name="T56" fmla="*/ 491531650 w 3888"/>
                <a:gd name="T57" fmla="*/ 35259617 h 593"/>
                <a:gd name="T58" fmla="*/ 485695427 w 3888"/>
                <a:gd name="T59" fmla="*/ 38734245 h 593"/>
                <a:gd name="T60" fmla="*/ 450289510 w 3888"/>
                <a:gd name="T61" fmla="*/ 52246049 h 593"/>
                <a:gd name="T62" fmla="*/ 413586774 w 3888"/>
                <a:gd name="T63" fmla="*/ 61382821 h 593"/>
                <a:gd name="T64" fmla="*/ 386092134 w 3888"/>
                <a:gd name="T65" fmla="*/ 65886636 h 593"/>
                <a:gd name="T66" fmla="*/ 332140381 w 3888"/>
                <a:gd name="T67" fmla="*/ 72707109 h 593"/>
                <a:gd name="T68" fmla="*/ 277151100 w 3888"/>
                <a:gd name="T69" fmla="*/ 76181378 h 593"/>
                <a:gd name="T70" fmla="*/ 194796826 w 3888"/>
                <a:gd name="T71" fmla="*/ 76181378 h 593"/>
                <a:gd name="T72" fmla="*/ 153555046 w 3888"/>
                <a:gd name="T73" fmla="*/ 73865079 h 593"/>
                <a:gd name="T74" fmla="*/ 71071126 w 3888"/>
                <a:gd name="T75" fmla="*/ 65886636 h 593"/>
                <a:gd name="T76" fmla="*/ 29699340 w 3888"/>
                <a:gd name="T77" fmla="*/ 59066522 h 593"/>
                <a:gd name="T78" fmla="*/ 8040923 w 3888"/>
                <a:gd name="T79" fmla="*/ 52246049 h 593"/>
                <a:gd name="T80" fmla="*/ 2204699 w 3888"/>
                <a:gd name="T81" fmla="*/ 47742234 h 593"/>
                <a:gd name="T82" fmla="*/ 0 w 3888"/>
                <a:gd name="T83" fmla="*/ 43238060 h 593"/>
                <a:gd name="T84" fmla="*/ 2204699 w 3888"/>
                <a:gd name="T85" fmla="*/ 35259617 h 593"/>
                <a:gd name="T86" fmla="*/ 5706577 w 3888"/>
                <a:gd name="T87" fmla="*/ 30755802 h 593"/>
                <a:gd name="T88" fmla="*/ 23993122 w 3888"/>
                <a:gd name="T89" fmla="*/ 19302731 h 593"/>
                <a:gd name="T90" fmla="*/ 45781185 w 3888"/>
                <a:gd name="T91" fmla="*/ 10294742 h 5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888" h="593">
                  <a:moveTo>
                    <a:pt x="353" y="80"/>
                  </a:moveTo>
                  <a:lnTo>
                    <a:pt x="353" y="80"/>
                  </a:lnTo>
                  <a:lnTo>
                    <a:pt x="442" y="53"/>
                  </a:lnTo>
                  <a:lnTo>
                    <a:pt x="539" y="27"/>
                  </a:lnTo>
                  <a:lnTo>
                    <a:pt x="636" y="9"/>
                  </a:lnTo>
                  <a:lnTo>
                    <a:pt x="733" y="0"/>
                  </a:lnTo>
                  <a:lnTo>
                    <a:pt x="813" y="0"/>
                  </a:lnTo>
                  <a:lnTo>
                    <a:pt x="857" y="9"/>
                  </a:lnTo>
                  <a:lnTo>
                    <a:pt x="892" y="27"/>
                  </a:lnTo>
                  <a:lnTo>
                    <a:pt x="769" y="44"/>
                  </a:lnTo>
                  <a:lnTo>
                    <a:pt x="654" y="62"/>
                  </a:lnTo>
                  <a:lnTo>
                    <a:pt x="539" y="106"/>
                  </a:lnTo>
                  <a:lnTo>
                    <a:pt x="433" y="150"/>
                  </a:lnTo>
                  <a:lnTo>
                    <a:pt x="389" y="177"/>
                  </a:lnTo>
                  <a:lnTo>
                    <a:pt x="362" y="203"/>
                  </a:lnTo>
                  <a:lnTo>
                    <a:pt x="353" y="221"/>
                  </a:lnTo>
                  <a:lnTo>
                    <a:pt x="362" y="256"/>
                  </a:lnTo>
                  <a:lnTo>
                    <a:pt x="380" y="274"/>
                  </a:lnTo>
                  <a:lnTo>
                    <a:pt x="433" y="292"/>
                  </a:lnTo>
                  <a:lnTo>
                    <a:pt x="583" y="345"/>
                  </a:lnTo>
                  <a:lnTo>
                    <a:pt x="733" y="371"/>
                  </a:lnTo>
                  <a:lnTo>
                    <a:pt x="892" y="398"/>
                  </a:lnTo>
                  <a:lnTo>
                    <a:pt x="1051" y="415"/>
                  </a:lnTo>
                  <a:lnTo>
                    <a:pt x="1281" y="433"/>
                  </a:lnTo>
                  <a:lnTo>
                    <a:pt x="1511" y="442"/>
                  </a:lnTo>
                  <a:lnTo>
                    <a:pt x="1749" y="442"/>
                  </a:lnTo>
                  <a:lnTo>
                    <a:pt x="1979" y="442"/>
                  </a:lnTo>
                  <a:lnTo>
                    <a:pt x="2438" y="433"/>
                  </a:lnTo>
                  <a:lnTo>
                    <a:pt x="2906" y="398"/>
                  </a:lnTo>
                  <a:lnTo>
                    <a:pt x="3259" y="354"/>
                  </a:lnTo>
                  <a:lnTo>
                    <a:pt x="3427" y="318"/>
                  </a:lnTo>
                  <a:lnTo>
                    <a:pt x="3604" y="283"/>
                  </a:lnTo>
                  <a:lnTo>
                    <a:pt x="3710" y="239"/>
                  </a:lnTo>
                  <a:lnTo>
                    <a:pt x="3763" y="212"/>
                  </a:lnTo>
                  <a:lnTo>
                    <a:pt x="3798" y="168"/>
                  </a:lnTo>
                  <a:lnTo>
                    <a:pt x="3816" y="133"/>
                  </a:lnTo>
                  <a:lnTo>
                    <a:pt x="3816" y="106"/>
                  </a:lnTo>
                  <a:lnTo>
                    <a:pt x="3798" y="71"/>
                  </a:lnTo>
                  <a:lnTo>
                    <a:pt x="3781" y="44"/>
                  </a:lnTo>
                  <a:lnTo>
                    <a:pt x="3816" y="71"/>
                  </a:lnTo>
                  <a:lnTo>
                    <a:pt x="3852" y="97"/>
                  </a:lnTo>
                  <a:lnTo>
                    <a:pt x="3878" y="124"/>
                  </a:lnTo>
                  <a:lnTo>
                    <a:pt x="3887" y="150"/>
                  </a:lnTo>
                  <a:lnTo>
                    <a:pt x="3887" y="168"/>
                  </a:lnTo>
                  <a:lnTo>
                    <a:pt x="3860" y="212"/>
                  </a:lnTo>
                  <a:lnTo>
                    <a:pt x="3825" y="248"/>
                  </a:lnTo>
                  <a:lnTo>
                    <a:pt x="3790" y="274"/>
                  </a:lnTo>
                  <a:lnTo>
                    <a:pt x="3745" y="301"/>
                  </a:lnTo>
                  <a:lnTo>
                    <a:pt x="3613" y="362"/>
                  </a:lnTo>
                  <a:lnTo>
                    <a:pt x="3472" y="406"/>
                  </a:lnTo>
                  <a:lnTo>
                    <a:pt x="3330" y="442"/>
                  </a:lnTo>
                  <a:lnTo>
                    <a:pt x="3189" y="477"/>
                  </a:lnTo>
                  <a:lnTo>
                    <a:pt x="2977" y="512"/>
                  </a:lnTo>
                  <a:lnTo>
                    <a:pt x="2773" y="539"/>
                  </a:lnTo>
                  <a:lnTo>
                    <a:pt x="2561" y="565"/>
                  </a:lnTo>
                  <a:lnTo>
                    <a:pt x="2349" y="583"/>
                  </a:lnTo>
                  <a:lnTo>
                    <a:pt x="2137" y="592"/>
                  </a:lnTo>
                  <a:lnTo>
                    <a:pt x="1926" y="592"/>
                  </a:lnTo>
                  <a:lnTo>
                    <a:pt x="1502" y="592"/>
                  </a:lnTo>
                  <a:lnTo>
                    <a:pt x="1184" y="574"/>
                  </a:lnTo>
                  <a:lnTo>
                    <a:pt x="866" y="548"/>
                  </a:lnTo>
                  <a:lnTo>
                    <a:pt x="548" y="512"/>
                  </a:lnTo>
                  <a:lnTo>
                    <a:pt x="229" y="459"/>
                  </a:lnTo>
                  <a:lnTo>
                    <a:pt x="115" y="433"/>
                  </a:lnTo>
                  <a:lnTo>
                    <a:pt x="62" y="406"/>
                  </a:lnTo>
                  <a:lnTo>
                    <a:pt x="17" y="371"/>
                  </a:lnTo>
                  <a:lnTo>
                    <a:pt x="9" y="354"/>
                  </a:lnTo>
                  <a:lnTo>
                    <a:pt x="0" y="336"/>
                  </a:lnTo>
                  <a:lnTo>
                    <a:pt x="0" y="301"/>
                  </a:lnTo>
                  <a:lnTo>
                    <a:pt x="17" y="274"/>
                  </a:lnTo>
                  <a:lnTo>
                    <a:pt x="44" y="239"/>
                  </a:lnTo>
                  <a:lnTo>
                    <a:pt x="115" y="186"/>
                  </a:lnTo>
                  <a:lnTo>
                    <a:pt x="185" y="150"/>
                  </a:lnTo>
                  <a:lnTo>
                    <a:pt x="265" y="115"/>
                  </a:lnTo>
                  <a:lnTo>
                    <a:pt x="353" y="80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8"/>
            <p:cNvSpPr>
              <a:spLocks noChangeArrowheads="1"/>
            </p:cNvSpPr>
            <p:nvPr/>
          </p:nvSpPr>
          <p:spPr bwMode="gray">
            <a:xfrm>
              <a:off x="5002213" y="3263900"/>
              <a:ext cx="1217612" cy="190500"/>
            </a:xfrm>
            <a:custGeom>
              <a:avLst/>
              <a:gdLst>
                <a:gd name="T0" fmla="*/ 387622319 w 3384"/>
                <a:gd name="T1" fmla="*/ 27285627 h 531"/>
                <a:gd name="T2" fmla="*/ 387622319 w 3384"/>
                <a:gd name="T3" fmla="*/ 27285627 h 531"/>
                <a:gd name="T4" fmla="*/ 401475534 w 3384"/>
                <a:gd name="T5" fmla="*/ 22652280 h 531"/>
                <a:gd name="T6" fmla="*/ 415198856 w 3384"/>
                <a:gd name="T7" fmla="*/ 16989299 h 531"/>
                <a:gd name="T8" fmla="*/ 426592019 w 3384"/>
                <a:gd name="T9" fmla="*/ 10167893 h 531"/>
                <a:gd name="T10" fmla="*/ 432288241 w 3384"/>
                <a:gd name="T11" fmla="*/ 5662980 h 531"/>
                <a:gd name="T12" fmla="*/ 437984823 w 3384"/>
                <a:gd name="T13" fmla="*/ 0 h 531"/>
                <a:gd name="T14" fmla="*/ 437984823 w 3384"/>
                <a:gd name="T15" fmla="*/ 0 h 531"/>
                <a:gd name="T16" fmla="*/ 436819744 w 3384"/>
                <a:gd name="T17" fmla="*/ 5662980 h 531"/>
                <a:gd name="T18" fmla="*/ 434618759 w 3384"/>
                <a:gd name="T19" fmla="*/ 11326319 h 531"/>
                <a:gd name="T20" fmla="*/ 431123162 w 3384"/>
                <a:gd name="T21" fmla="*/ 15830873 h 531"/>
                <a:gd name="T22" fmla="*/ 427757098 w 3384"/>
                <a:gd name="T23" fmla="*/ 20464220 h 531"/>
                <a:gd name="T24" fmla="*/ 418564919 w 3384"/>
                <a:gd name="T25" fmla="*/ 27285627 h 531"/>
                <a:gd name="T26" fmla="*/ 409372740 w 3384"/>
                <a:gd name="T27" fmla="*/ 32948966 h 531"/>
                <a:gd name="T28" fmla="*/ 409372740 w 3384"/>
                <a:gd name="T29" fmla="*/ 32948966 h 531"/>
                <a:gd name="T30" fmla="*/ 389952837 w 3384"/>
                <a:gd name="T31" fmla="*/ 42087226 h 531"/>
                <a:gd name="T32" fmla="*/ 370532933 w 3384"/>
                <a:gd name="T33" fmla="*/ 47750206 h 531"/>
                <a:gd name="T34" fmla="*/ 348782511 w 3384"/>
                <a:gd name="T35" fmla="*/ 53413186 h 531"/>
                <a:gd name="T36" fmla="*/ 328197528 w 3384"/>
                <a:gd name="T37" fmla="*/ 56759672 h 531"/>
                <a:gd name="T38" fmla="*/ 328197528 w 3384"/>
                <a:gd name="T39" fmla="*/ 56759672 h 531"/>
                <a:gd name="T40" fmla="*/ 283531605 w 3384"/>
                <a:gd name="T41" fmla="*/ 62422653 h 531"/>
                <a:gd name="T42" fmla="*/ 238994855 w 3384"/>
                <a:gd name="T43" fmla="*/ 65897932 h 531"/>
                <a:gd name="T44" fmla="*/ 194328932 w 3384"/>
                <a:gd name="T45" fmla="*/ 68214427 h 531"/>
                <a:gd name="T46" fmla="*/ 149792542 w 3384"/>
                <a:gd name="T47" fmla="*/ 67056000 h 531"/>
                <a:gd name="T48" fmla="*/ 149792542 w 3384"/>
                <a:gd name="T49" fmla="*/ 67056000 h 531"/>
                <a:gd name="T50" fmla="*/ 118979475 w 3384"/>
                <a:gd name="T51" fmla="*/ 65897932 h 531"/>
                <a:gd name="T52" fmla="*/ 88037234 w 3384"/>
                <a:gd name="T53" fmla="*/ 64739506 h 531"/>
                <a:gd name="T54" fmla="*/ 58389245 w 3384"/>
                <a:gd name="T55" fmla="*/ 61393020 h 531"/>
                <a:gd name="T56" fmla="*/ 27447004 w 3384"/>
                <a:gd name="T57" fmla="*/ 56759672 h 531"/>
                <a:gd name="T58" fmla="*/ 27447004 w 3384"/>
                <a:gd name="T59" fmla="*/ 56759672 h 531"/>
                <a:gd name="T60" fmla="*/ 13723322 w 3384"/>
                <a:gd name="T61" fmla="*/ 52254760 h 531"/>
                <a:gd name="T62" fmla="*/ 5696582 w 3384"/>
                <a:gd name="T63" fmla="*/ 49938266 h 531"/>
                <a:gd name="T64" fmla="*/ 0 w 3384"/>
                <a:gd name="T65" fmla="*/ 46591780 h 531"/>
                <a:gd name="T66" fmla="*/ 0 w 3384"/>
                <a:gd name="T67" fmla="*/ 46591780 h 531"/>
                <a:gd name="T68" fmla="*/ 26281565 w 3384"/>
                <a:gd name="T69" fmla="*/ 49938266 h 531"/>
                <a:gd name="T70" fmla="*/ 53728569 w 3384"/>
                <a:gd name="T71" fmla="*/ 53413186 h 531"/>
                <a:gd name="T72" fmla="*/ 81175573 w 3384"/>
                <a:gd name="T73" fmla="*/ 54571613 h 531"/>
                <a:gd name="T74" fmla="*/ 107457138 w 3384"/>
                <a:gd name="T75" fmla="*/ 55601246 h 531"/>
                <a:gd name="T76" fmla="*/ 107457138 w 3384"/>
                <a:gd name="T77" fmla="*/ 55601246 h 531"/>
                <a:gd name="T78" fmla="*/ 152123060 w 3384"/>
                <a:gd name="T79" fmla="*/ 56759672 h 531"/>
                <a:gd name="T80" fmla="*/ 196659450 w 3384"/>
                <a:gd name="T81" fmla="*/ 55601246 h 531"/>
                <a:gd name="T82" fmla="*/ 241195840 w 3384"/>
                <a:gd name="T83" fmla="*/ 52254760 h 531"/>
                <a:gd name="T84" fmla="*/ 285861763 w 3384"/>
                <a:gd name="T85" fmla="*/ 47750206 h 531"/>
                <a:gd name="T86" fmla="*/ 285861763 w 3384"/>
                <a:gd name="T87" fmla="*/ 47750206 h 531"/>
                <a:gd name="T88" fmla="*/ 312143688 w 3384"/>
                <a:gd name="T89" fmla="*/ 44274927 h 531"/>
                <a:gd name="T90" fmla="*/ 337389347 w 3384"/>
                <a:gd name="T91" fmla="*/ 39770373 h 531"/>
                <a:gd name="T92" fmla="*/ 362505833 w 3384"/>
                <a:gd name="T93" fmla="*/ 34107393 h 531"/>
                <a:gd name="T94" fmla="*/ 387622319 w 3384"/>
                <a:gd name="T95" fmla="*/ 27285627 h 531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384" h="531">
                  <a:moveTo>
                    <a:pt x="2994" y="212"/>
                  </a:moveTo>
                  <a:lnTo>
                    <a:pt x="2994" y="212"/>
                  </a:lnTo>
                  <a:lnTo>
                    <a:pt x="3101" y="176"/>
                  </a:lnTo>
                  <a:lnTo>
                    <a:pt x="3207" y="132"/>
                  </a:lnTo>
                  <a:lnTo>
                    <a:pt x="3295" y="79"/>
                  </a:lnTo>
                  <a:lnTo>
                    <a:pt x="3339" y="44"/>
                  </a:lnTo>
                  <a:lnTo>
                    <a:pt x="3383" y="0"/>
                  </a:lnTo>
                  <a:lnTo>
                    <a:pt x="3374" y="44"/>
                  </a:lnTo>
                  <a:lnTo>
                    <a:pt x="3357" y="88"/>
                  </a:lnTo>
                  <a:lnTo>
                    <a:pt x="3330" y="123"/>
                  </a:lnTo>
                  <a:lnTo>
                    <a:pt x="3304" y="159"/>
                  </a:lnTo>
                  <a:lnTo>
                    <a:pt x="3233" y="212"/>
                  </a:lnTo>
                  <a:lnTo>
                    <a:pt x="3162" y="256"/>
                  </a:lnTo>
                  <a:lnTo>
                    <a:pt x="3012" y="327"/>
                  </a:lnTo>
                  <a:lnTo>
                    <a:pt x="2862" y="371"/>
                  </a:lnTo>
                  <a:lnTo>
                    <a:pt x="2694" y="415"/>
                  </a:lnTo>
                  <a:lnTo>
                    <a:pt x="2535" y="441"/>
                  </a:lnTo>
                  <a:lnTo>
                    <a:pt x="2190" y="485"/>
                  </a:lnTo>
                  <a:lnTo>
                    <a:pt x="1846" y="512"/>
                  </a:lnTo>
                  <a:lnTo>
                    <a:pt x="1501" y="530"/>
                  </a:lnTo>
                  <a:lnTo>
                    <a:pt x="1157" y="521"/>
                  </a:lnTo>
                  <a:lnTo>
                    <a:pt x="919" y="512"/>
                  </a:lnTo>
                  <a:lnTo>
                    <a:pt x="680" y="503"/>
                  </a:lnTo>
                  <a:lnTo>
                    <a:pt x="451" y="477"/>
                  </a:lnTo>
                  <a:lnTo>
                    <a:pt x="212" y="441"/>
                  </a:lnTo>
                  <a:lnTo>
                    <a:pt x="106" y="406"/>
                  </a:lnTo>
                  <a:lnTo>
                    <a:pt x="44" y="388"/>
                  </a:lnTo>
                  <a:lnTo>
                    <a:pt x="0" y="362"/>
                  </a:lnTo>
                  <a:lnTo>
                    <a:pt x="203" y="388"/>
                  </a:lnTo>
                  <a:lnTo>
                    <a:pt x="415" y="415"/>
                  </a:lnTo>
                  <a:lnTo>
                    <a:pt x="627" y="424"/>
                  </a:lnTo>
                  <a:lnTo>
                    <a:pt x="830" y="432"/>
                  </a:lnTo>
                  <a:lnTo>
                    <a:pt x="1175" y="441"/>
                  </a:lnTo>
                  <a:lnTo>
                    <a:pt x="1519" y="432"/>
                  </a:lnTo>
                  <a:lnTo>
                    <a:pt x="1863" y="406"/>
                  </a:lnTo>
                  <a:lnTo>
                    <a:pt x="2208" y="371"/>
                  </a:lnTo>
                  <a:lnTo>
                    <a:pt x="2411" y="344"/>
                  </a:lnTo>
                  <a:lnTo>
                    <a:pt x="2606" y="309"/>
                  </a:lnTo>
                  <a:lnTo>
                    <a:pt x="2800" y="265"/>
                  </a:lnTo>
                  <a:lnTo>
                    <a:pt x="2994" y="212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9"/>
            <p:cNvSpPr>
              <a:spLocks noChangeArrowheads="1"/>
            </p:cNvSpPr>
            <p:nvPr/>
          </p:nvSpPr>
          <p:spPr bwMode="gray">
            <a:xfrm>
              <a:off x="4686300" y="3584575"/>
              <a:ext cx="201613" cy="792163"/>
            </a:xfrm>
            <a:custGeom>
              <a:avLst/>
              <a:gdLst>
                <a:gd name="T0" fmla="*/ 35770048 w 558"/>
                <a:gd name="T1" fmla="*/ 174153019 h 2199"/>
                <a:gd name="T2" fmla="*/ 35770048 w 558"/>
                <a:gd name="T3" fmla="*/ 174153019 h 2199"/>
                <a:gd name="T4" fmla="*/ 36945040 w 558"/>
                <a:gd name="T5" fmla="*/ 0 h 2199"/>
                <a:gd name="T6" fmla="*/ 36945040 w 558"/>
                <a:gd name="T7" fmla="*/ 0 h 2199"/>
                <a:gd name="T8" fmla="*/ 72715089 w 558"/>
                <a:gd name="T9" fmla="*/ 0 h 2199"/>
                <a:gd name="T10" fmla="*/ 72715089 w 558"/>
                <a:gd name="T11" fmla="*/ 0 h 2199"/>
                <a:gd name="T12" fmla="*/ 72715089 w 558"/>
                <a:gd name="T13" fmla="*/ 194786722 h 2199"/>
                <a:gd name="T14" fmla="*/ 72715089 w 558"/>
                <a:gd name="T15" fmla="*/ 194786722 h 2199"/>
                <a:gd name="T16" fmla="*/ 72715089 w 558"/>
                <a:gd name="T17" fmla="*/ 208412718 h 2199"/>
                <a:gd name="T18" fmla="*/ 71540097 w 558"/>
                <a:gd name="T19" fmla="*/ 222168400 h 2199"/>
                <a:gd name="T20" fmla="*/ 68015121 w 558"/>
                <a:gd name="T21" fmla="*/ 235924081 h 2199"/>
                <a:gd name="T22" fmla="*/ 65795933 w 558"/>
                <a:gd name="T23" fmla="*/ 242802102 h 2199"/>
                <a:gd name="T24" fmla="*/ 63445949 w 558"/>
                <a:gd name="T25" fmla="*/ 248511872 h 2199"/>
                <a:gd name="T26" fmla="*/ 63445949 w 558"/>
                <a:gd name="T27" fmla="*/ 248511872 h 2199"/>
                <a:gd name="T28" fmla="*/ 58876777 w 558"/>
                <a:gd name="T29" fmla="*/ 255389893 h 2199"/>
                <a:gd name="T30" fmla="*/ 54177171 w 558"/>
                <a:gd name="T31" fmla="*/ 261229708 h 2199"/>
                <a:gd name="T32" fmla="*/ 49607999 w 558"/>
                <a:gd name="T33" fmla="*/ 265771587 h 2199"/>
                <a:gd name="T34" fmla="*/ 43863835 w 558"/>
                <a:gd name="T35" fmla="*/ 270313466 h 2199"/>
                <a:gd name="T36" fmla="*/ 31200876 w 558"/>
                <a:gd name="T37" fmla="*/ 279527269 h 2199"/>
                <a:gd name="T38" fmla="*/ 17362926 w 558"/>
                <a:gd name="T39" fmla="*/ 285237399 h 2199"/>
                <a:gd name="T40" fmla="*/ 17362926 w 558"/>
                <a:gd name="T41" fmla="*/ 285237399 h 2199"/>
                <a:gd name="T42" fmla="*/ 0 w 558"/>
                <a:gd name="T43" fmla="*/ 265771587 h 2199"/>
                <a:gd name="T44" fmla="*/ 0 w 558"/>
                <a:gd name="T45" fmla="*/ 265771587 h 2199"/>
                <a:gd name="T46" fmla="*/ 0 w 558"/>
                <a:gd name="T47" fmla="*/ 265771587 h 2199"/>
                <a:gd name="T48" fmla="*/ 11488328 w 558"/>
                <a:gd name="T49" fmla="*/ 258893566 h 2199"/>
                <a:gd name="T50" fmla="*/ 20757106 w 558"/>
                <a:gd name="T51" fmla="*/ 249680123 h 2199"/>
                <a:gd name="T52" fmla="*/ 25326278 w 558"/>
                <a:gd name="T53" fmla="*/ 245137884 h 2199"/>
                <a:gd name="T54" fmla="*/ 28850893 w 558"/>
                <a:gd name="T55" fmla="*/ 239428115 h 2199"/>
                <a:gd name="T56" fmla="*/ 32245073 w 558"/>
                <a:gd name="T57" fmla="*/ 233717985 h 2199"/>
                <a:gd name="T58" fmla="*/ 33420065 w 558"/>
                <a:gd name="T59" fmla="*/ 226840324 h 2199"/>
                <a:gd name="T60" fmla="*/ 33420065 w 558"/>
                <a:gd name="T61" fmla="*/ 226840324 h 2199"/>
                <a:gd name="T62" fmla="*/ 35770048 w 558"/>
                <a:gd name="T63" fmla="*/ 214252533 h 2199"/>
                <a:gd name="T64" fmla="*/ 35770048 w 558"/>
                <a:gd name="T65" fmla="*/ 200496491 h 2199"/>
                <a:gd name="T66" fmla="*/ 35770048 w 558"/>
                <a:gd name="T67" fmla="*/ 174153019 h 219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8" h="2199">
                  <a:moveTo>
                    <a:pt x="274" y="1342"/>
                  </a:moveTo>
                  <a:lnTo>
                    <a:pt x="274" y="1342"/>
                  </a:lnTo>
                  <a:lnTo>
                    <a:pt x="283" y="0"/>
                  </a:lnTo>
                  <a:lnTo>
                    <a:pt x="557" y="0"/>
                  </a:lnTo>
                  <a:lnTo>
                    <a:pt x="557" y="1501"/>
                  </a:lnTo>
                  <a:lnTo>
                    <a:pt x="557" y="1606"/>
                  </a:lnTo>
                  <a:lnTo>
                    <a:pt x="548" y="1712"/>
                  </a:lnTo>
                  <a:lnTo>
                    <a:pt x="521" y="1818"/>
                  </a:lnTo>
                  <a:lnTo>
                    <a:pt x="504" y="1871"/>
                  </a:lnTo>
                  <a:lnTo>
                    <a:pt x="486" y="1915"/>
                  </a:lnTo>
                  <a:lnTo>
                    <a:pt x="451" y="1968"/>
                  </a:lnTo>
                  <a:lnTo>
                    <a:pt x="415" y="2013"/>
                  </a:lnTo>
                  <a:lnTo>
                    <a:pt x="380" y="2048"/>
                  </a:lnTo>
                  <a:lnTo>
                    <a:pt x="336" y="2083"/>
                  </a:lnTo>
                  <a:lnTo>
                    <a:pt x="239" y="2154"/>
                  </a:lnTo>
                  <a:lnTo>
                    <a:pt x="133" y="2198"/>
                  </a:lnTo>
                  <a:lnTo>
                    <a:pt x="0" y="2048"/>
                  </a:lnTo>
                  <a:lnTo>
                    <a:pt x="88" y="1995"/>
                  </a:lnTo>
                  <a:lnTo>
                    <a:pt x="159" y="1924"/>
                  </a:lnTo>
                  <a:lnTo>
                    <a:pt x="194" y="1889"/>
                  </a:lnTo>
                  <a:lnTo>
                    <a:pt x="221" y="1845"/>
                  </a:lnTo>
                  <a:lnTo>
                    <a:pt x="247" y="1801"/>
                  </a:lnTo>
                  <a:lnTo>
                    <a:pt x="256" y="1748"/>
                  </a:lnTo>
                  <a:lnTo>
                    <a:pt x="274" y="1651"/>
                  </a:lnTo>
                  <a:lnTo>
                    <a:pt x="274" y="1545"/>
                  </a:lnTo>
                  <a:lnTo>
                    <a:pt x="274" y="1342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0"/>
            <p:cNvSpPr>
              <a:spLocks noChangeArrowheads="1"/>
            </p:cNvSpPr>
            <p:nvPr/>
          </p:nvSpPr>
          <p:spPr bwMode="gray">
            <a:xfrm>
              <a:off x="4956175" y="3740150"/>
              <a:ext cx="363538" cy="481013"/>
            </a:xfrm>
            <a:custGeom>
              <a:avLst/>
              <a:gdLst>
                <a:gd name="T0" fmla="*/ 8048277 w 1009"/>
                <a:gd name="T1" fmla="*/ 13781708 h 1334"/>
                <a:gd name="T2" fmla="*/ 45953869 w 1009"/>
                <a:gd name="T3" fmla="*/ 2340161 h 1334"/>
                <a:gd name="T4" fmla="*/ 74642386 w 1009"/>
                <a:gd name="T5" fmla="*/ 0 h 1334"/>
                <a:gd name="T6" fmla="*/ 84897472 w 1009"/>
                <a:gd name="T7" fmla="*/ 1170080 h 1334"/>
                <a:gd name="T8" fmla="*/ 104369274 w 1009"/>
                <a:gd name="T9" fmla="*/ 5720593 h 1334"/>
                <a:gd name="T10" fmla="*/ 116961236 w 1009"/>
                <a:gd name="T11" fmla="*/ 13781708 h 1334"/>
                <a:gd name="T12" fmla="*/ 120466189 w 1009"/>
                <a:gd name="T13" fmla="*/ 18332581 h 1334"/>
                <a:gd name="T14" fmla="*/ 128514466 w 1009"/>
                <a:gd name="T15" fmla="*/ 33284369 h 1334"/>
                <a:gd name="T16" fmla="*/ 130851342 w 1009"/>
                <a:gd name="T17" fmla="*/ 50576678 h 1334"/>
                <a:gd name="T18" fmla="*/ 130851342 w 1009"/>
                <a:gd name="T19" fmla="*/ 169932806 h 1334"/>
                <a:gd name="T20" fmla="*/ 104369274 w 1009"/>
                <a:gd name="T21" fmla="*/ 169932806 h 1334"/>
                <a:gd name="T22" fmla="*/ 100994387 w 1009"/>
                <a:gd name="T23" fmla="*/ 151600586 h 1334"/>
                <a:gd name="T24" fmla="*/ 94114187 w 1009"/>
                <a:gd name="T25" fmla="*/ 157321179 h 1334"/>
                <a:gd name="T26" fmla="*/ 76849195 w 1009"/>
                <a:gd name="T27" fmla="*/ 167592646 h 1334"/>
                <a:gd name="T28" fmla="*/ 67632480 w 1009"/>
                <a:gd name="T29" fmla="*/ 171103247 h 1334"/>
                <a:gd name="T30" fmla="*/ 45953869 w 1009"/>
                <a:gd name="T31" fmla="*/ 173313239 h 1334"/>
                <a:gd name="T32" fmla="*/ 24145192 w 1009"/>
                <a:gd name="T33" fmla="*/ 168762726 h 1334"/>
                <a:gd name="T34" fmla="*/ 16096915 w 1009"/>
                <a:gd name="T35" fmla="*/ 164212213 h 1334"/>
                <a:gd name="T36" fmla="*/ 4543324 w 1009"/>
                <a:gd name="T37" fmla="*/ 151600586 h 1334"/>
                <a:gd name="T38" fmla="*/ 1168438 w 1009"/>
                <a:gd name="T39" fmla="*/ 142369391 h 1334"/>
                <a:gd name="T40" fmla="*/ 0 w 1009"/>
                <a:gd name="T41" fmla="*/ 124036810 h 1334"/>
                <a:gd name="T42" fmla="*/ 2336515 w 1009"/>
                <a:gd name="T43" fmla="*/ 111425183 h 1334"/>
                <a:gd name="T44" fmla="*/ 6880200 w 1009"/>
                <a:gd name="T45" fmla="*/ 98683387 h 1334"/>
                <a:gd name="T46" fmla="*/ 11423524 w 1009"/>
                <a:gd name="T47" fmla="*/ 94132874 h 1334"/>
                <a:gd name="T48" fmla="*/ 19471801 w 1009"/>
                <a:gd name="T49" fmla="*/ 86071759 h 1334"/>
                <a:gd name="T50" fmla="*/ 41280479 w 1009"/>
                <a:gd name="T51" fmla="*/ 75800293 h 1334"/>
                <a:gd name="T52" fmla="*/ 52833709 w 1009"/>
                <a:gd name="T53" fmla="*/ 72289691 h 1334"/>
                <a:gd name="T54" fmla="*/ 74642386 w 1009"/>
                <a:gd name="T55" fmla="*/ 70079339 h 1334"/>
                <a:gd name="T56" fmla="*/ 96320996 w 1009"/>
                <a:gd name="T57" fmla="*/ 70079339 h 1334"/>
                <a:gd name="T58" fmla="*/ 95282625 w 1009"/>
                <a:gd name="T59" fmla="*/ 44856085 h 1334"/>
                <a:gd name="T60" fmla="*/ 91777672 w 1009"/>
                <a:gd name="T61" fmla="*/ 36794970 h 1334"/>
                <a:gd name="T62" fmla="*/ 87233988 w 1009"/>
                <a:gd name="T63" fmla="*/ 32114288 h 1334"/>
                <a:gd name="T64" fmla="*/ 75680757 w 1009"/>
                <a:gd name="T65" fmla="*/ 26393695 h 1334"/>
                <a:gd name="T66" fmla="*/ 68800918 w 1009"/>
                <a:gd name="T67" fmla="*/ 25223254 h 1334"/>
                <a:gd name="T68" fmla="*/ 40112041 w 1009"/>
                <a:gd name="T69" fmla="*/ 27563776 h 1334"/>
                <a:gd name="T70" fmla="*/ 13760039 w 1009"/>
                <a:gd name="T71" fmla="*/ 34454810 h 1334"/>
                <a:gd name="T72" fmla="*/ 8048277 w 1009"/>
                <a:gd name="T73" fmla="*/ 13781708 h 1334"/>
                <a:gd name="T74" fmla="*/ 52833709 w 1009"/>
                <a:gd name="T75" fmla="*/ 95302954 h 1334"/>
                <a:gd name="T76" fmla="*/ 41280479 w 1009"/>
                <a:gd name="T77" fmla="*/ 102193628 h 1334"/>
                <a:gd name="T78" fmla="*/ 35568716 w 1009"/>
                <a:gd name="T79" fmla="*/ 112465094 h 1334"/>
                <a:gd name="T80" fmla="*/ 34400279 w 1009"/>
                <a:gd name="T81" fmla="*/ 119356128 h 1334"/>
                <a:gd name="T82" fmla="*/ 35568716 w 1009"/>
                <a:gd name="T83" fmla="*/ 133137836 h 1334"/>
                <a:gd name="T84" fmla="*/ 39073670 w 1009"/>
                <a:gd name="T85" fmla="*/ 138988598 h 1334"/>
                <a:gd name="T86" fmla="*/ 50497194 w 1009"/>
                <a:gd name="T87" fmla="*/ 146919904 h 1334"/>
                <a:gd name="T88" fmla="*/ 64257233 w 1009"/>
                <a:gd name="T89" fmla="*/ 146919904 h 1334"/>
                <a:gd name="T90" fmla="*/ 73473948 w 1009"/>
                <a:gd name="T91" fmla="*/ 145749824 h 1334"/>
                <a:gd name="T92" fmla="*/ 89440797 w 1009"/>
                <a:gd name="T93" fmla="*/ 136648437 h 1334"/>
                <a:gd name="T94" fmla="*/ 96320996 w 1009"/>
                <a:gd name="T95" fmla="*/ 130927844 h 1334"/>
                <a:gd name="T96" fmla="*/ 96320996 w 1009"/>
                <a:gd name="T97" fmla="*/ 91922522 h 1334"/>
                <a:gd name="T98" fmla="*/ 63089156 w 1009"/>
                <a:gd name="T99" fmla="*/ 92962433 h 133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009" h="1334">
                  <a:moveTo>
                    <a:pt x="62" y="106"/>
                  </a:moveTo>
                  <a:lnTo>
                    <a:pt x="62" y="106"/>
                  </a:lnTo>
                  <a:lnTo>
                    <a:pt x="203" y="53"/>
                  </a:lnTo>
                  <a:lnTo>
                    <a:pt x="354" y="18"/>
                  </a:lnTo>
                  <a:lnTo>
                    <a:pt x="504" y="0"/>
                  </a:lnTo>
                  <a:lnTo>
                    <a:pt x="575" y="0"/>
                  </a:lnTo>
                  <a:lnTo>
                    <a:pt x="654" y="9"/>
                  </a:lnTo>
                  <a:lnTo>
                    <a:pt x="734" y="18"/>
                  </a:lnTo>
                  <a:lnTo>
                    <a:pt x="804" y="44"/>
                  </a:lnTo>
                  <a:lnTo>
                    <a:pt x="875" y="88"/>
                  </a:lnTo>
                  <a:lnTo>
                    <a:pt x="901" y="106"/>
                  </a:lnTo>
                  <a:lnTo>
                    <a:pt x="928" y="141"/>
                  </a:lnTo>
                  <a:lnTo>
                    <a:pt x="963" y="194"/>
                  </a:lnTo>
                  <a:lnTo>
                    <a:pt x="990" y="256"/>
                  </a:lnTo>
                  <a:lnTo>
                    <a:pt x="1008" y="327"/>
                  </a:lnTo>
                  <a:lnTo>
                    <a:pt x="1008" y="389"/>
                  </a:lnTo>
                  <a:lnTo>
                    <a:pt x="1008" y="1307"/>
                  </a:lnTo>
                  <a:lnTo>
                    <a:pt x="804" y="1307"/>
                  </a:lnTo>
                  <a:lnTo>
                    <a:pt x="778" y="1166"/>
                  </a:lnTo>
                  <a:lnTo>
                    <a:pt x="725" y="1210"/>
                  </a:lnTo>
                  <a:lnTo>
                    <a:pt x="663" y="1254"/>
                  </a:lnTo>
                  <a:lnTo>
                    <a:pt x="592" y="1289"/>
                  </a:lnTo>
                  <a:lnTo>
                    <a:pt x="521" y="1316"/>
                  </a:lnTo>
                  <a:lnTo>
                    <a:pt x="442" y="1325"/>
                  </a:lnTo>
                  <a:lnTo>
                    <a:pt x="354" y="1333"/>
                  </a:lnTo>
                  <a:lnTo>
                    <a:pt x="265" y="1316"/>
                  </a:lnTo>
                  <a:lnTo>
                    <a:pt x="186" y="1298"/>
                  </a:lnTo>
                  <a:lnTo>
                    <a:pt x="124" y="1263"/>
                  </a:lnTo>
                  <a:lnTo>
                    <a:pt x="80" y="1219"/>
                  </a:lnTo>
                  <a:lnTo>
                    <a:pt x="35" y="1166"/>
                  </a:lnTo>
                  <a:lnTo>
                    <a:pt x="9" y="1095"/>
                  </a:lnTo>
                  <a:lnTo>
                    <a:pt x="0" y="998"/>
                  </a:lnTo>
                  <a:lnTo>
                    <a:pt x="0" y="954"/>
                  </a:lnTo>
                  <a:lnTo>
                    <a:pt x="0" y="901"/>
                  </a:lnTo>
                  <a:lnTo>
                    <a:pt x="18" y="857"/>
                  </a:lnTo>
                  <a:lnTo>
                    <a:pt x="35" y="804"/>
                  </a:lnTo>
                  <a:lnTo>
                    <a:pt x="53" y="759"/>
                  </a:lnTo>
                  <a:lnTo>
                    <a:pt x="88" y="724"/>
                  </a:lnTo>
                  <a:lnTo>
                    <a:pt x="115" y="689"/>
                  </a:lnTo>
                  <a:lnTo>
                    <a:pt x="150" y="662"/>
                  </a:lnTo>
                  <a:lnTo>
                    <a:pt x="230" y="609"/>
                  </a:lnTo>
                  <a:lnTo>
                    <a:pt x="318" y="583"/>
                  </a:lnTo>
                  <a:lnTo>
                    <a:pt x="407" y="556"/>
                  </a:lnTo>
                  <a:lnTo>
                    <a:pt x="495" y="548"/>
                  </a:lnTo>
                  <a:lnTo>
                    <a:pt x="575" y="539"/>
                  </a:lnTo>
                  <a:lnTo>
                    <a:pt x="742" y="539"/>
                  </a:lnTo>
                  <a:lnTo>
                    <a:pt x="742" y="406"/>
                  </a:lnTo>
                  <a:lnTo>
                    <a:pt x="734" y="345"/>
                  </a:lnTo>
                  <a:lnTo>
                    <a:pt x="725" y="309"/>
                  </a:lnTo>
                  <a:lnTo>
                    <a:pt x="707" y="283"/>
                  </a:lnTo>
                  <a:lnTo>
                    <a:pt x="672" y="247"/>
                  </a:lnTo>
                  <a:lnTo>
                    <a:pt x="628" y="221"/>
                  </a:lnTo>
                  <a:lnTo>
                    <a:pt x="583" y="203"/>
                  </a:lnTo>
                  <a:lnTo>
                    <a:pt x="530" y="194"/>
                  </a:lnTo>
                  <a:lnTo>
                    <a:pt x="424" y="194"/>
                  </a:lnTo>
                  <a:lnTo>
                    <a:pt x="309" y="212"/>
                  </a:lnTo>
                  <a:lnTo>
                    <a:pt x="203" y="239"/>
                  </a:lnTo>
                  <a:lnTo>
                    <a:pt x="106" y="265"/>
                  </a:lnTo>
                  <a:lnTo>
                    <a:pt x="62" y="106"/>
                  </a:lnTo>
                  <a:close/>
                  <a:moveTo>
                    <a:pt x="407" y="733"/>
                  </a:moveTo>
                  <a:lnTo>
                    <a:pt x="407" y="733"/>
                  </a:lnTo>
                  <a:lnTo>
                    <a:pt x="362" y="759"/>
                  </a:lnTo>
                  <a:lnTo>
                    <a:pt x="318" y="786"/>
                  </a:lnTo>
                  <a:lnTo>
                    <a:pt x="292" y="821"/>
                  </a:lnTo>
                  <a:lnTo>
                    <a:pt x="274" y="865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1" y="1069"/>
                  </a:lnTo>
                  <a:lnTo>
                    <a:pt x="345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6" y="1121"/>
                  </a:lnTo>
                  <a:lnTo>
                    <a:pt x="628" y="1086"/>
                  </a:lnTo>
                  <a:lnTo>
                    <a:pt x="689" y="1051"/>
                  </a:lnTo>
                  <a:lnTo>
                    <a:pt x="742" y="1007"/>
                  </a:lnTo>
                  <a:lnTo>
                    <a:pt x="742" y="707"/>
                  </a:lnTo>
                  <a:lnTo>
                    <a:pt x="575" y="707"/>
                  </a:lnTo>
                  <a:lnTo>
                    <a:pt x="486" y="715"/>
                  </a:lnTo>
                  <a:lnTo>
                    <a:pt x="407" y="733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1"/>
            <p:cNvSpPr>
              <a:spLocks noChangeArrowheads="1"/>
            </p:cNvSpPr>
            <p:nvPr/>
          </p:nvSpPr>
          <p:spPr bwMode="gray">
            <a:xfrm>
              <a:off x="5818188" y="3740150"/>
              <a:ext cx="363537" cy="481013"/>
            </a:xfrm>
            <a:custGeom>
              <a:avLst/>
              <a:gdLst>
                <a:gd name="T0" fmla="*/ 9234850 w 1008"/>
                <a:gd name="T1" fmla="*/ 13781708 h 1334"/>
                <a:gd name="T2" fmla="*/ 45914579 w 1008"/>
                <a:gd name="T3" fmla="*/ 2340161 h 1334"/>
                <a:gd name="T4" fmla="*/ 75830644 w 1008"/>
                <a:gd name="T5" fmla="*/ 0 h 1334"/>
                <a:gd name="T6" fmla="*/ 86236170 w 1008"/>
                <a:gd name="T7" fmla="*/ 1170080 h 1334"/>
                <a:gd name="T8" fmla="*/ 104576034 w 1008"/>
                <a:gd name="T9" fmla="*/ 5720593 h 1334"/>
                <a:gd name="T10" fmla="*/ 120704743 w 1008"/>
                <a:gd name="T11" fmla="*/ 17292309 h 1334"/>
                <a:gd name="T12" fmla="*/ 126427926 w 1008"/>
                <a:gd name="T13" fmla="*/ 25223254 h 1334"/>
                <a:gd name="T14" fmla="*/ 130980073 w 1008"/>
                <a:gd name="T15" fmla="*/ 43686005 h 1334"/>
                <a:gd name="T16" fmla="*/ 130980073 w 1008"/>
                <a:gd name="T17" fmla="*/ 52787030 h 1334"/>
                <a:gd name="T18" fmla="*/ 130980073 w 1008"/>
                <a:gd name="T19" fmla="*/ 169932806 h 1334"/>
                <a:gd name="T20" fmla="*/ 104576034 w 1008"/>
                <a:gd name="T21" fmla="*/ 169932806 h 1334"/>
                <a:gd name="T22" fmla="*/ 102234683 w 1008"/>
                <a:gd name="T23" fmla="*/ 151600586 h 1334"/>
                <a:gd name="T24" fmla="*/ 81553828 w 1008"/>
                <a:gd name="T25" fmla="*/ 165382294 h 1334"/>
                <a:gd name="T26" fmla="*/ 57490780 w 1008"/>
                <a:gd name="T27" fmla="*/ 172273328 h 1334"/>
                <a:gd name="T28" fmla="*/ 45914579 w 1008"/>
                <a:gd name="T29" fmla="*/ 173313239 h 1334"/>
                <a:gd name="T30" fmla="*/ 28745390 w 1008"/>
                <a:gd name="T31" fmla="*/ 169932806 h 1334"/>
                <a:gd name="T32" fmla="*/ 17169189 w 1008"/>
                <a:gd name="T33" fmla="*/ 164212213 h 1334"/>
                <a:gd name="T34" fmla="*/ 12616681 w 1008"/>
                <a:gd name="T35" fmla="*/ 160701612 h 1334"/>
                <a:gd name="T36" fmla="*/ 5723183 w 1008"/>
                <a:gd name="T37" fmla="*/ 150430145 h 1334"/>
                <a:gd name="T38" fmla="*/ 1170676 w 1008"/>
                <a:gd name="T39" fmla="*/ 138988598 h 1334"/>
                <a:gd name="T40" fmla="*/ 0 w 1008"/>
                <a:gd name="T41" fmla="*/ 126247162 h 1334"/>
                <a:gd name="T42" fmla="*/ 1170676 w 1008"/>
                <a:gd name="T43" fmla="*/ 113635175 h 1334"/>
                <a:gd name="T44" fmla="*/ 4552507 w 1008"/>
                <a:gd name="T45" fmla="*/ 103364069 h 1334"/>
                <a:gd name="T46" fmla="*/ 19510540 w 1008"/>
                <a:gd name="T47" fmla="*/ 86071759 h 1334"/>
                <a:gd name="T48" fmla="*/ 28745390 w 1008"/>
                <a:gd name="T49" fmla="*/ 80350806 h 1334"/>
                <a:gd name="T50" fmla="*/ 44743903 w 1008"/>
                <a:gd name="T51" fmla="*/ 74630213 h 1334"/>
                <a:gd name="T52" fmla="*/ 80383152 w 1008"/>
                <a:gd name="T53" fmla="*/ 70079339 h 1334"/>
                <a:gd name="T54" fmla="*/ 97682176 w 1008"/>
                <a:gd name="T55" fmla="*/ 70079339 h 1334"/>
                <a:gd name="T56" fmla="*/ 96511860 w 1008"/>
                <a:gd name="T57" fmla="*/ 45896357 h 1334"/>
                <a:gd name="T58" fmla="*/ 93130029 w 1008"/>
                <a:gd name="T59" fmla="*/ 37965051 h 1334"/>
                <a:gd name="T60" fmla="*/ 83894818 w 1008"/>
                <a:gd name="T61" fmla="*/ 28733856 h 1334"/>
                <a:gd name="T62" fmla="*/ 71278137 w 1008"/>
                <a:gd name="T63" fmla="*/ 25223254 h 1334"/>
                <a:gd name="T64" fmla="*/ 56320104 w 1008"/>
                <a:gd name="T65" fmla="*/ 25223254 h 1334"/>
                <a:gd name="T66" fmla="*/ 27574714 w 1008"/>
                <a:gd name="T67" fmla="*/ 29903936 h 1334"/>
                <a:gd name="T68" fmla="*/ 13787357 w 1008"/>
                <a:gd name="T69" fmla="*/ 34454810 h 1334"/>
                <a:gd name="T70" fmla="*/ 51767597 w 1008"/>
                <a:gd name="T71" fmla="*/ 96473035 h 1334"/>
                <a:gd name="T72" fmla="*/ 47085255 w 1008"/>
                <a:gd name="T73" fmla="*/ 98683387 h 1334"/>
                <a:gd name="T74" fmla="*/ 37850405 w 1008"/>
                <a:gd name="T75" fmla="*/ 106744501 h 1334"/>
                <a:gd name="T76" fmla="*/ 35639249 w 1008"/>
                <a:gd name="T77" fmla="*/ 111425183 h 1334"/>
                <a:gd name="T78" fmla="*/ 34468573 w 1008"/>
                <a:gd name="T79" fmla="*/ 126247162 h 1334"/>
                <a:gd name="T80" fmla="*/ 39021081 w 1008"/>
                <a:gd name="T81" fmla="*/ 138988598 h 1334"/>
                <a:gd name="T82" fmla="*/ 44743903 w 1008"/>
                <a:gd name="T83" fmla="*/ 143539472 h 1334"/>
                <a:gd name="T84" fmla="*/ 57490780 w 1008"/>
                <a:gd name="T85" fmla="*/ 148089984 h 1334"/>
                <a:gd name="T86" fmla="*/ 64384639 w 1008"/>
                <a:gd name="T87" fmla="*/ 146919904 h 1334"/>
                <a:gd name="T88" fmla="*/ 82724503 w 1008"/>
                <a:gd name="T89" fmla="*/ 141198950 h 1334"/>
                <a:gd name="T90" fmla="*/ 97682176 w 1008"/>
                <a:gd name="T91" fmla="*/ 130927844 h 1334"/>
                <a:gd name="T92" fmla="*/ 97682176 w 1008"/>
                <a:gd name="T93" fmla="*/ 91922522 h 1334"/>
                <a:gd name="T94" fmla="*/ 74659969 w 1008"/>
                <a:gd name="T95" fmla="*/ 91922522 h 1334"/>
                <a:gd name="T96" fmla="*/ 51767597 w 1008"/>
                <a:gd name="T97" fmla="*/ 96473035 h 133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008" h="1334">
                  <a:moveTo>
                    <a:pt x="71" y="106"/>
                  </a:moveTo>
                  <a:lnTo>
                    <a:pt x="71" y="106"/>
                  </a:lnTo>
                  <a:lnTo>
                    <a:pt x="212" y="53"/>
                  </a:lnTo>
                  <a:lnTo>
                    <a:pt x="353" y="18"/>
                  </a:lnTo>
                  <a:lnTo>
                    <a:pt x="504" y="0"/>
                  </a:lnTo>
                  <a:lnTo>
                    <a:pt x="583" y="0"/>
                  </a:lnTo>
                  <a:lnTo>
                    <a:pt x="663" y="9"/>
                  </a:lnTo>
                  <a:lnTo>
                    <a:pt x="733" y="18"/>
                  </a:lnTo>
                  <a:lnTo>
                    <a:pt x="804" y="44"/>
                  </a:lnTo>
                  <a:lnTo>
                    <a:pt x="875" y="80"/>
                  </a:lnTo>
                  <a:lnTo>
                    <a:pt x="928" y="133"/>
                  </a:lnTo>
                  <a:lnTo>
                    <a:pt x="972" y="194"/>
                  </a:lnTo>
                  <a:lnTo>
                    <a:pt x="998" y="265"/>
                  </a:lnTo>
                  <a:lnTo>
                    <a:pt x="1007" y="336"/>
                  </a:lnTo>
                  <a:lnTo>
                    <a:pt x="1007" y="406"/>
                  </a:lnTo>
                  <a:lnTo>
                    <a:pt x="1007" y="1307"/>
                  </a:lnTo>
                  <a:lnTo>
                    <a:pt x="804" y="1307"/>
                  </a:lnTo>
                  <a:lnTo>
                    <a:pt x="786" y="1166"/>
                  </a:lnTo>
                  <a:lnTo>
                    <a:pt x="707" y="1227"/>
                  </a:lnTo>
                  <a:lnTo>
                    <a:pt x="627" y="1272"/>
                  </a:lnTo>
                  <a:lnTo>
                    <a:pt x="539" y="1307"/>
                  </a:lnTo>
                  <a:lnTo>
                    <a:pt x="442" y="1325"/>
                  </a:lnTo>
                  <a:lnTo>
                    <a:pt x="353" y="1333"/>
                  </a:lnTo>
                  <a:lnTo>
                    <a:pt x="265" y="1316"/>
                  </a:lnTo>
                  <a:lnTo>
                    <a:pt x="221" y="1307"/>
                  </a:lnTo>
                  <a:lnTo>
                    <a:pt x="177" y="1289"/>
                  </a:lnTo>
                  <a:lnTo>
                    <a:pt x="132" y="1263"/>
                  </a:lnTo>
                  <a:lnTo>
                    <a:pt x="97" y="1236"/>
                  </a:lnTo>
                  <a:lnTo>
                    <a:pt x="71" y="1201"/>
                  </a:lnTo>
                  <a:lnTo>
                    <a:pt x="44" y="1157"/>
                  </a:lnTo>
                  <a:lnTo>
                    <a:pt x="18" y="1121"/>
                  </a:lnTo>
                  <a:lnTo>
                    <a:pt x="9" y="1069"/>
                  </a:lnTo>
                  <a:lnTo>
                    <a:pt x="0" y="1024"/>
                  </a:lnTo>
                  <a:lnTo>
                    <a:pt x="0" y="971"/>
                  </a:lnTo>
                  <a:lnTo>
                    <a:pt x="9" y="874"/>
                  </a:lnTo>
                  <a:lnTo>
                    <a:pt x="18" y="839"/>
                  </a:lnTo>
                  <a:lnTo>
                    <a:pt x="35" y="795"/>
                  </a:lnTo>
                  <a:lnTo>
                    <a:pt x="88" y="724"/>
                  </a:lnTo>
                  <a:lnTo>
                    <a:pt x="150" y="662"/>
                  </a:lnTo>
                  <a:lnTo>
                    <a:pt x="221" y="618"/>
                  </a:lnTo>
                  <a:lnTo>
                    <a:pt x="283" y="592"/>
                  </a:lnTo>
                  <a:lnTo>
                    <a:pt x="344" y="574"/>
                  </a:lnTo>
                  <a:lnTo>
                    <a:pt x="477" y="548"/>
                  </a:lnTo>
                  <a:lnTo>
                    <a:pt x="618" y="539"/>
                  </a:lnTo>
                  <a:lnTo>
                    <a:pt x="751" y="539"/>
                  </a:lnTo>
                  <a:lnTo>
                    <a:pt x="751" y="415"/>
                  </a:lnTo>
                  <a:lnTo>
                    <a:pt x="742" y="353"/>
                  </a:lnTo>
                  <a:lnTo>
                    <a:pt x="716" y="292"/>
                  </a:lnTo>
                  <a:lnTo>
                    <a:pt x="689" y="247"/>
                  </a:lnTo>
                  <a:lnTo>
                    <a:pt x="645" y="221"/>
                  </a:lnTo>
                  <a:lnTo>
                    <a:pt x="601" y="203"/>
                  </a:lnTo>
                  <a:lnTo>
                    <a:pt x="548" y="194"/>
                  </a:lnTo>
                  <a:lnTo>
                    <a:pt x="433" y="194"/>
                  </a:lnTo>
                  <a:lnTo>
                    <a:pt x="327" y="203"/>
                  </a:lnTo>
                  <a:lnTo>
                    <a:pt x="212" y="230"/>
                  </a:lnTo>
                  <a:lnTo>
                    <a:pt x="106" y="265"/>
                  </a:lnTo>
                  <a:lnTo>
                    <a:pt x="71" y="106"/>
                  </a:lnTo>
                  <a:close/>
                  <a:moveTo>
                    <a:pt x="398" y="742"/>
                  </a:moveTo>
                  <a:lnTo>
                    <a:pt x="398" y="742"/>
                  </a:lnTo>
                  <a:lnTo>
                    <a:pt x="362" y="759"/>
                  </a:lnTo>
                  <a:lnTo>
                    <a:pt x="327" y="786"/>
                  </a:lnTo>
                  <a:lnTo>
                    <a:pt x="291" y="821"/>
                  </a:lnTo>
                  <a:lnTo>
                    <a:pt x="274" y="857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0" y="1069"/>
                  </a:lnTo>
                  <a:lnTo>
                    <a:pt x="344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5" y="1121"/>
                  </a:lnTo>
                  <a:lnTo>
                    <a:pt x="636" y="1086"/>
                  </a:lnTo>
                  <a:lnTo>
                    <a:pt x="698" y="1051"/>
                  </a:lnTo>
                  <a:lnTo>
                    <a:pt x="751" y="1007"/>
                  </a:lnTo>
                  <a:lnTo>
                    <a:pt x="751" y="707"/>
                  </a:lnTo>
                  <a:lnTo>
                    <a:pt x="574" y="707"/>
                  </a:lnTo>
                  <a:lnTo>
                    <a:pt x="486" y="715"/>
                  </a:lnTo>
                  <a:lnTo>
                    <a:pt x="398" y="742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2"/>
            <p:cNvSpPr>
              <a:spLocks noChangeArrowheads="1"/>
            </p:cNvSpPr>
            <p:nvPr/>
          </p:nvSpPr>
          <p:spPr bwMode="gray">
            <a:xfrm>
              <a:off x="5376863" y="3746500"/>
              <a:ext cx="400050" cy="465138"/>
            </a:xfrm>
            <a:custGeom>
              <a:avLst/>
              <a:gdLst>
                <a:gd name="T0" fmla="*/ 0 w 1113"/>
                <a:gd name="T1" fmla="*/ 0 h 1290"/>
                <a:gd name="T2" fmla="*/ 0 w 1113"/>
                <a:gd name="T3" fmla="*/ 0 h 1290"/>
                <a:gd name="T4" fmla="*/ 36303190 w 1113"/>
                <a:gd name="T5" fmla="*/ 0 h 1290"/>
                <a:gd name="T6" fmla="*/ 36303190 w 1113"/>
                <a:gd name="T7" fmla="*/ 0 h 1290"/>
                <a:gd name="T8" fmla="*/ 58007609 w 1113"/>
                <a:gd name="T9" fmla="*/ 69946659 h 1290"/>
                <a:gd name="T10" fmla="*/ 58007609 w 1113"/>
                <a:gd name="T11" fmla="*/ 69946659 h 1290"/>
                <a:gd name="T12" fmla="*/ 64854826 w 1113"/>
                <a:gd name="T13" fmla="*/ 91788674 h 1290"/>
                <a:gd name="T14" fmla="*/ 70539275 w 1113"/>
                <a:gd name="T15" fmla="*/ 113630689 h 1290"/>
                <a:gd name="T16" fmla="*/ 70539275 w 1113"/>
                <a:gd name="T17" fmla="*/ 113630689 h 1290"/>
                <a:gd name="T18" fmla="*/ 75190350 w 1113"/>
                <a:gd name="T19" fmla="*/ 133132592 h 1290"/>
                <a:gd name="T20" fmla="*/ 75190350 w 1113"/>
                <a:gd name="T21" fmla="*/ 133132592 h 1290"/>
                <a:gd name="T22" fmla="*/ 85396477 w 1113"/>
                <a:gd name="T23" fmla="*/ 101019680 h 1290"/>
                <a:gd name="T24" fmla="*/ 94569232 w 1113"/>
                <a:gd name="T25" fmla="*/ 67736352 h 1290"/>
                <a:gd name="T26" fmla="*/ 102579218 w 1113"/>
                <a:gd name="T27" fmla="*/ 34453385 h 1290"/>
                <a:gd name="T28" fmla="*/ 108263666 w 1113"/>
                <a:gd name="T29" fmla="*/ 0 h 1290"/>
                <a:gd name="T30" fmla="*/ 108263666 w 1113"/>
                <a:gd name="T31" fmla="*/ 0 h 1290"/>
                <a:gd name="T32" fmla="*/ 143662520 w 1113"/>
                <a:gd name="T33" fmla="*/ 0 h 1290"/>
                <a:gd name="T34" fmla="*/ 143662520 w 1113"/>
                <a:gd name="T35" fmla="*/ 0 h 1290"/>
                <a:gd name="T36" fmla="*/ 134489765 w 1113"/>
                <a:gd name="T37" fmla="*/ 43554224 h 1290"/>
                <a:gd name="T38" fmla="*/ 123120869 w 1113"/>
                <a:gd name="T39" fmla="*/ 86068198 h 1290"/>
                <a:gd name="T40" fmla="*/ 117436061 w 1113"/>
                <a:gd name="T41" fmla="*/ 106740157 h 1290"/>
                <a:gd name="T42" fmla="*/ 109426435 w 1113"/>
                <a:gd name="T43" fmla="*/ 127412115 h 1290"/>
                <a:gd name="T44" fmla="*/ 101416449 w 1113"/>
                <a:gd name="T45" fmla="*/ 146913657 h 1290"/>
                <a:gd name="T46" fmla="*/ 92243694 w 1113"/>
                <a:gd name="T47" fmla="*/ 167585616 h 1290"/>
                <a:gd name="T48" fmla="*/ 92243694 w 1113"/>
                <a:gd name="T49" fmla="*/ 167585616 h 1290"/>
                <a:gd name="T50" fmla="*/ 49997624 w 1113"/>
                <a:gd name="T51" fmla="*/ 167585616 h 1290"/>
                <a:gd name="T52" fmla="*/ 49997624 w 1113"/>
                <a:gd name="T53" fmla="*/ 167585616 h 1290"/>
                <a:gd name="T54" fmla="*/ 0 w 1113"/>
                <a:gd name="T55" fmla="*/ 0 h 129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13" h="1290">
                  <a:moveTo>
                    <a:pt x="0" y="0"/>
                  </a:moveTo>
                  <a:lnTo>
                    <a:pt x="0" y="0"/>
                  </a:lnTo>
                  <a:lnTo>
                    <a:pt x="281" y="0"/>
                  </a:lnTo>
                  <a:lnTo>
                    <a:pt x="449" y="538"/>
                  </a:lnTo>
                  <a:lnTo>
                    <a:pt x="502" y="706"/>
                  </a:lnTo>
                  <a:lnTo>
                    <a:pt x="546" y="874"/>
                  </a:lnTo>
                  <a:lnTo>
                    <a:pt x="582" y="1024"/>
                  </a:lnTo>
                  <a:lnTo>
                    <a:pt x="661" y="777"/>
                  </a:lnTo>
                  <a:lnTo>
                    <a:pt x="732" y="521"/>
                  </a:lnTo>
                  <a:lnTo>
                    <a:pt x="794" y="265"/>
                  </a:lnTo>
                  <a:lnTo>
                    <a:pt x="838" y="0"/>
                  </a:lnTo>
                  <a:lnTo>
                    <a:pt x="1112" y="0"/>
                  </a:lnTo>
                  <a:lnTo>
                    <a:pt x="1041" y="335"/>
                  </a:lnTo>
                  <a:lnTo>
                    <a:pt x="953" y="662"/>
                  </a:lnTo>
                  <a:lnTo>
                    <a:pt x="909" y="821"/>
                  </a:lnTo>
                  <a:lnTo>
                    <a:pt x="847" y="980"/>
                  </a:lnTo>
                  <a:lnTo>
                    <a:pt x="785" y="1130"/>
                  </a:lnTo>
                  <a:lnTo>
                    <a:pt x="714" y="1289"/>
                  </a:lnTo>
                  <a:lnTo>
                    <a:pt x="387" y="1289"/>
                  </a:lnTo>
                  <a:lnTo>
                    <a:pt x="0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13"/>
            <p:cNvSpPr>
              <a:spLocks noChangeArrowheads="1"/>
            </p:cNvSpPr>
            <p:nvPr/>
          </p:nvSpPr>
          <p:spPr bwMode="gray">
            <a:xfrm>
              <a:off x="6191250" y="3735388"/>
              <a:ext cx="28575" cy="41275"/>
            </a:xfrm>
            <a:custGeom>
              <a:avLst/>
              <a:gdLst>
                <a:gd name="T0" fmla="*/ 4465558 w 80"/>
                <a:gd name="T1" fmla="*/ 2190087 h 115"/>
                <a:gd name="T2" fmla="*/ 0 w 80"/>
                <a:gd name="T3" fmla="*/ 2190087 h 115"/>
                <a:gd name="T4" fmla="*/ 0 w 80"/>
                <a:gd name="T5" fmla="*/ 0 h 115"/>
                <a:gd name="T6" fmla="*/ 10079117 w 80"/>
                <a:gd name="T7" fmla="*/ 0 h 115"/>
                <a:gd name="T8" fmla="*/ 10079117 w 80"/>
                <a:gd name="T9" fmla="*/ 2190087 h 115"/>
                <a:gd name="T10" fmla="*/ 5613559 w 80"/>
                <a:gd name="T11" fmla="*/ 2190087 h 115"/>
                <a:gd name="T12" fmla="*/ 5613559 w 80"/>
                <a:gd name="T13" fmla="*/ 14685286 h 115"/>
                <a:gd name="T14" fmla="*/ 4465558 w 80"/>
                <a:gd name="T15" fmla="*/ 14685286 h 115"/>
                <a:gd name="T16" fmla="*/ 4465558 w 80"/>
                <a:gd name="T17" fmla="*/ 2190087 h 1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0" h="115">
                  <a:moveTo>
                    <a:pt x="35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79" y="0"/>
                  </a:lnTo>
                  <a:lnTo>
                    <a:pt x="79" y="17"/>
                  </a:lnTo>
                  <a:lnTo>
                    <a:pt x="44" y="17"/>
                  </a:lnTo>
                  <a:lnTo>
                    <a:pt x="44" y="114"/>
                  </a:lnTo>
                  <a:lnTo>
                    <a:pt x="35" y="114"/>
                  </a:lnTo>
                  <a:lnTo>
                    <a:pt x="35" y="17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14"/>
            <p:cNvSpPr>
              <a:spLocks noChangeArrowheads="1"/>
            </p:cNvSpPr>
            <p:nvPr/>
          </p:nvSpPr>
          <p:spPr bwMode="gray">
            <a:xfrm>
              <a:off x="6223000" y="3735388"/>
              <a:ext cx="41275" cy="41275"/>
            </a:xfrm>
            <a:custGeom>
              <a:avLst/>
              <a:gdLst>
                <a:gd name="T0" fmla="*/ 12280736 w 116"/>
                <a:gd name="T1" fmla="*/ 7858042 h 115"/>
                <a:gd name="T2" fmla="*/ 12280736 w 116"/>
                <a:gd name="T3" fmla="*/ 7858042 h 115"/>
                <a:gd name="T4" fmla="*/ 12280736 w 116"/>
                <a:gd name="T5" fmla="*/ 2190087 h 115"/>
                <a:gd name="T6" fmla="*/ 12280736 w 116"/>
                <a:gd name="T7" fmla="*/ 2190087 h 115"/>
                <a:gd name="T8" fmla="*/ 12280736 w 116"/>
                <a:gd name="T9" fmla="*/ 2190087 h 115"/>
                <a:gd name="T10" fmla="*/ 10128743 w 116"/>
                <a:gd name="T11" fmla="*/ 7858042 h 115"/>
                <a:gd name="T12" fmla="*/ 7849722 w 116"/>
                <a:gd name="T13" fmla="*/ 14685286 h 115"/>
                <a:gd name="T14" fmla="*/ 6710034 w 116"/>
                <a:gd name="T15" fmla="*/ 14685286 h 115"/>
                <a:gd name="T16" fmla="*/ 4431369 w 116"/>
                <a:gd name="T17" fmla="*/ 7858042 h 115"/>
                <a:gd name="T18" fmla="*/ 4431369 w 116"/>
                <a:gd name="T19" fmla="*/ 7858042 h 115"/>
                <a:gd name="T20" fmla="*/ 2279020 w 116"/>
                <a:gd name="T21" fmla="*/ 2190087 h 115"/>
                <a:gd name="T22" fmla="*/ 2279020 w 116"/>
                <a:gd name="T23" fmla="*/ 2190087 h 115"/>
                <a:gd name="T24" fmla="*/ 2279020 w 116"/>
                <a:gd name="T25" fmla="*/ 2190087 h 115"/>
                <a:gd name="T26" fmla="*/ 2279020 w 116"/>
                <a:gd name="T27" fmla="*/ 7858042 h 115"/>
                <a:gd name="T28" fmla="*/ 2279020 w 116"/>
                <a:gd name="T29" fmla="*/ 14685286 h 115"/>
                <a:gd name="T30" fmla="*/ 0 w 116"/>
                <a:gd name="T31" fmla="*/ 14685286 h 115"/>
                <a:gd name="T32" fmla="*/ 1139332 w 116"/>
                <a:gd name="T33" fmla="*/ 0 h 115"/>
                <a:gd name="T34" fmla="*/ 3418353 w 116"/>
                <a:gd name="T35" fmla="*/ 0 h 115"/>
                <a:gd name="T36" fmla="*/ 5570702 w 116"/>
                <a:gd name="T37" fmla="*/ 6827244 h 115"/>
                <a:gd name="T38" fmla="*/ 5570702 w 116"/>
                <a:gd name="T39" fmla="*/ 6827244 h 115"/>
                <a:gd name="T40" fmla="*/ 6710034 w 116"/>
                <a:gd name="T41" fmla="*/ 12495558 h 115"/>
                <a:gd name="T42" fmla="*/ 6710034 w 116"/>
                <a:gd name="T43" fmla="*/ 12495558 h 115"/>
                <a:gd name="T44" fmla="*/ 6710034 w 116"/>
                <a:gd name="T45" fmla="*/ 12495558 h 115"/>
                <a:gd name="T46" fmla="*/ 8989055 w 116"/>
                <a:gd name="T47" fmla="*/ 6827244 h 115"/>
                <a:gd name="T48" fmla="*/ 11141403 w 116"/>
                <a:gd name="T49" fmla="*/ 0 h 115"/>
                <a:gd name="T50" fmla="*/ 13420424 w 116"/>
                <a:gd name="T51" fmla="*/ 0 h 115"/>
                <a:gd name="T52" fmla="*/ 14559756 w 116"/>
                <a:gd name="T53" fmla="*/ 14685286 h 115"/>
                <a:gd name="T54" fmla="*/ 12280736 w 116"/>
                <a:gd name="T55" fmla="*/ 14685286 h 115"/>
                <a:gd name="T56" fmla="*/ 12280736 w 116"/>
                <a:gd name="T57" fmla="*/ 7858042 h 11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6" h="115">
                  <a:moveTo>
                    <a:pt x="97" y="61"/>
                  </a:moveTo>
                  <a:lnTo>
                    <a:pt x="97" y="61"/>
                  </a:lnTo>
                  <a:lnTo>
                    <a:pt x="97" y="17"/>
                  </a:lnTo>
                  <a:lnTo>
                    <a:pt x="80" y="61"/>
                  </a:lnTo>
                  <a:lnTo>
                    <a:pt x="62" y="114"/>
                  </a:lnTo>
                  <a:lnTo>
                    <a:pt x="53" y="114"/>
                  </a:lnTo>
                  <a:lnTo>
                    <a:pt x="35" y="61"/>
                  </a:lnTo>
                  <a:lnTo>
                    <a:pt x="18" y="17"/>
                  </a:lnTo>
                  <a:lnTo>
                    <a:pt x="18" y="61"/>
                  </a:lnTo>
                  <a:lnTo>
                    <a:pt x="18" y="114"/>
                  </a:lnTo>
                  <a:lnTo>
                    <a:pt x="0" y="114"/>
                  </a:lnTo>
                  <a:lnTo>
                    <a:pt x="9" y="0"/>
                  </a:lnTo>
                  <a:lnTo>
                    <a:pt x="27" y="0"/>
                  </a:lnTo>
                  <a:lnTo>
                    <a:pt x="44" y="53"/>
                  </a:lnTo>
                  <a:lnTo>
                    <a:pt x="53" y="97"/>
                  </a:lnTo>
                  <a:lnTo>
                    <a:pt x="71" y="53"/>
                  </a:lnTo>
                  <a:lnTo>
                    <a:pt x="88" y="0"/>
                  </a:lnTo>
                  <a:lnTo>
                    <a:pt x="106" y="0"/>
                  </a:lnTo>
                  <a:lnTo>
                    <a:pt x="115" y="114"/>
                  </a:lnTo>
                  <a:lnTo>
                    <a:pt x="97" y="114"/>
                  </a:lnTo>
                  <a:lnTo>
                    <a:pt x="97" y="61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" name="Rounded Rectangle 24"/>
          <p:cNvSpPr/>
          <p:nvPr/>
        </p:nvSpPr>
        <p:spPr>
          <a:xfrm>
            <a:off x="6188492" y="3567481"/>
            <a:ext cx="736591" cy="32105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6" name="Picture 2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473" y="3962163"/>
            <a:ext cx="298314" cy="35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6362222" y="3500840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µ</a:t>
            </a:r>
            <a:endParaRPr lang="nl-NL" sz="2000" dirty="0"/>
          </a:p>
        </p:txBody>
      </p:sp>
    </p:spTree>
    <p:extLst>
      <p:ext uri="{BB962C8B-B14F-4D97-AF65-F5344CB8AC3E}">
        <p14:creationId xmlns:p14="http://schemas.microsoft.com/office/powerpoint/2010/main" val="356291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 animBg="1"/>
      <p:bldP spid="25" grpId="0" animBg="1"/>
      <p:bldP spid="2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How did the container start running in the runtime? </a:t>
            </a:r>
            <a:endParaRPr lang="nl-NL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Through a CI/CD Pipeline</a:t>
            </a:r>
          </a:p>
          <a:p>
            <a:r>
              <a:rPr lang="en-US" dirty="0" smtClean="0"/>
              <a:t>Build process</a:t>
            </a:r>
          </a:p>
          <a:p>
            <a:pPr lvl="1"/>
            <a:r>
              <a:rPr lang="en-US" dirty="0" smtClean="0"/>
              <a:t>Take a Basic runtime image – </a:t>
            </a:r>
            <a:r>
              <a:rPr lang="en-US" dirty="0"/>
              <a:t>e</a:t>
            </a:r>
            <a:r>
              <a:rPr lang="en-US" dirty="0" smtClean="0"/>
              <a:t>.g. Linux plus Some Language VM</a:t>
            </a:r>
          </a:p>
          <a:p>
            <a:pPr lvl="1"/>
            <a:r>
              <a:rPr lang="en-US" dirty="0" smtClean="0"/>
              <a:t>Add application code</a:t>
            </a:r>
          </a:p>
          <a:p>
            <a:pPr lvl="1"/>
            <a:r>
              <a:rPr lang="en-US" dirty="0" smtClean="0"/>
              <a:t>Add runtime agents and tooling</a:t>
            </a:r>
          </a:p>
          <a:p>
            <a:pPr lvl="1"/>
            <a:r>
              <a:rPr lang="en-US" dirty="0" smtClean="0"/>
              <a:t>Add platform/runtime configuration</a:t>
            </a:r>
          </a:p>
          <a:p>
            <a:pPr lvl="1"/>
            <a:r>
              <a:rPr lang="en-US" dirty="0" smtClean="0"/>
              <a:t>Then Build the Image</a:t>
            </a:r>
          </a:p>
          <a:p>
            <a:pPr lvl="1"/>
            <a:r>
              <a:rPr lang="en-US" dirty="0" smtClean="0"/>
              <a:t>Test the Image</a:t>
            </a:r>
          </a:p>
          <a:p>
            <a:pPr lvl="1"/>
            <a:r>
              <a:rPr lang="en-US" dirty="0" smtClean="0"/>
              <a:t>Tag and Push Image to Registry</a:t>
            </a:r>
          </a:p>
          <a:p>
            <a:r>
              <a:rPr lang="en-US" dirty="0" smtClean="0"/>
              <a:t>Deploy the image plus applicable configuration to a specific destination container runtime environment</a:t>
            </a:r>
          </a:p>
          <a:p>
            <a:r>
              <a:rPr lang="en-US" dirty="0" smtClean="0"/>
              <a:t>The CI/CD Process is managed manually or triggered by development event</a:t>
            </a:r>
          </a:p>
          <a:p>
            <a:pPr lvl="1"/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Container and Cloud Native &amp; </a:t>
            </a:r>
            <a:r>
              <a:rPr lang="en-US" dirty="0" err="1" smtClean="0"/>
              <a:t>Serverless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43</a:t>
            </a:fld>
            <a:endParaRPr lang="nl-NL"/>
          </a:p>
        </p:txBody>
      </p:sp>
      <p:grpSp>
        <p:nvGrpSpPr>
          <p:cNvPr id="27" name="Group 26"/>
          <p:cNvGrpSpPr/>
          <p:nvPr/>
        </p:nvGrpSpPr>
        <p:grpSpPr>
          <a:xfrm>
            <a:off x="7489575" y="220352"/>
            <a:ext cx="934425" cy="823925"/>
            <a:chOff x="3757567" y="523217"/>
            <a:chExt cx="934425" cy="823925"/>
          </a:xfrm>
        </p:grpSpPr>
        <p:grpSp>
          <p:nvGrpSpPr>
            <p:cNvPr id="25" name="Group 24"/>
            <p:cNvGrpSpPr/>
            <p:nvPr/>
          </p:nvGrpSpPr>
          <p:grpSpPr>
            <a:xfrm>
              <a:off x="3757567" y="524858"/>
              <a:ext cx="934425" cy="822284"/>
              <a:chOff x="5765267" y="3162945"/>
              <a:chExt cx="1531380" cy="1226820"/>
            </a:xfrm>
          </p:grpSpPr>
          <p:sp>
            <p:nvSpPr>
              <p:cNvPr id="6" name="Cube 5"/>
              <p:cNvSpPr/>
              <p:nvPr/>
            </p:nvSpPr>
            <p:spPr>
              <a:xfrm>
                <a:off x="5765267" y="3162945"/>
                <a:ext cx="1531380" cy="1226820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050"/>
              </a:p>
            </p:txBody>
          </p:sp>
          <p:grpSp>
            <p:nvGrpSpPr>
              <p:cNvPr id="7" name="Group 102"/>
              <p:cNvGrpSpPr>
                <a:grpSpLocks noChangeAspect="1"/>
              </p:cNvGrpSpPr>
              <p:nvPr/>
            </p:nvGrpSpPr>
            <p:grpSpPr bwMode="auto">
              <a:xfrm>
                <a:off x="6001700" y="3624581"/>
                <a:ext cx="172344" cy="352852"/>
                <a:chOff x="4686300" y="1439863"/>
                <a:chExt cx="1577975" cy="2936875"/>
              </a:xfrm>
            </p:grpSpPr>
            <p:sp>
              <p:nvSpPr>
                <p:cNvPr id="8" name="Freeform 1"/>
                <p:cNvSpPr>
                  <a:spLocks noChangeArrowheads="1"/>
                </p:cNvSpPr>
                <p:nvPr/>
              </p:nvSpPr>
              <p:spPr bwMode="gray">
                <a:xfrm>
                  <a:off x="5211763" y="1439863"/>
                  <a:ext cx="519112" cy="1103312"/>
                </a:xfrm>
                <a:custGeom>
                  <a:avLst/>
                  <a:gdLst>
                    <a:gd name="T0" fmla="*/ 168683281 w 1440"/>
                    <a:gd name="T1" fmla="*/ 0 h 3065"/>
                    <a:gd name="T2" fmla="*/ 179079581 w 1440"/>
                    <a:gd name="T3" fmla="*/ 16067678 h 3065"/>
                    <a:gd name="T4" fmla="*/ 184797744 w 1440"/>
                    <a:gd name="T5" fmla="*/ 33172434 h 3065"/>
                    <a:gd name="T6" fmla="*/ 187007214 w 1440"/>
                    <a:gd name="T7" fmla="*/ 51443137 h 3065"/>
                    <a:gd name="T8" fmla="*/ 185967548 w 1440"/>
                    <a:gd name="T9" fmla="*/ 69843429 h 3065"/>
                    <a:gd name="T10" fmla="*/ 183628300 w 1440"/>
                    <a:gd name="T11" fmla="*/ 80079933 h 3065"/>
                    <a:gd name="T12" fmla="*/ 176740332 w 1440"/>
                    <a:gd name="T13" fmla="*/ 99516943 h 3065"/>
                    <a:gd name="T14" fmla="*/ 160625870 w 1440"/>
                    <a:gd name="T15" fmla="*/ 125821484 h 3065"/>
                    <a:gd name="T16" fmla="*/ 148020100 w 1440"/>
                    <a:gd name="T17" fmla="*/ 143055470 h 3065"/>
                    <a:gd name="T18" fmla="*/ 125018031 w 1440"/>
                    <a:gd name="T19" fmla="*/ 165861451 h 3065"/>
                    <a:gd name="T20" fmla="*/ 99806492 w 1440"/>
                    <a:gd name="T21" fmla="*/ 187630715 h 3065"/>
                    <a:gd name="T22" fmla="*/ 71216038 w 1440"/>
                    <a:gd name="T23" fmla="*/ 213935617 h 3065"/>
                    <a:gd name="T24" fmla="*/ 52892105 w 1440"/>
                    <a:gd name="T25" fmla="*/ 235704880 h 3065"/>
                    <a:gd name="T26" fmla="*/ 47044165 w 1440"/>
                    <a:gd name="T27" fmla="*/ 243738719 h 3065"/>
                    <a:gd name="T28" fmla="*/ 41326002 w 1440"/>
                    <a:gd name="T29" fmla="*/ 258510861 h 3065"/>
                    <a:gd name="T30" fmla="*/ 37947087 w 1440"/>
                    <a:gd name="T31" fmla="*/ 273412233 h 3065"/>
                    <a:gd name="T32" fmla="*/ 37947087 w 1440"/>
                    <a:gd name="T33" fmla="*/ 289480271 h 3065"/>
                    <a:gd name="T34" fmla="*/ 41326002 w 1440"/>
                    <a:gd name="T35" fmla="*/ 305418360 h 3065"/>
                    <a:gd name="T36" fmla="*/ 47044165 w 1440"/>
                    <a:gd name="T37" fmla="*/ 316951120 h 3065"/>
                    <a:gd name="T38" fmla="*/ 67707346 w 1440"/>
                    <a:gd name="T39" fmla="*/ 351289501 h 3065"/>
                    <a:gd name="T40" fmla="*/ 89539971 w 1440"/>
                    <a:gd name="T41" fmla="*/ 385498653 h 3065"/>
                    <a:gd name="T42" fmla="*/ 96297439 w 1440"/>
                    <a:gd name="T43" fmla="*/ 397031053 h 3065"/>
                    <a:gd name="T44" fmla="*/ 48213608 w 1440"/>
                    <a:gd name="T45" fmla="*/ 351289501 h 3065"/>
                    <a:gd name="T46" fmla="*/ 35607839 w 1440"/>
                    <a:gd name="T47" fmla="*/ 337554077 h 3065"/>
                    <a:gd name="T48" fmla="*/ 14945018 w 1440"/>
                    <a:gd name="T49" fmla="*/ 310083228 h 3065"/>
                    <a:gd name="T50" fmla="*/ 6887607 w 1440"/>
                    <a:gd name="T51" fmla="*/ 295181856 h 3065"/>
                    <a:gd name="T52" fmla="*/ 0 w 1440"/>
                    <a:gd name="T53" fmla="*/ 271079979 h 3065"/>
                    <a:gd name="T54" fmla="*/ 1169444 w 1440"/>
                    <a:gd name="T55" fmla="*/ 252809276 h 3065"/>
                    <a:gd name="T56" fmla="*/ 2339248 w 1440"/>
                    <a:gd name="T57" fmla="*/ 247107691 h 3065"/>
                    <a:gd name="T58" fmla="*/ 13775214 w 1440"/>
                    <a:gd name="T59" fmla="*/ 225338427 h 3065"/>
                    <a:gd name="T60" fmla="*/ 31059480 w 1440"/>
                    <a:gd name="T61" fmla="*/ 205901417 h 3065"/>
                    <a:gd name="T62" fmla="*/ 42495806 w 1440"/>
                    <a:gd name="T63" fmla="*/ 194498607 h 3065"/>
                    <a:gd name="T64" fmla="*/ 82652003 w 1440"/>
                    <a:gd name="T65" fmla="*/ 162492480 h 3065"/>
                    <a:gd name="T66" fmla="*/ 121639117 w 1440"/>
                    <a:gd name="T67" fmla="*/ 130486352 h 3065"/>
                    <a:gd name="T68" fmla="*/ 133075082 w 1440"/>
                    <a:gd name="T69" fmla="*/ 117787645 h 3065"/>
                    <a:gd name="T70" fmla="*/ 156077512 w 1440"/>
                    <a:gd name="T71" fmla="*/ 89280079 h 3065"/>
                    <a:gd name="T72" fmla="*/ 164134563 w 1440"/>
                    <a:gd name="T73" fmla="*/ 72046094 h 3065"/>
                    <a:gd name="T74" fmla="*/ 169852725 w 1440"/>
                    <a:gd name="T75" fmla="*/ 53775391 h 3065"/>
                    <a:gd name="T76" fmla="*/ 172191974 w 1440"/>
                    <a:gd name="T77" fmla="*/ 41206273 h 3065"/>
                    <a:gd name="T78" fmla="*/ 171022530 w 1440"/>
                    <a:gd name="T79" fmla="*/ 13735424 h 3065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0" t="0" r="r" b="b"/>
                  <a:pathLst>
                    <a:path w="1440" h="3065">
                      <a:moveTo>
                        <a:pt x="1298" y="0"/>
                      </a:moveTo>
                      <a:lnTo>
                        <a:pt x="1298" y="0"/>
                      </a:lnTo>
                      <a:lnTo>
                        <a:pt x="1342" y="53"/>
                      </a:lnTo>
                      <a:lnTo>
                        <a:pt x="1378" y="124"/>
                      </a:lnTo>
                      <a:lnTo>
                        <a:pt x="1404" y="185"/>
                      </a:lnTo>
                      <a:lnTo>
                        <a:pt x="1422" y="256"/>
                      </a:lnTo>
                      <a:lnTo>
                        <a:pt x="1439" y="327"/>
                      </a:lnTo>
                      <a:lnTo>
                        <a:pt x="1439" y="397"/>
                      </a:lnTo>
                      <a:lnTo>
                        <a:pt x="1439" y="468"/>
                      </a:lnTo>
                      <a:lnTo>
                        <a:pt x="1431" y="539"/>
                      </a:lnTo>
                      <a:lnTo>
                        <a:pt x="1413" y="618"/>
                      </a:lnTo>
                      <a:lnTo>
                        <a:pt x="1386" y="697"/>
                      </a:lnTo>
                      <a:lnTo>
                        <a:pt x="1360" y="768"/>
                      </a:lnTo>
                      <a:lnTo>
                        <a:pt x="1316" y="839"/>
                      </a:lnTo>
                      <a:lnTo>
                        <a:pt x="1236" y="971"/>
                      </a:lnTo>
                      <a:lnTo>
                        <a:pt x="1139" y="1104"/>
                      </a:lnTo>
                      <a:lnTo>
                        <a:pt x="1051" y="1192"/>
                      </a:lnTo>
                      <a:lnTo>
                        <a:pt x="962" y="1280"/>
                      </a:lnTo>
                      <a:lnTo>
                        <a:pt x="768" y="1448"/>
                      </a:lnTo>
                      <a:lnTo>
                        <a:pt x="654" y="1545"/>
                      </a:lnTo>
                      <a:lnTo>
                        <a:pt x="548" y="1651"/>
                      </a:lnTo>
                      <a:lnTo>
                        <a:pt x="442" y="1757"/>
                      </a:lnTo>
                      <a:lnTo>
                        <a:pt x="407" y="1819"/>
                      </a:lnTo>
                      <a:lnTo>
                        <a:pt x="362" y="1881"/>
                      </a:lnTo>
                      <a:lnTo>
                        <a:pt x="336" y="1934"/>
                      </a:lnTo>
                      <a:lnTo>
                        <a:pt x="318" y="1995"/>
                      </a:lnTo>
                      <a:lnTo>
                        <a:pt x="301" y="2057"/>
                      </a:lnTo>
                      <a:lnTo>
                        <a:pt x="292" y="2110"/>
                      </a:lnTo>
                      <a:lnTo>
                        <a:pt x="292" y="2172"/>
                      </a:lnTo>
                      <a:lnTo>
                        <a:pt x="292" y="2234"/>
                      </a:lnTo>
                      <a:lnTo>
                        <a:pt x="301" y="2296"/>
                      </a:lnTo>
                      <a:lnTo>
                        <a:pt x="318" y="2357"/>
                      </a:lnTo>
                      <a:lnTo>
                        <a:pt x="362" y="2446"/>
                      </a:lnTo>
                      <a:lnTo>
                        <a:pt x="407" y="2543"/>
                      </a:lnTo>
                      <a:lnTo>
                        <a:pt x="521" y="2711"/>
                      </a:lnTo>
                      <a:lnTo>
                        <a:pt x="636" y="2887"/>
                      </a:lnTo>
                      <a:lnTo>
                        <a:pt x="689" y="2975"/>
                      </a:lnTo>
                      <a:lnTo>
                        <a:pt x="741" y="3064"/>
                      </a:lnTo>
                      <a:lnTo>
                        <a:pt x="548" y="2887"/>
                      </a:lnTo>
                      <a:lnTo>
                        <a:pt x="371" y="2711"/>
                      </a:lnTo>
                      <a:lnTo>
                        <a:pt x="274" y="2605"/>
                      </a:lnTo>
                      <a:lnTo>
                        <a:pt x="194" y="2507"/>
                      </a:lnTo>
                      <a:lnTo>
                        <a:pt x="115" y="2393"/>
                      </a:lnTo>
                      <a:lnTo>
                        <a:pt x="53" y="2278"/>
                      </a:lnTo>
                      <a:lnTo>
                        <a:pt x="18" y="2190"/>
                      </a:lnTo>
                      <a:lnTo>
                        <a:pt x="0" y="2092"/>
                      </a:lnTo>
                      <a:lnTo>
                        <a:pt x="0" y="1995"/>
                      </a:lnTo>
                      <a:lnTo>
                        <a:pt x="9" y="1951"/>
                      </a:lnTo>
                      <a:lnTo>
                        <a:pt x="18" y="1907"/>
                      </a:lnTo>
                      <a:lnTo>
                        <a:pt x="53" y="1819"/>
                      </a:lnTo>
                      <a:lnTo>
                        <a:pt x="106" y="1739"/>
                      </a:lnTo>
                      <a:lnTo>
                        <a:pt x="168" y="1660"/>
                      </a:lnTo>
                      <a:lnTo>
                        <a:pt x="239" y="1589"/>
                      </a:lnTo>
                      <a:lnTo>
                        <a:pt x="327" y="1501"/>
                      </a:lnTo>
                      <a:lnTo>
                        <a:pt x="424" y="1413"/>
                      </a:lnTo>
                      <a:lnTo>
                        <a:pt x="636" y="1254"/>
                      </a:lnTo>
                      <a:lnTo>
                        <a:pt x="839" y="1086"/>
                      </a:lnTo>
                      <a:lnTo>
                        <a:pt x="936" y="1007"/>
                      </a:lnTo>
                      <a:lnTo>
                        <a:pt x="1024" y="909"/>
                      </a:lnTo>
                      <a:lnTo>
                        <a:pt x="1121" y="803"/>
                      </a:lnTo>
                      <a:lnTo>
                        <a:pt x="1201" y="689"/>
                      </a:lnTo>
                      <a:lnTo>
                        <a:pt x="1236" y="618"/>
                      </a:lnTo>
                      <a:lnTo>
                        <a:pt x="1263" y="556"/>
                      </a:lnTo>
                      <a:lnTo>
                        <a:pt x="1289" y="486"/>
                      </a:lnTo>
                      <a:lnTo>
                        <a:pt x="1307" y="415"/>
                      </a:lnTo>
                      <a:lnTo>
                        <a:pt x="1325" y="318"/>
                      </a:lnTo>
                      <a:lnTo>
                        <a:pt x="1325" y="212"/>
                      </a:lnTo>
                      <a:lnTo>
                        <a:pt x="1316" y="106"/>
                      </a:lnTo>
                      <a:lnTo>
                        <a:pt x="1298" y="0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9" name="Freeform 2"/>
                <p:cNvSpPr>
                  <a:spLocks noChangeArrowheads="1"/>
                </p:cNvSpPr>
                <p:nvPr/>
              </p:nvSpPr>
              <p:spPr bwMode="gray">
                <a:xfrm>
                  <a:off x="5478463" y="1849438"/>
                  <a:ext cx="446087" cy="763587"/>
                </a:xfrm>
                <a:custGeom>
                  <a:avLst/>
                  <a:gdLst>
                    <a:gd name="T0" fmla="*/ 45962095 w 1238"/>
                    <a:gd name="T1" fmla="*/ 53838646 h 2120"/>
                    <a:gd name="T2" fmla="*/ 72319062 w 1238"/>
                    <a:gd name="T3" fmla="*/ 36584101 h 2120"/>
                    <a:gd name="T4" fmla="*/ 101013122 w 1238"/>
                    <a:gd name="T5" fmla="*/ 21795006 h 2120"/>
                    <a:gd name="T6" fmla="*/ 160608255 w 1238"/>
                    <a:gd name="T7" fmla="*/ 0 h 2120"/>
                    <a:gd name="T8" fmla="*/ 112438787 w 1238"/>
                    <a:gd name="T9" fmla="*/ 30875928 h 2120"/>
                    <a:gd name="T10" fmla="*/ 78032075 w 1238"/>
                    <a:gd name="T11" fmla="*/ 56173710 h 2120"/>
                    <a:gd name="T12" fmla="*/ 67774956 w 1238"/>
                    <a:gd name="T13" fmla="*/ 66422344 h 2120"/>
                    <a:gd name="T14" fmla="*/ 52843653 w 1238"/>
                    <a:gd name="T15" fmla="*/ 81341465 h 2120"/>
                    <a:gd name="T16" fmla="*/ 43625002 w 1238"/>
                    <a:gd name="T17" fmla="*/ 100801408 h 2120"/>
                    <a:gd name="T18" fmla="*/ 41288271 w 1238"/>
                    <a:gd name="T19" fmla="*/ 108844644 h 2120"/>
                    <a:gd name="T20" fmla="*/ 42456817 w 1238"/>
                    <a:gd name="T21" fmla="*/ 123634100 h 2120"/>
                    <a:gd name="T22" fmla="*/ 45962095 w 1238"/>
                    <a:gd name="T23" fmla="*/ 131677337 h 2120"/>
                    <a:gd name="T24" fmla="*/ 59724852 w 1238"/>
                    <a:gd name="T25" fmla="*/ 154640054 h 2120"/>
                    <a:gd name="T26" fmla="*/ 74656155 w 1238"/>
                    <a:gd name="T27" fmla="*/ 177472746 h 2120"/>
                    <a:gd name="T28" fmla="*/ 78032075 w 1238"/>
                    <a:gd name="T29" fmla="*/ 183310585 h 2120"/>
                    <a:gd name="T30" fmla="*/ 82705899 w 1238"/>
                    <a:gd name="T31" fmla="*/ 199267392 h 2120"/>
                    <a:gd name="T32" fmla="*/ 80369167 w 1238"/>
                    <a:gd name="T33" fmla="*/ 216521937 h 2120"/>
                    <a:gd name="T34" fmla="*/ 78032075 w 1238"/>
                    <a:gd name="T35" fmla="*/ 222230110 h 2120"/>
                    <a:gd name="T36" fmla="*/ 69981970 w 1238"/>
                    <a:gd name="T37" fmla="*/ 237149232 h 2120"/>
                    <a:gd name="T38" fmla="*/ 58556305 w 1238"/>
                    <a:gd name="T39" fmla="*/ 249732929 h 2120"/>
                    <a:gd name="T40" fmla="*/ 31031152 w 1238"/>
                    <a:gd name="T41" fmla="*/ 270360224 h 2120"/>
                    <a:gd name="T42" fmla="*/ 27525514 w 1238"/>
                    <a:gd name="T43" fmla="*/ 273733333 h 2120"/>
                    <a:gd name="T44" fmla="*/ 24149594 w 1238"/>
                    <a:gd name="T45" fmla="*/ 274901045 h 2120"/>
                    <a:gd name="T46" fmla="*/ 33367884 w 1238"/>
                    <a:gd name="T47" fmla="*/ 265690097 h 2120"/>
                    <a:gd name="T48" fmla="*/ 42456817 w 1238"/>
                    <a:gd name="T49" fmla="*/ 248565578 h 2120"/>
                    <a:gd name="T50" fmla="*/ 45962095 w 1238"/>
                    <a:gd name="T51" fmla="*/ 235981520 h 2120"/>
                    <a:gd name="T52" fmla="*/ 45962095 w 1238"/>
                    <a:gd name="T53" fmla="*/ 230273347 h 2120"/>
                    <a:gd name="T54" fmla="*/ 41288271 w 1238"/>
                    <a:gd name="T55" fmla="*/ 211851450 h 2120"/>
                    <a:gd name="T56" fmla="*/ 29862606 w 1238"/>
                    <a:gd name="T57" fmla="*/ 195894643 h 2120"/>
                    <a:gd name="T58" fmla="*/ 17268395 w 1238"/>
                    <a:gd name="T59" fmla="*/ 179807810 h 2120"/>
                    <a:gd name="T60" fmla="*/ 8049744 w 1238"/>
                    <a:gd name="T61" fmla="*/ 161515579 h 2120"/>
                    <a:gd name="T62" fmla="*/ 1168546 w 1238"/>
                    <a:gd name="T63" fmla="*/ 140888285 h 2120"/>
                    <a:gd name="T64" fmla="*/ 1168546 w 1238"/>
                    <a:gd name="T65" fmla="*/ 120260990 h 2120"/>
                    <a:gd name="T66" fmla="*/ 2337092 w 1238"/>
                    <a:gd name="T67" fmla="*/ 110012356 h 2120"/>
                    <a:gd name="T68" fmla="*/ 10386837 w 1238"/>
                    <a:gd name="T69" fmla="*/ 91590460 h 2120"/>
                    <a:gd name="T70" fmla="*/ 22981047 w 1238"/>
                    <a:gd name="T71" fmla="*/ 74465941 h 2120"/>
                    <a:gd name="T72" fmla="*/ 37912350 w 1238"/>
                    <a:gd name="T73" fmla="*/ 59546819 h 2120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1238" h="2120">
                      <a:moveTo>
                        <a:pt x="354" y="415"/>
                      </a:moveTo>
                      <a:lnTo>
                        <a:pt x="354" y="415"/>
                      </a:lnTo>
                      <a:lnTo>
                        <a:pt x="451" y="344"/>
                      </a:lnTo>
                      <a:lnTo>
                        <a:pt x="557" y="282"/>
                      </a:lnTo>
                      <a:lnTo>
                        <a:pt x="672" y="221"/>
                      </a:lnTo>
                      <a:lnTo>
                        <a:pt x="778" y="168"/>
                      </a:lnTo>
                      <a:lnTo>
                        <a:pt x="1008" y="79"/>
                      </a:lnTo>
                      <a:lnTo>
                        <a:pt x="1237" y="0"/>
                      </a:lnTo>
                      <a:lnTo>
                        <a:pt x="866" y="238"/>
                      </a:lnTo>
                      <a:lnTo>
                        <a:pt x="690" y="371"/>
                      </a:lnTo>
                      <a:lnTo>
                        <a:pt x="601" y="433"/>
                      </a:lnTo>
                      <a:lnTo>
                        <a:pt x="522" y="512"/>
                      </a:lnTo>
                      <a:lnTo>
                        <a:pt x="460" y="565"/>
                      </a:lnTo>
                      <a:lnTo>
                        <a:pt x="407" y="627"/>
                      </a:lnTo>
                      <a:lnTo>
                        <a:pt x="363" y="697"/>
                      </a:lnTo>
                      <a:lnTo>
                        <a:pt x="336" y="777"/>
                      </a:lnTo>
                      <a:lnTo>
                        <a:pt x="318" y="839"/>
                      </a:lnTo>
                      <a:lnTo>
                        <a:pt x="318" y="892"/>
                      </a:lnTo>
                      <a:lnTo>
                        <a:pt x="327" y="953"/>
                      </a:lnTo>
                      <a:lnTo>
                        <a:pt x="354" y="1015"/>
                      </a:lnTo>
                      <a:lnTo>
                        <a:pt x="398" y="1104"/>
                      </a:lnTo>
                      <a:lnTo>
                        <a:pt x="460" y="1192"/>
                      </a:lnTo>
                      <a:lnTo>
                        <a:pt x="522" y="1280"/>
                      </a:lnTo>
                      <a:lnTo>
                        <a:pt x="575" y="1368"/>
                      </a:lnTo>
                      <a:lnTo>
                        <a:pt x="601" y="1413"/>
                      </a:lnTo>
                      <a:lnTo>
                        <a:pt x="619" y="1448"/>
                      </a:lnTo>
                      <a:lnTo>
                        <a:pt x="637" y="1536"/>
                      </a:lnTo>
                      <a:lnTo>
                        <a:pt x="628" y="1624"/>
                      </a:lnTo>
                      <a:lnTo>
                        <a:pt x="619" y="1669"/>
                      </a:lnTo>
                      <a:lnTo>
                        <a:pt x="601" y="1713"/>
                      </a:lnTo>
                      <a:lnTo>
                        <a:pt x="575" y="1775"/>
                      </a:lnTo>
                      <a:lnTo>
                        <a:pt x="539" y="1828"/>
                      </a:lnTo>
                      <a:lnTo>
                        <a:pt x="495" y="1881"/>
                      </a:lnTo>
                      <a:lnTo>
                        <a:pt x="451" y="1925"/>
                      </a:lnTo>
                      <a:lnTo>
                        <a:pt x="354" y="2013"/>
                      </a:lnTo>
                      <a:lnTo>
                        <a:pt x="239" y="2084"/>
                      </a:lnTo>
                      <a:lnTo>
                        <a:pt x="212" y="2110"/>
                      </a:lnTo>
                      <a:lnTo>
                        <a:pt x="204" y="2119"/>
                      </a:lnTo>
                      <a:lnTo>
                        <a:pt x="186" y="2119"/>
                      </a:lnTo>
                      <a:lnTo>
                        <a:pt x="257" y="2048"/>
                      </a:lnTo>
                      <a:lnTo>
                        <a:pt x="310" y="1969"/>
                      </a:lnTo>
                      <a:lnTo>
                        <a:pt x="327" y="1916"/>
                      </a:lnTo>
                      <a:lnTo>
                        <a:pt x="345" y="1872"/>
                      </a:lnTo>
                      <a:lnTo>
                        <a:pt x="354" y="1819"/>
                      </a:lnTo>
                      <a:lnTo>
                        <a:pt x="354" y="1775"/>
                      </a:lnTo>
                      <a:lnTo>
                        <a:pt x="345" y="1695"/>
                      </a:lnTo>
                      <a:lnTo>
                        <a:pt x="318" y="1633"/>
                      </a:lnTo>
                      <a:lnTo>
                        <a:pt x="274" y="1572"/>
                      </a:lnTo>
                      <a:lnTo>
                        <a:pt x="230" y="1510"/>
                      </a:lnTo>
                      <a:lnTo>
                        <a:pt x="133" y="1386"/>
                      </a:lnTo>
                      <a:lnTo>
                        <a:pt x="98" y="1315"/>
                      </a:lnTo>
                      <a:lnTo>
                        <a:pt x="62" y="1245"/>
                      </a:lnTo>
                      <a:lnTo>
                        <a:pt x="36" y="1165"/>
                      </a:lnTo>
                      <a:lnTo>
                        <a:pt x="9" y="1086"/>
                      </a:lnTo>
                      <a:lnTo>
                        <a:pt x="0" y="1006"/>
                      </a:lnTo>
                      <a:lnTo>
                        <a:pt x="9" y="927"/>
                      </a:lnTo>
                      <a:lnTo>
                        <a:pt x="18" y="848"/>
                      </a:lnTo>
                      <a:lnTo>
                        <a:pt x="45" y="777"/>
                      </a:lnTo>
                      <a:lnTo>
                        <a:pt x="80" y="706"/>
                      </a:lnTo>
                      <a:lnTo>
                        <a:pt x="124" y="636"/>
                      </a:lnTo>
                      <a:lnTo>
                        <a:pt x="177" y="574"/>
                      </a:lnTo>
                      <a:lnTo>
                        <a:pt x="230" y="512"/>
                      </a:lnTo>
                      <a:lnTo>
                        <a:pt x="292" y="459"/>
                      </a:lnTo>
                      <a:lnTo>
                        <a:pt x="354" y="415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0" name="Freeform 3"/>
                <p:cNvSpPr>
                  <a:spLocks noChangeArrowheads="1"/>
                </p:cNvSpPr>
                <p:nvPr/>
              </p:nvSpPr>
              <p:spPr bwMode="gray">
                <a:xfrm>
                  <a:off x="5897563" y="2530475"/>
                  <a:ext cx="322262" cy="393700"/>
                </a:xfrm>
                <a:custGeom>
                  <a:avLst/>
                  <a:gdLst>
                    <a:gd name="T0" fmla="*/ 16018551 w 893"/>
                    <a:gd name="T1" fmla="*/ 12539435 h 1095"/>
                    <a:gd name="T2" fmla="*/ 29953044 w 893"/>
                    <a:gd name="T3" fmla="*/ 3490447 h 1095"/>
                    <a:gd name="T4" fmla="*/ 45971595 w 893"/>
                    <a:gd name="T5" fmla="*/ 0 h 1095"/>
                    <a:gd name="T6" fmla="*/ 54045827 w 893"/>
                    <a:gd name="T7" fmla="*/ 0 h 1095"/>
                    <a:gd name="T8" fmla="*/ 67850406 w 893"/>
                    <a:gd name="T9" fmla="*/ 0 h 1095"/>
                    <a:gd name="T10" fmla="*/ 81654984 w 893"/>
                    <a:gd name="T11" fmla="*/ 4653929 h 1095"/>
                    <a:gd name="T12" fmla="*/ 94287438 w 893"/>
                    <a:gd name="T13" fmla="*/ 10341546 h 1095"/>
                    <a:gd name="T14" fmla="*/ 100147698 w 893"/>
                    <a:gd name="T15" fmla="*/ 14866040 h 1095"/>
                    <a:gd name="T16" fmla="*/ 107050168 w 893"/>
                    <a:gd name="T17" fmla="*/ 24044463 h 1095"/>
                    <a:gd name="T18" fmla="*/ 112780152 w 893"/>
                    <a:gd name="T19" fmla="*/ 34256934 h 1095"/>
                    <a:gd name="T20" fmla="*/ 114994124 w 893"/>
                    <a:gd name="T21" fmla="*/ 45761962 h 1095"/>
                    <a:gd name="T22" fmla="*/ 114994124 w 893"/>
                    <a:gd name="T23" fmla="*/ 57137915 h 1095"/>
                    <a:gd name="T24" fmla="*/ 113952276 w 893"/>
                    <a:gd name="T25" fmla="*/ 63989373 h 1095"/>
                    <a:gd name="T26" fmla="*/ 109264140 w 893"/>
                    <a:gd name="T27" fmla="*/ 76528808 h 1095"/>
                    <a:gd name="T28" fmla="*/ 96631686 w 893"/>
                    <a:gd name="T29" fmla="*/ 92429255 h 1095"/>
                    <a:gd name="T30" fmla="*/ 86343481 w 893"/>
                    <a:gd name="T31" fmla="*/ 102770801 h 1095"/>
                    <a:gd name="T32" fmla="*/ 66678281 w 893"/>
                    <a:gd name="T33" fmla="*/ 115310236 h 1095"/>
                    <a:gd name="T34" fmla="*/ 44799470 w 893"/>
                    <a:gd name="T35" fmla="*/ 126686188 h 1095"/>
                    <a:gd name="T36" fmla="*/ 0 w 893"/>
                    <a:gd name="T37" fmla="*/ 141422793 h 1095"/>
                    <a:gd name="T38" fmla="*/ 5730345 w 893"/>
                    <a:gd name="T39" fmla="*/ 136898299 h 1095"/>
                    <a:gd name="T40" fmla="*/ 23050935 w 893"/>
                    <a:gd name="T41" fmla="*/ 126686188 h 1095"/>
                    <a:gd name="T42" fmla="*/ 55217952 w 893"/>
                    <a:gd name="T43" fmla="*/ 102770801 h 1095"/>
                    <a:gd name="T44" fmla="*/ 70194654 w 893"/>
                    <a:gd name="T45" fmla="*/ 89067884 h 1095"/>
                    <a:gd name="T46" fmla="*/ 77096763 w 893"/>
                    <a:gd name="T47" fmla="*/ 78855413 h 1095"/>
                    <a:gd name="T48" fmla="*/ 83999232 w 893"/>
                    <a:gd name="T49" fmla="*/ 61662409 h 1095"/>
                    <a:gd name="T50" fmla="*/ 86343481 w 893"/>
                    <a:gd name="T51" fmla="*/ 49122974 h 1095"/>
                    <a:gd name="T52" fmla="*/ 85171357 w 893"/>
                    <a:gd name="T53" fmla="*/ 43435357 h 1095"/>
                    <a:gd name="T54" fmla="*/ 79441011 w 893"/>
                    <a:gd name="T55" fmla="*/ 29732440 h 1095"/>
                    <a:gd name="T56" fmla="*/ 70194654 w 893"/>
                    <a:gd name="T57" fmla="*/ 18356487 h 1095"/>
                    <a:gd name="T58" fmla="*/ 57562200 w 893"/>
                    <a:gd name="T59" fmla="*/ 11505029 h 1095"/>
                    <a:gd name="T60" fmla="*/ 42585498 w 893"/>
                    <a:gd name="T61" fmla="*/ 8014941 h 1095"/>
                    <a:gd name="T62" fmla="*/ 36855513 w 893"/>
                    <a:gd name="T63" fmla="*/ 8014941 h 1095"/>
                    <a:gd name="T64" fmla="*/ 16018551 w 893"/>
                    <a:gd name="T65" fmla="*/ 12539435 h 109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893" h="1095">
                      <a:moveTo>
                        <a:pt x="123" y="97"/>
                      </a:moveTo>
                      <a:lnTo>
                        <a:pt x="123" y="97"/>
                      </a:lnTo>
                      <a:lnTo>
                        <a:pt x="177" y="53"/>
                      </a:lnTo>
                      <a:lnTo>
                        <a:pt x="230" y="27"/>
                      </a:lnTo>
                      <a:lnTo>
                        <a:pt x="291" y="9"/>
                      </a:lnTo>
                      <a:lnTo>
                        <a:pt x="353" y="0"/>
                      </a:lnTo>
                      <a:lnTo>
                        <a:pt x="415" y="0"/>
                      </a:lnTo>
                      <a:lnTo>
                        <a:pt x="468" y="0"/>
                      </a:lnTo>
                      <a:lnTo>
                        <a:pt x="521" y="0"/>
                      </a:lnTo>
                      <a:lnTo>
                        <a:pt x="574" y="18"/>
                      </a:lnTo>
                      <a:lnTo>
                        <a:pt x="627" y="36"/>
                      </a:lnTo>
                      <a:lnTo>
                        <a:pt x="671" y="53"/>
                      </a:lnTo>
                      <a:lnTo>
                        <a:pt x="724" y="80"/>
                      </a:lnTo>
                      <a:lnTo>
                        <a:pt x="769" y="115"/>
                      </a:lnTo>
                      <a:lnTo>
                        <a:pt x="795" y="150"/>
                      </a:lnTo>
                      <a:lnTo>
                        <a:pt x="822" y="186"/>
                      </a:lnTo>
                      <a:lnTo>
                        <a:pt x="848" y="221"/>
                      </a:lnTo>
                      <a:lnTo>
                        <a:pt x="866" y="265"/>
                      </a:lnTo>
                      <a:lnTo>
                        <a:pt x="883" y="309"/>
                      </a:lnTo>
                      <a:lnTo>
                        <a:pt x="883" y="354"/>
                      </a:lnTo>
                      <a:lnTo>
                        <a:pt x="892" y="398"/>
                      </a:lnTo>
                      <a:lnTo>
                        <a:pt x="883" y="442"/>
                      </a:lnTo>
                      <a:lnTo>
                        <a:pt x="875" y="495"/>
                      </a:lnTo>
                      <a:lnTo>
                        <a:pt x="857" y="548"/>
                      </a:lnTo>
                      <a:lnTo>
                        <a:pt x="839" y="592"/>
                      </a:lnTo>
                      <a:lnTo>
                        <a:pt x="804" y="636"/>
                      </a:lnTo>
                      <a:lnTo>
                        <a:pt x="742" y="715"/>
                      </a:lnTo>
                      <a:lnTo>
                        <a:pt x="663" y="795"/>
                      </a:lnTo>
                      <a:lnTo>
                        <a:pt x="592" y="848"/>
                      </a:lnTo>
                      <a:lnTo>
                        <a:pt x="512" y="892"/>
                      </a:lnTo>
                      <a:lnTo>
                        <a:pt x="433" y="936"/>
                      </a:lnTo>
                      <a:lnTo>
                        <a:pt x="344" y="980"/>
                      </a:lnTo>
                      <a:lnTo>
                        <a:pt x="177" y="1042"/>
                      </a:lnTo>
                      <a:lnTo>
                        <a:pt x="0" y="1094"/>
                      </a:lnTo>
                      <a:lnTo>
                        <a:pt x="44" y="1059"/>
                      </a:lnTo>
                      <a:lnTo>
                        <a:pt x="177" y="980"/>
                      </a:lnTo>
                      <a:lnTo>
                        <a:pt x="309" y="892"/>
                      </a:lnTo>
                      <a:lnTo>
                        <a:pt x="424" y="795"/>
                      </a:lnTo>
                      <a:lnTo>
                        <a:pt x="486" y="742"/>
                      </a:lnTo>
                      <a:lnTo>
                        <a:pt x="539" y="689"/>
                      </a:lnTo>
                      <a:lnTo>
                        <a:pt x="592" y="610"/>
                      </a:lnTo>
                      <a:lnTo>
                        <a:pt x="636" y="521"/>
                      </a:lnTo>
                      <a:lnTo>
                        <a:pt x="645" y="477"/>
                      </a:lnTo>
                      <a:lnTo>
                        <a:pt x="654" y="424"/>
                      </a:lnTo>
                      <a:lnTo>
                        <a:pt x="663" y="380"/>
                      </a:lnTo>
                      <a:lnTo>
                        <a:pt x="654" y="336"/>
                      </a:lnTo>
                      <a:lnTo>
                        <a:pt x="636" y="274"/>
                      </a:lnTo>
                      <a:lnTo>
                        <a:pt x="610" y="230"/>
                      </a:lnTo>
                      <a:lnTo>
                        <a:pt x="574" y="186"/>
                      </a:lnTo>
                      <a:lnTo>
                        <a:pt x="539" y="142"/>
                      </a:lnTo>
                      <a:lnTo>
                        <a:pt x="495" y="115"/>
                      </a:lnTo>
                      <a:lnTo>
                        <a:pt x="442" y="89"/>
                      </a:lnTo>
                      <a:lnTo>
                        <a:pt x="389" y="71"/>
                      </a:lnTo>
                      <a:lnTo>
                        <a:pt x="327" y="62"/>
                      </a:lnTo>
                      <a:lnTo>
                        <a:pt x="283" y="62"/>
                      </a:lnTo>
                      <a:lnTo>
                        <a:pt x="230" y="71"/>
                      </a:lnTo>
                      <a:lnTo>
                        <a:pt x="123" y="97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1" name="Freeform 4"/>
                <p:cNvSpPr>
                  <a:spLocks noChangeArrowheads="1"/>
                </p:cNvSpPr>
                <p:nvPr/>
              </p:nvSpPr>
              <p:spPr bwMode="gray">
                <a:xfrm>
                  <a:off x="4892675" y="2549525"/>
                  <a:ext cx="1011238" cy="174625"/>
                </a:xfrm>
                <a:custGeom>
                  <a:avLst/>
                  <a:gdLst>
                    <a:gd name="T0" fmla="*/ 22922714 w 2810"/>
                    <a:gd name="T1" fmla="*/ 21600431 h 487"/>
                    <a:gd name="T2" fmla="*/ 73301080 w 2810"/>
                    <a:gd name="T3" fmla="*/ 5657205 h 487"/>
                    <a:gd name="T4" fmla="*/ 99591109 w 2810"/>
                    <a:gd name="T5" fmla="*/ 1157115 h 487"/>
                    <a:gd name="T6" fmla="*/ 125881137 w 2810"/>
                    <a:gd name="T7" fmla="*/ 0 h 487"/>
                    <a:gd name="T8" fmla="*/ 95058171 w 2810"/>
                    <a:gd name="T9" fmla="*/ 7971793 h 487"/>
                    <a:gd name="T10" fmla="*/ 65271634 w 2810"/>
                    <a:gd name="T11" fmla="*/ 19286202 h 487"/>
                    <a:gd name="T12" fmla="*/ 58407811 w 2810"/>
                    <a:gd name="T13" fmla="*/ 23915019 h 487"/>
                    <a:gd name="T14" fmla="*/ 52709611 w 2810"/>
                    <a:gd name="T15" fmla="*/ 29572224 h 487"/>
                    <a:gd name="T16" fmla="*/ 52709611 w 2810"/>
                    <a:gd name="T17" fmla="*/ 31886453 h 487"/>
                    <a:gd name="T18" fmla="*/ 57242189 w 2810"/>
                    <a:gd name="T19" fmla="*/ 36386543 h 487"/>
                    <a:gd name="T20" fmla="*/ 66437257 w 2810"/>
                    <a:gd name="T21" fmla="*/ 39729518 h 487"/>
                    <a:gd name="T22" fmla="*/ 96223794 w 2810"/>
                    <a:gd name="T23" fmla="*/ 43200862 h 487"/>
                    <a:gd name="T24" fmla="*/ 129377646 w 2810"/>
                    <a:gd name="T25" fmla="*/ 44358336 h 487"/>
                    <a:gd name="T26" fmla="*/ 198016595 w 2810"/>
                    <a:gd name="T27" fmla="*/ 43200862 h 487"/>
                    <a:gd name="T28" fmla="*/ 231040893 w 2810"/>
                    <a:gd name="T29" fmla="*/ 42043748 h 487"/>
                    <a:gd name="T30" fmla="*/ 297478150 w 2810"/>
                    <a:gd name="T31" fmla="*/ 35229428 h 487"/>
                    <a:gd name="T32" fmla="*/ 363785853 w 2810"/>
                    <a:gd name="T33" fmla="*/ 26100521 h 487"/>
                    <a:gd name="T34" fmla="*/ 335294132 w 2810"/>
                    <a:gd name="T35" fmla="*/ 40886633 h 487"/>
                    <a:gd name="T36" fmla="*/ 331797624 w 2810"/>
                    <a:gd name="T37" fmla="*/ 43200862 h 487"/>
                    <a:gd name="T38" fmla="*/ 320400864 w 2810"/>
                    <a:gd name="T39" fmla="*/ 46543838 h 487"/>
                    <a:gd name="T40" fmla="*/ 299809395 w 2810"/>
                    <a:gd name="T41" fmla="*/ 50015540 h 487"/>
                    <a:gd name="T42" fmla="*/ 237904716 w 2810"/>
                    <a:gd name="T43" fmla="*/ 59015720 h 487"/>
                    <a:gd name="T44" fmla="*/ 155667675 w 2810"/>
                    <a:gd name="T45" fmla="*/ 62487064 h 487"/>
                    <a:gd name="T46" fmla="*/ 123679446 w 2810"/>
                    <a:gd name="T47" fmla="*/ 62487064 h 487"/>
                    <a:gd name="T48" fmla="*/ 91561663 w 2810"/>
                    <a:gd name="T49" fmla="*/ 61329949 h 487"/>
                    <a:gd name="T50" fmla="*/ 38981605 w 2810"/>
                    <a:gd name="T51" fmla="*/ 55672745 h 487"/>
                    <a:gd name="T52" fmla="*/ 20591829 w 2810"/>
                    <a:gd name="T53" fmla="*/ 51172655 h 487"/>
                    <a:gd name="T54" fmla="*/ 5827754 w 2810"/>
                    <a:gd name="T55" fmla="*/ 45386723 h 487"/>
                    <a:gd name="T56" fmla="*/ 2331245 w 2810"/>
                    <a:gd name="T57" fmla="*/ 43200862 h 487"/>
                    <a:gd name="T58" fmla="*/ 0 w 2810"/>
                    <a:gd name="T59" fmla="*/ 38700773 h 487"/>
                    <a:gd name="T60" fmla="*/ 1165623 w 2810"/>
                    <a:gd name="T61" fmla="*/ 34072314 h 487"/>
                    <a:gd name="T62" fmla="*/ 6863823 w 2810"/>
                    <a:gd name="T63" fmla="*/ 30729339 h 487"/>
                    <a:gd name="T64" fmla="*/ 22922714 w 2810"/>
                    <a:gd name="T65" fmla="*/ 21600431 h 48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2810" h="487">
                      <a:moveTo>
                        <a:pt x="177" y="168"/>
                      </a:moveTo>
                      <a:lnTo>
                        <a:pt x="177" y="168"/>
                      </a:lnTo>
                      <a:lnTo>
                        <a:pt x="372" y="97"/>
                      </a:lnTo>
                      <a:lnTo>
                        <a:pt x="566" y="44"/>
                      </a:lnTo>
                      <a:lnTo>
                        <a:pt x="663" y="18"/>
                      </a:lnTo>
                      <a:lnTo>
                        <a:pt x="769" y="9"/>
                      </a:lnTo>
                      <a:lnTo>
                        <a:pt x="875" y="0"/>
                      </a:lnTo>
                      <a:lnTo>
                        <a:pt x="972" y="0"/>
                      </a:lnTo>
                      <a:lnTo>
                        <a:pt x="734" y="62"/>
                      </a:lnTo>
                      <a:lnTo>
                        <a:pt x="619" y="106"/>
                      </a:lnTo>
                      <a:lnTo>
                        <a:pt x="504" y="150"/>
                      </a:lnTo>
                      <a:lnTo>
                        <a:pt x="451" y="186"/>
                      </a:lnTo>
                      <a:lnTo>
                        <a:pt x="425" y="203"/>
                      </a:lnTo>
                      <a:lnTo>
                        <a:pt x="407" y="230"/>
                      </a:lnTo>
                      <a:lnTo>
                        <a:pt x="407" y="248"/>
                      </a:lnTo>
                      <a:lnTo>
                        <a:pt x="416" y="265"/>
                      </a:lnTo>
                      <a:lnTo>
                        <a:pt x="442" y="283"/>
                      </a:lnTo>
                      <a:lnTo>
                        <a:pt x="513" y="309"/>
                      </a:lnTo>
                      <a:lnTo>
                        <a:pt x="592" y="318"/>
                      </a:lnTo>
                      <a:lnTo>
                        <a:pt x="743" y="336"/>
                      </a:lnTo>
                      <a:lnTo>
                        <a:pt x="999" y="345"/>
                      </a:lnTo>
                      <a:lnTo>
                        <a:pt x="1264" y="345"/>
                      </a:lnTo>
                      <a:lnTo>
                        <a:pt x="1529" y="336"/>
                      </a:lnTo>
                      <a:lnTo>
                        <a:pt x="1784" y="327"/>
                      </a:lnTo>
                      <a:lnTo>
                        <a:pt x="2041" y="301"/>
                      </a:lnTo>
                      <a:lnTo>
                        <a:pt x="2297" y="274"/>
                      </a:lnTo>
                      <a:lnTo>
                        <a:pt x="2809" y="203"/>
                      </a:lnTo>
                      <a:lnTo>
                        <a:pt x="2695" y="256"/>
                      </a:lnTo>
                      <a:lnTo>
                        <a:pt x="2589" y="318"/>
                      </a:lnTo>
                      <a:lnTo>
                        <a:pt x="2562" y="336"/>
                      </a:lnTo>
                      <a:lnTo>
                        <a:pt x="2536" y="345"/>
                      </a:lnTo>
                      <a:lnTo>
                        <a:pt x="2474" y="362"/>
                      </a:lnTo>
                      <a:lnTo>
                        <a:pt x="2315" y="389"/>
                      </a:lnTo>
                      <a:lnTo>
                        <a:pt x="2156" y="415"/>
                      </a:lnTo>
                      <a:lnTo>
                        <a:pt x="1837" y="459"/>
                      </a:lnTo>
                      <a:lnTo>
                        <a:pt x="1520" y="477"/>
                      </a:lnTo>
                      <a:lnTo>
                        <a:pt x="1202" y="486"/>
                      </a:lnTo>
                      <a:lnTo>
                        <a:pt x="955" y="486"/>
                      </a:lnTo>
                      <a:lnTo>
                        <a:pt x="707" y="477"/>
                      </a:lnTo>
                      <a:lnTo>
                        <a:pt x="433" y="451"/>
                      </a:lnTo>
                      <a:lnTo>
                        <a:pt x="301" y="433"/>
                      </a:lnTo>
                      <a:lnTo>
                        <a:pt x="159" y="398"/>
                      </a:lnTo>
                      <a:lnTo>
                        <a:pt x="89" y="380"/>
                      </a:lnTo>
                      <a:lnTo>
                        <a:pt x="45" y="353"/>
                      </a:lnTo>
                      <a:lnTo>
                        <a:pt x="18" y="336"/>
                      </a:lnTo>
                      <a:lnTo>
                        <a:pt x="0" y="318"/>
                      </a:lnTo>
                      <a:lnTo>
                        <a:pt x="0" y="301"/>
                      </a:lnTo>
                      <a:lnTo>
                        <a:pt x="0" y="283"/>
                      </a:lnTo>
                      <a:lnTo>
                        <a:pt x="9" y="265"/>
                      </a:lnTo>
                      <a:lnTo>
                        <a:pt x="53" y="239"/>
                      </a:lnTo>
                      <a:lnTo>
                        <a:pt x="89" y="212"/>
                      </a:lnTo>
                      <a:lnTo>
                        <a:pt x="177" y="168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2" name="Freeform 5"/>
                <p:cNvSpPr>
                  <a:spLocks noChangeArrowheads="1"/>
                </p:cNvSpPr>
                <p:nvPr/>
              </p:nvSpPr>
              <p:spPr bwMode="gray">
                <a:xfrm>
                  <a:off x="5053013" y="2778125"/>
                  <a:ext cx="776287" cy="161925"/>
                </a:xfrm>
                <a:custGeom>
                  <a:avLst/>
                  <a:gdLst>
                    <a:gd name="T0" fmla="*/ 6871004 w 2156"/>
                    <a:gd name="T1" fmla="*/ 14890263 h 450"/>
                    <a:gd name="T2" fmla="*/ 6871004 w 2156"/>
                    <a:gd name="T3" fmla="*/ 14890263 h 450"/>
                    <a:gd name="T4" fmla="*/ 14908959 w 2156"/>
                    <a:gd name="T5" fmla="*/ 10228982 h 450"/>
                    <a:gd name="T6" fmla="*/ 21779963 w 2156"/>
                    <a:gd name="T7" fmla="*/ 5697241 h 450"/>
                    <a:gd name="T8" fmla="*/ 37855513 w 2156"/>
                    <a:gd name="T9" fmla="*/ 0 h 450"/>
                    <a:gd name="T10" fmla="*/ 37855513 w 2156"/>
                    <a:gd name="T11" fmla="*/ 0 h 450"/>
                    <a:gd name="T12" fmla="*/ 33188430 w 2156"/>
                    <a:gd name="T13" fmla="*/ 6862382 h 450"/>
                    <a:gd name="T14" fmla="*/ 30984509 w 2156"/>
                    <a:gd name="T15" fmla="*/ 10228982 h 450"/>
                    <a:gd name="T16" fmla="*/ 29817918 w 2156"/>
                    <a:gd name="T17" fmla="*/ 13724763 h 450"/>
                    <a:gd name="T18" fmla="*/ 29817918 w 2156"/>
                    <a:gd name="T19" fmla="*/ 13724763 h 450"/>
                    <a:gd name="T20" fmla="*/ 29817918 w 2156"/>
                    <a:gd name="T21" fmla="*/ 16055404 h 450"/>
                    <a:gd name="T22" fmla="*/ 30984509 w 2156"/>
                    <a:gd name="T23" fmla="*/ 18256864 h 450"/>
                    <a:gd name="T24" fmla="*/ 35521971 w 2156"/>
                    <a:gd name="T25" fmla="*/ 21752645 h 450"/>
                    <a:gd name="T26" fmla="*/ 35521971 w 2156"/>
                    <a:gd name="T27" fmla="*/ 21752645 h 450"/>
                    <a:gd name="T28" fmla="*/ 44726517 w 2156"/>
                    <a:gd name="T29" fmla="*/ 25119245 h 450"/>
                    <a:gd name="T30" fmla="*/ 53931423 w 2156"/>
                    <a:gd name="T31" fmla="*/ 27449886 h 450"/>
                    <a:gd name="T32" fmla="*/ 53931423 w 2156"/>
                    <a:gd name="T33" fmla="*/ 27449886 h 450"/>
                    <a:gd name="T34" fmla="*/ 80248489 w 2156"/>
                    <a:gd name="T35" fmla="*/ 29780526 h 450"/>
                    <a:gd name="T36" fmla="*/ 105399323 w 2156"/>
                    <a:gd name="T37" fmla="*/ 30816127 h 450"/>
                    <a:gd name="T38" fmla="*/ 130679419 w 2156"/>
                    <a:gd name="T39" fmla="*/ 30816127 h 450"/>
                    <a:gd name="T40" fmla="*/ 156867223 w 2156"/>
                    <a:gd name="T41" fmla="*/ 30816127 h 450"/>
                    <a:gd name="T42" fmla="*/ 156867223 w 2156"/>
                    <a:gd name="T43" fmla="*/ 30816127 h 450"/>
                    <a:gd name="T44" fmla="*/ 179814137 w 2156"/>
                    <a:gd name="T45" fmla="*/ 28615026 h 450"/>
                    <a:gd name="T46" fmla="*/ 203798021 w 2156"/>
                    <a:gd name="T47" fmla="*/ 26284386 h 450"/>
                    <a:gd name="T48" fmla="*/ 249691129 w 2156"/>
                    <a:gd name="T49" fmla="*/ 18256864 h 450"/>
                    <a:gd name="T50" fmla="*/ 249691129 w 2156"/>
                    <a:gd name="T51" fmla="*/ 18256864 h 450"/>
                    <a:gd name="T52" fmla="*/ 256562493 w 2156"/>
                    <a:gd name="T53" fmla="*/ 23953745 h 450"/>
                    <a:gd name="T54" fmla="*/ 263433498 w 2156"/>
                    <a:gd name="T55" fmla="*/ 28615026 h 450"/>
                    <a:gd name="T56" fmla="*/ 279379426 w 2156"/>
                    <a:gd name="T57" fmla="*/ 36642908 h 450"/>
                    <a:gd name="T58" fmla="*/ 279379426 w 2156"/>
                    <a:gd name="T59" fmla="*/ 36642908 h 450"/>
                    <a:gd name="T60" fmla="*/ 250728459 w 2156"/>
                    <a:gd name="T61" fmla="*/ 43505289 h 450"/>
                    <a:gd name="T62" fmla="*/ 222207113 w 2156"/>
                    <a:gd name="T63" fmla="*/ 49072991 h 450"/>
                    <a:gd name="T64" fmla="*/ 193556146 w 2156"/>
                    <a:gd name="T65" fmla="*/ 53604732 h 450"/>
                    <a:gd name="T66" fmla="*/ 164905178 w 2156"/>
                    <a:gd name="T67" fmla="*/ 56971332 h 450"/>
                    <a:gd name="T68" fmla="*/ 164905178 w 2156"/>
                    <a:gd name="T69" fmla="*/ 56971332 h 450"/>
                    <a:gd name="T70" fmla="*/ 137550423 w 2156"/>
                    <a:gd name="T71" fmla="*/ 58136473 h 450"/>
                    <a:gd name="T72" fmla="*/ 110066407 w 2156"/>
                    <a:gd name="T73" fmla="*/ 58136473 h 450"/>
                    <a:gd name="T74" fmla="*/ 82452409 w 2156"/>
                    <a:gd name="T75" fmla="*/ 55935372 h 450"/>
                    <a:gd name="T76" fmla="*/ 54968393 w 2156"/>
                    <a:gd name="T77" fmla="*/ 52439591 h 450"/>
                    <a:gd name="T78" fmla="*/ 54968393 w 2156"/>
                    <a:gd name="T79" fmla="*/ 52439591 h 450"/>
                    <a:gd name="T80" fmla="*/ 34355381 w 2156"/>
                    <a:gd name="T81" fmla="*/ 47907490 h 450"/>
                    <a:gd name="T82" fmla="*/ 24113505 w 2156"/>
                    <a:gd name="T83" fmla="*/ 45706390 h 450"/>
                    <a:gd name="T84" fmla="*/ 13742008 w 2156"/>
                    <a:gd name="T85" fmla="*/ 41174649 h 450"/>
                    <a:gd name="T86" fmla="*/ 13742008 w 2156"/>
                    <a:gd name="T87" fmla="*/ 41174649 h 450"/>
                    <a:gd name="T88" fmla="*/ 5704413 w 2156"/>
                    <a:gd name="T89" fmla="*/ 35477408 h 450"/>
                    <a:gd name="T90" fmla="*/ 2333542 w 2156"/>
                    <a:gd name="T91" fmla="*/ 31981627 h 450"/>
                    <a:gd name="T92" fmla="*/ 0 w 2156"/>
                    <a:gd name="T93" fmla="*/ 28615026 h 450"/>
                    <a:gd name="T94" fmla="*/ 0 w 2156"/>
                    <a:gd name="T95" fmla="*/ 28615026 h 450"/>
                    <a:gd name="T96" fmla="*/ 0 w 2156"/>
                    <a:gd name="T97" fmla="*/ 23953745 h 450"/>
                    <a:gd name="T98" fmla="*/ 2333542 w 2156"/>
                    <a:gd name="T99" fmla="*/ 20587504 h 450"/>
                    <a:gd name="T100" fmla="*/ 4667084 w 2156"/>
                    <a:gd name="T101" fmla="*/ 17091364 h 450"/>
                    <a:gd name="T102" fmla="*/ 6871004 w 2156"/>
                    <a:gd name="T103" fmla="*/ 14890263 h 450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0" t="0" r="r" b="b"/>
                  <a:pathLst>
                    <a:path w="2156" h="450">
                      <a:moveTo>
                        <a:pt x="53" y="115"/>
                      </a:moveTo>
                      <a:lnTo>
                        <a:pt x="53" y="115"/>
                      </a:lnTo>
                      <a:lnTo>
                        <a:pt x="115" y="79"/>
                      </a:lnTo>
                      <a:lnTo>
                        <a:pt x="168" y="44"/>
                      </a:lnTo>
                      <a:lnTo>
                        <a:pt x="292" y="0"/>
                      </a:lnTo>
                      <a:lnTo>
                        <a:pt x="256" y="53"/>
                      </a:lnTo>
                      <a:lnTo>
                        <a:pt x="239" y="79"/>
                      </a:lnTo>
                      <a:lnTo>
                        <a:pt x="230" y="106"/>
                      </a:lnTo>
                      <a:lnTo>
                        <a:pt x="230" y="124"/>
                      </a:lnTo>
                      <a:lnTo>
                        <a:pt x="239" y="141"/>
                      </a:lnTo>
                      <a:lnTo>
                        <a:pt x="274" y="168"/>
                      </a:lnTo>
                      <a:lnTo>
                        <a:pt x="345" y="194"/>
                      </a:lnTo>
                      <a:lnTo>
                        <a:pt x="416" y="212"/>
                      </a:lnTo>
                      <a:lnTo>
                        <a:pt x="619" y="230"/>
                      </a:lnTo>
                      <a:lnTo>
                        <a:pt x="813" y="238"/>
                      </a:lnTo>
                      <a:lnTo>
                        <a:pt x="1008" y="238"/>
                      </a:lnTo>
                      <a:lnTo>
                        <a:pt x="1210" y="238"/>
                      </a:lnTo>
                      <a:lnTo>
                        <a:pt x="1387" y="221"/>
                      </a:lnTo>
                      <a:lnTo>
                        <a:pt x="1572" y="203"/>
                      </a:lnTo>
                      <a:lnTo>
                        <a:pt x="1926" y="141"/>
                      </a:lnTo>
                      <a:lnTo>
                        <a:pt x="1979" y="185"/>
                      </a:lnTo>
                      <a:lnTo>
                        <a:pt x="2032" y="221"/>
                      </a:lnTo>
                      <a:lnTo>
                        <a:pt x="2155" y="283"/>
                      </a:lnTo>
                      <a:lnTo>
                        <a:pt x="1934" y="336"/>
                      </a:lnTo>
                      <a:lnTo>
                        <a:pt x="1714" y="379"/>
                      </a:lnTo>
                      <a:lnTo>
                        <a:pt x="1493" y="414"/>
                      </a:lnTo>
                      <a:lnTo>
                        <a:pt x="1272" y="440"/>
                      </a:lnTo>
                      <a:lnTo>
                        <a:pt x="1061" y="449"/>
                      </a:lnTo>
                      <a:lnTo>
                        <a:pt x="849" y="449"/>
                      </a:lnTo>
                      <a:lnTo>
                        <a:pt x="636" y="432"/>
                      </a:lnTo>
                      <a:lnTo>
                        <a:pt x="424" y="405"/>
                      </a:lnTo>
                      <a:lnTo>
                        <a:pt x="265" y="370"/>
                      </a:lnTo>
                      <a:lnTo>
                        <a:pt x="186" y="353"/>
                      </a:lnTo>
                      <a:lnTo>
                        <a:pt x="106" y="318"/>
                      </a:lnTo>
                      <a:lnTo>
                        <a:pt x="44" y="274"/>
                      </a:lnTo>
                      <a:lnTo>
                        <a:pt x="18" y="247"/>
                      </a:lnTo>
                      <a:lnTo>
                        <a:pt x="0" y="221"/>
                      </a:lnTo>
                      <a:lnTo>
                        <a:pt x="0" y="185"/>
                      </a:lnTo>
                      <a:lnTo>
                        <a:pt x="18" y="159"/>
                      </a:lnTo>
                      <a:lnTo>
                        <a:pt x="36" y="132"/>
                      </a:lnTo>
                      <a:lnTo>
                        <a:pt x="53" y="115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3" name="Freeform 6"/>
                <p:cNvSpPr>
                  <a:spLocks noChangeArrowheads="1"/>
                </p:cNvSpPr>
                <p:nvPr/>
              </p:nvSpPr>
              <p:spPr bwMode="gray">
                <a:xfrm>
                  <a:off x="5113338" y="2997200"/>
                  <a:ext cx="681037" cy="165100"/>
                </a:xfrm>
                <a:custGeom>
                  <a:avLst/>
                  <a:gdLst>
                    <a:gd name="T0" fmla="*/ 5706881 w 1891"/>
                    <a:gd name="T1" fmla="*/ 12495558 h 460"/>
                    <a:gd name="T2" fmla="*/ 5706881 w 1891"/>
                    <a:gd name="T3" fmla="*/ 12495558 h 460"/>
                    <a:gd name="T4" fmla="*/ 12581357 w 1891"/>
                    <a:gd name="T5" fmla="*/ 9146181 h 460"/>
                    <a:gd name="T6" fmla="*/ 19455833 w 1891"/>
                    <a:gd name="T7" fmla="*/ 5667955 h 460"/>
                    <a:gd name="T8" fmla="*/ 34372020 w 1891"/>
                    <a:gd name="T9" fmla="*/ 0 h 460"/>
                    <a:gd name="T10" fmla="*/ 34372020 w 1891"/>
                    <a:gd name="T11" fmla="*/ 0 h 460"/>
                    <a:gd name="T12" fmla="*/ 28664779 w 1891"/>
                    <a:gd name="T13" fmla="*/ 5667955 h 460"/>
                    <a:gd name="T14" fmla="*/ 27497544 w 1891"/>
                    <a:gd name="T15" fmla="*/ 9146181 h 460"/>
                    <a:gd name="T16" fmla="*/ 27497544 w 1891"/>
                    <a:gd name="T17" fmla="*/ 12495558 h 460"/>
                    <a:gd name="T18" fmla="*/ 27497544 w 1891"/>
                    <a:gd name="T19" fmla="*/ 12495558 h 460"/>
                    <a:gd name="T20" fmla="*/ 32166843 w 1891"/>
                    <a:gd name="T21" fmla="*/ 15973425 h 460"/>
                    <a:gd name="T22" fmla="*/ 36706490 w 1891"/>
                    <a:gd name="T23" fmla="*/ 18163512 h 460"/>
                    <a:gd name="T24" fmla="*/ 48120612 w 1891"/>
                    <a:gd name="T25" fmla="*/ 20482091 h 460"/>
                    <a:gd name="T26" fmla="*/ 48120612 w 1891"/>
                    <a:gd name="T27" fmla="*/ 20482091 h 460"/>
                    <a:gd name="T28" fmla="*/ 71078510 w 1891"/>
                    <a:gd name="T29" fmla="*/ 22801028 h 460"/>
                    <a:gd name="T30" fmla="*/ 94036408 w 1891"/>
                    <a:gd name="T31" fmla="*/ 24990756 h 460"/>
                    <a:gd name="T32" fmla="*/ 115827071 w 1891"/>
                    <a:gd name="T33" fmla="*/ 24990756 h 460"/>
                    <a:gd name="T34" fmla="*/ 138525303 w 1891"/>
                    <a:gd name="T35" fmla="*/ 23960317 h 460"/>
                    <a:gd name="T36" fmla="*/ 138525303 w 1891"/>
                    <a:gd name="T37" fmla="*/ 23960317 h 460"/>
                    <a:gd name="T38" fmla="*/ 155776319 w 1891"/>
                    <a:gd name="T39" fmla="*/ 22801028 h 460"/>
                    <a:gd name="T40" fmla="*/ 171859741 w 1891"/>
                    <a:gd name="T41" fmla="*/ 20482091 h 460"/>
                    <a:gd name="T42" fmla="*/ 205064526 w 1891"/>
                    <a:gd name="T43" fmla="*/ 14814136 h 460"/>
                    <a:gd name="T44" fmla="*/ 205064526 w 1891"/>
                    <a:gd name="T45" fmla="*/ 14814136 h 460"/>
                    <a:gd name="T46" fmla="*/ 224520360 w 1891"/>
                    <a:gd name="T47" fmla="*/ 24990756 h 460"/>
                    <a:gd name="T48" fmla="*/ 245143428 w 1891"/>
                    <a:gd name="T49" fmla="*/ 34136937 h 460"/>
                    <a:gd name="T50" fmla="*/ 245143428 w 1891"/>
                    <a:gd name="T51" fmla="*/ 34136937 h 460"/>
                    <a:gd name="T52" fmla="*/ 229060006 w 1891"/>
                    <a:gd name="T53" fmla="*/ 40964181 h 460"/>
                    <a:gd name="T54" fmla="*/ 213106237 w 1891"/>
                    <a:gd name="T55" fmla="*/ 46632495 h 460"/>
                    <a:gd name="T56" fmla="*/ 195855221 w 1891"/>
                    <a:gd name="T57" fmla="*/ 50110362 h 460"/>
                    <a:gd name="T58" fmla="*/ 178734217 w 1891"/>
                    <a:gd name="T59" fmla="*/ 53459739 h 460"/>
                    <a:gd name="T60" fmla="*/ 178734217 w 1891"/>
                    <a:gd name="T61" fmla="*/ 53459739 h 460"/>
                    <a:gd name="T62" fmla="*/ 151236673 w 1891"/>
                    <a:gd name="T63" fmla="*/ 57968405 h 460"/>
                    <a:gd name="T64" fmla="*/ 121533952 w 1891"/>
                    <a:gd name="T65" fmla="*/ 59127694 h 460"/>
                    <a:gd name="T66" fmla="*/ 92869173 w 1891"/>
                    <a:gd name="T67" fmla="*/ 59127694 h 460"/>
                    <a:gd name="T68" fmla="*/ 64204394 w 1891"/>
                    <a:gd name="T69" fmla="*/ 55778317 h 460"/>
                    <a:gd name="T70" fmla="*/ 64204394 w 1891"/>
                    <a:gd name="T71" fmla="*/ 55778317 h 460"/>
                    <a:gd name="T72" fmla="*/ 51622677 w 1891"/>
                    <a:gd name="T73" fmla="*/ 53459739 h 460"/>
                    <a:gd name="T74" fmla="*/ 39041319 w 1891"/>
                    <a:gd name="T75" fmla="*/ 50110362 h 460"/>
                    <a:gd name="T76" fmla="*/ 26330309 w 1891"/>
                    <a:gd name="T77" fmla="*/ 45472847 h 460"/>
                    <a:gd name="T78" fmla="*/ 14916187 w 1891"/>
                    <a:gd name="T79" fmla="*/ 40964181 h 460"/>
                    <a:gd name="T80" fmla="*/ 14916187 w 1891"/>
                    <a:gd name="T81" fmla="*/ 40964181 h 460"/>
                    <a:gd name="T82" fmla="*/ 6874476 w 1891"/>
                    <a:gd name="T83" fmla="*/ 35296227 h 460"/>
                    <a:gd name="T84" fmla="*/ 3502064 w 1891"/>
                    <a:gd name="T85" fmla="*/ 30787561 h 460"/>
                    <a:gd name="T86" fmla="*/ 1167235 w 1891"/>
                    <a:gd name="T87" fmla="*/ 26150045 h 460"/>
                    <a:gd name="T88" fmla="*/ 1167235 w 1891"/>
                    <a:gd name="T89" fmla="*/ 26150045 h 460"/>
                    <a:gd name="T90" fmla="*/ 0 w 1891"/>
                    <a:gd name="T91" fmla="*/ 22801028 h 460"/>
                    <a:gd name="T92" fmla="*/ 1167235 w 1891"/>
                    <a:gd name="T93" fmla="*/ 19322802 h 460"/>
                    <a:gd name="T94" fmla="*/ 3502064 w 1891"/>
                    <a:gd name="T95" fmla="*/ 15973425 h 460"/>
                    <a:gd name="T96" fmla="*/ 5706881 w 1891"/>
                    <a:gd name="T97" fmla="*/ 12495558 h 460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891" h="460">
                      <a:moveTo>
                        <a:pt x="44" y="97"/>
                      </a:moveTo>
                      <a:lnTo>
                        <a:pt x="44" y="97"/>
                      </a:lnTo>
                      <a:lnTo>
                        <a:pt x="97" y="71"/>
                      </a:lnTo>
                      <a:lnTo>
                        <a:pt x="150" y="44"/>
                      </a:lnTo>
                      <a:lnTo>
                        <a:pt x="265" y="0"/>
                      </a:lnTo>
                      <a:lnTo>
                        <a:pt x="221" y="44"/>
                      </a:lnTo>
                      <a:lnTo>
                        <a:pt x="212" y="71"/>
                      </a:lnTo>
                      <a:lnTo>
                        <a:pt x="212" y="97"/>
                      </a:lnTo>
                      <a:lnTo>
                        <a:pt x="248" y="124"/>
                      </a:lnTo>
                      <a:lnTo>
                        <a:pt x="283" y="141"/>
                      </a:lnTo>
                      <a:lnTo>
                        <a:pt x="371" y="159"/>
                      </a:lnTo>
                      <a:lnTo>
                        <a:pt x="548" y="177"/>
                      </a:lnTo>
                      <a:lnTo>
                        <a:pt x="725" y="194"/>
                      </a:lnTo>
                      <a:lnTo>
                        <a:pt x="893" y="194"/>
                      </a:lnTo>
                      <a:lnTo>
                        <a:pt x="1068" y="186"/>
                      </a:lnTo>
                      <a:lnTo>
                        <a:pt x="1201" y="177"/>
                      </a:lnTo>
                      <a:lnTo>
                        <a:pt x="1325" y="159"/>
                      </a:lnTo>
                      <a:lnTo>
                        <a:pt x="1581" y="115"/>
                      </a:lnTo>
                      <a:lnTo>
                        <a:pt x="1731" y="194"/>
                      </a:lnTo>
                      <a:lnTo>
                        <a:pt x="1890" y="265"/>
                      </a:lnTo>
                      <a:lnTo>
                        <a:pt x="1766" y="318"/>
                      </a:lnTo>
                      <a:lnTo>
                        <a:pt x="1643" y="362"/>
                      </a:lnTo>
                      <a:lnTo>
                        <a:pt x="1510" y="389"/>
                      </a:lnTo>
                      <a:lnTo>
                        <a:pt x="1378" y="415"/>
                      </a:lnTo>
                      <a:lnTo>
                        <a:pt x="1166" y="450"/>
                      </a:lnTo>
                      <a:lnTo>
                        <a:pt x="937" y="459"/>
                      </a:lnTo>
                      <a:lnTo>
                        <a:pt x="716" y="459"/>
                      </a:lnTo>
                      <a:lnTo>
                        <a:pt x="495" y="433"/>
                      </a:lnTo>
                      <a:lnTo>
                        <a:pt x="398" y="415"/>
                      </a:lnTo>
                      <a:lnTo>
                        <a:pt x="301" y="389"/>
                      </a:lnTo>
                      <a:lnTo>
                        <a:pt x="203" y="353"/>
                      </a:lnTo>
                      <a:lnTo>
                        <a:pt x="115" y="318"/>
                      </a:lnTo>
                      <a:lnTo>
                        <a:pt x="53" y="274"/>
                      </a:lnTo>
                      <a:lnTo>
                        <a:pt x="27" y="239"/>
                      </a:lnTo>
                      <a:lnTo>
                        <a:pt x="9" y="203"/>
                      </a:lnTo>
                      <a:lnTo>
                        <a:pt x="0" y="177"/>
                      </a:lnTo>
                      <a:lnTo>
                        <a:pt x="9" y="150"/>
                      </a:lnTo>
                      <a:lnTo>
                        <a:pt x="27" y="124"/>
                      </a:lnTo>
                      <a:lnTo>
                        <a:pt x="44" y="97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4" name="Freeform 7"/>
                <p:cNvSpPr>
                  <a:spLocks noChangeArrowheads="1"/>
                </p:cNvSpPr>
                <p:nvPr/>
              </p:nvSpPr>
              <p:spPr bwMode="gray">
                <a:xfrm>
                  <a:off x="4730750" y="3143250"/>
                  <a:ext cx="1400175" cy="212725"/>
                </a:xfrm>
                <a:custGeom>
                  <a:avLst/>
                  <a:gdLst>
                    <a:gd name="T0" fmla="*/ 45781185 w 3888"/>
                    <a:gd name="T1" fmla="*/ 10294742 h 593"/>
                    <a:gd name="T2" fmla="*/ 69903953 w 3888"/>
                    <a:gd name="T3" fmla="*/ 3474628 h 593"/>
                    <a:gd name="T4" fmla="*/ 95063888 w 3888"/>
                    <a:gd name="T5" fmla="*/ 0 h 593"/>
                    <a:gd name="T6" fmla="*/ 105439516 w 3888"/>
                    <a:gd name="T7" fmla="*/ 0 h 593"/>
                    <a:gd name="T8" fmla="*/ 115685138 w 3888"/>
                    <a:gd name="T9" fmla="*/ 3474628 h 593"/>
                    <a:gd name="T10" fmla="*/ 99732938 w 3888"/>
                    <a:gd name="T11" fmla="*/ 5662144 h 593"/>
                    <a:gd name="T12" fmla="*/ 69903953 w 3888"/>
                    <a:gd name="T13" fmla="*/ 13640587 h 593"/>
                    <a:gd name="T14" fmla="*/ 56156453 w 3888"/>
                    <a:gd name="T15" fmla="*/ 19302731 h 593"/>
                    <a:gd name="T16" fmla="*/ 46948358 w 3888"/>
                    <a:gd name="T17" fmla="*/ 26123204 h 593"/>
                    <a:gd name="T18" fmla="*/ 45781185 w 3888"/>
                    <a:gd name="T19" fmla="*/ 28439503 h 593"/>
                    <a:gd name="T20" fmla="*/ 49282703 w 3888"/>
                    <a:gd name="T21" fmla="*/ 35259617 h 593"/>
                    <a:gd name="T22" fmla="*/ 56156453 w 3888"/>
                    <a:gd name="T23" fmla="*/ 37575916 h 593"/>
                    <a:gd name="T24" fmla="*/ 95063888 w 3888"/>
                    <a:gd name="T25" fmla="*/ 47742234 h 593"/>
                    <a:gd name="T26" fmla="*/ 136306028 w 3888"/>
                    <a:gd name="T27" fmla="*/ 53404378 h 593"/>
                    <a:gd name="T28" fmla="*/ 166135013 w 3888"/>
                    <a:gd name="T29" fmla="*/ 55720677 h 593"/>
                    <a:gd name="T30" fmla="*/ 226830871 w 3888"/>
                    <a:gd name="T31" fmla="*/ 56878647 h 593"/>
                    <a:gd name="T32" fmla="*/ 316188181 w 3888"/>
                    <a:gd name="T33" fmla="*/ 55720677 h 593"/>
                    <a:gd name="T34" fmla="*/ 376884039 w 3888"/>
                    <a:gd name="T35" fmla="*/ 51216503 h 593"/>
                    <a:gd name="T36" fmla="*/ 444453286 w 3888"/>
                    <a:gd name="T37" fmla="*/ 40921761 h 593"/>
                    <a:gd name="T38" fmla="*/ 467408882 w 3888"/>
                    <a:gd name="T39" fmla="*/ 36417946 h 593"/>
                    <a:gd name="T40" fmla="*/ 488029772 w 3888"/>
                    <a:gd name="T41" fmla="*/ 27281174 h 593"/>
                    <a:gd name="T42" fmla="*/ 492569177 w 3888"/>
                    <a:gd name="T43" fmla="*/ 21619030 h 593"/>
                    <a:gd name="T44" fmla="*/ 494903522 w 3888"/>
                    <a:gd name="T45" fmla="*/ 13640587 h 593"/>
                    <a:gd name="T46" fmla="*/ 490364117 w 3888"/>
                    <a:gd name="T47" fmla="*/ 5662144 h 593"/>
                    <a:gd name="T48" fmla="*/ 494903522 w 3888"/>
                    <a:gd name="T49" fmla="*/ 9136772 h 593"/>
                    <a:gd name="T50" fmla="*/ 502944445 w 3888"/>
                    <a:gd name="T51" fmla="*/ 15956886 h 593"/>
                    <a:gd name="T52" fmla="*/ 504111617 w 3888"/>
                    <a:gd name="T53" fmla="*/ 21619030 h 593"/>
                    <a:gd name="T54" fmla="*/ 500609739 w 3888"/>
                    <a:gd name="T55" fmla="*/ 27281174 h 593"/>
                    <a:gd name="T56" fmla="*/ 491531650 w 3888"/>
                    <a:gd name="T57" fmla="*/ 35259617 h 593"/>
                    <a:gd name="T58" fmla="*/ 485695427 w 3888"/>
                    <a:gd name="T59" fmla="*/ 38734245 h 593"/>
                    <a:gd name="T60" fmla="*/ 450289510 w 3888"/>
                    <a:gd name="T61" fmla="*/ 52246049 h 593"/>
                    <a:gd name="T62" fmla="*/ 413586774 w 3888"/>
                    <a:gd name="T63" fmla="*/ 61382821 h 593"/>
                    <a:gd name="T64" fmla="*/ 386092134 w 3888"/>
                    <a:gd name="T65" fmla="*/ 65886636 h 593"/>
                    <a:gd name="T66" fmla="*/ 332140381 w 3888"/>
                    <a:gd name="T67" fmla="*/ 72707109 h 593"/>
                    <a:gd name="T68" fmla="*/ 277151100 w 3888"/>
                    <a:gd name="T69" fmla="*/ 76181378 h 593"/>
                    <a:gd name="T70" fmla="*/ 194796826 w 3888"/>
                    <a:gd name="T71" fmla="*/ 76181378 h 593"/>
                    <a:gd name="T72" fmla="*/ 153555046 w 3888"/>
                    <a:gd name="T73" fmla="*/ 73865079 h 593"/>
                    <a:gd name="T74" fmla="*/ 71071126 w 3888"/>
                    <a:gd name="T75" fmla="*/ 65886636 h 593"/>
                    <a:gd name="T76" fmla="*/ 29699340 w 3888"/>
                    <a:gd name="T77" fmla="*/ 59066522 h 593"/>
                    <a:gd name="T78" fmla="*/ 8040923 w 3888"/>
                    <a:gd name="T79" fmla="*/ 52246049 h 593"/>
                    <a:gd name="T80" fmla="*/ 2204699 w 3888"/>
                    <a:gd name="T81" fmla="*/ 47742234 h 593"/>
                    <a:gd name="T82" fmla="*/ 0 w 3888"/>
                    <a:gd name="T83" fmla="*/ 43238060 h 593"/>
                    <a:gd name="T84" fmla="*/ 2204699 w 3888"/>
                    <a:gd name="T85" fmla="*/ 35259617 h 593"/>
                    <a:gd name="T86" fmla="*/ 5706577 w 3888"/>
                    <a:gd name="T87" fmla="*/ 30755802 h 593"/>
                    <a:gd name="T88" fmla="*/ 23993122 w 3888"/>
                    <a:gd name="T89" fmla="*/ 19302731 h 593"/>
                    <a:gd name="T90" fmla="*/ 45781185 w 3888"/>
                    <a:gd name="T91" fmla="*/ 10294742 h 593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0" t="0" r="r" b="b"/>
                  <a:pathLst>
                    <a:path w="3888" h="593">
                      <a:moveTo>
                        <a:pt x="353" y="80"/>
                      </a:moveTo>
                      <a:lnTo>
                        <a:pt x="353" y="80"/>
                      </a:lnTo>
                      <a:lnTo>
                        <a:pt x="442" y="53"/>
                      </a:lnTo>
                      <a:lnTo>
                        <a:pt x="539" y="27"/>
                      </a:lnTo>
                      <a:lnTo>
                        <a:pt x="636" y="9"/>
                      </a:lnTo>
                      <a:lnTo>
                        <a:pt x="733" y="0"/>
                      </a:lnTo>
                      <a:lnTo>
                        <a:pt x="813" y="0"/>
                      </a:lnTo>
                      <a:lnTo>
                        <a:pt x="857" y="9"/>
                      </a:lnTo>
                      <a:lnTo>
                        <a:pt x="892" y="27"/>
                      </a:lnTo>
                      <a:lnTo>
                        <a:pt x="769" y="44"/>
                      </a:lnTo>
                      <a:lnTo>
                        <a:pt x="654" y="62"/>
                      </a:lnTo>
                      <a:lnTo>
                        <a:pt x="539" y="106"/>
                      </a:lnTo>
                      <a:lnTo>
                        <a:pt x="433" y="150"/>
                      </a:lnTo>
                      <a:lnTo>
                        <a:pt x="389" y="177"/>
                      </a:lnTo>
                      <a:lnTo>
                        <a:pt x="362" y="203"/>
                      </a:lnTo>
                      <a:lnTo>
                        <a:pt x="353" y="221"/>
                      </a:lnTo>
                      <a:lnTo>
                        <a:pt x="362" y="256"/>
                      </a:lnTo>
                      <a:lnTo>
                        <a:pt x="380" y="274"/>
                      </a:lnTo>
                      <a:lnTo>
                        <a:pt x="433" y="292"/>
                      </a:lnTo>
                      <a:lnTo>
                        <a:pt x="583" y="345"/>
                      </a:lnTo>
                      <a:lnTo>
                        <a:pt x="733" y="371"/>
                      </a:lnTo>
                      <a:lnTo>
                        <a:pt x="892" y="398"/>
                      </a:lnTo>
                      <a:lnTo>
                        <a:pt x="1051" y="415"/>
                      </a:lnTo>
                      <a:lnTo>
                        <a:pt x="1281" y="433"/>
                      </a:lnTo>
                      <a:lnTo>
                        <a:pt x="1511" y="442"/>
                      </a:lnTo>
                      <a:lnTo>
                        <a:pt x="1749" y="442"/>
                      </a:lnTo>
                      <a:lnTo>
                        <a:pt x="1979" y="442"/>
                      </a:lnTo>
                      <a:lnTo>
                        <a:pt x="2438" y="433"/>
                      </a:lnTo>
                      <a:lnTo>
                        <a:pt x="2906" y="398"/>
                      </a:lnTo>
                      <a:lnTo>
                        <a:pt x="3259" y="354"/>
                      </a:lnTo>
                      <a:lnTo>
                        <a:pt x="3427" y="318"/>
                      </a:lnTo>
                      <a:lnTo>
                        <a:pt x="3604" y="283"/>
                      </a:lnTo>
                      <a:lnTo>
                        <a:pt x="3710" y="239"/>
                      </a:lnTo>
                      <a:lnTo>
                        <a:pt x="3763" y="212"/>
                      </a:lnTo>
                      <a:lnTo>
                        <a:pt x="3798" y="168"/>
                      </a:lnTo>
                      <a:lnTo>
                        <a:pt x="3816" y="133"/>
                      </a:lnTo>
                      <a:lnTo>
                        <a:pt x="3816" y="106"/>
                      </a:lnTo>
                      <a:lnTo>
                        <a:pt x="3798" y="71"/>
                      </a:lnTo>
                      <a:lnTo>
                        <a:pt x="3781" y="44"/>
                      </a:lnTo>
                      <a:lnTo>
                        <a:pt x="3816" y="71"/>
                      </a:lnTo>
                      <a:lnTo>
                        <a:pt x="3852" y="97"/>
                      </a:lnTo>
                      <a:lnTo>
                        <a:pt x="3878" y="124"/>
                      </a:lnTo>
                      <a:lnTo>
                        <a:pt x="3887" y="150"/>
                      </a:lnTo>
                      <a:lnTo>
                        <a:pt x="3887" y="168"/>
                      </a:lnTo>
                      <a:lnTo>
                        <a:pt x="3860" y="212"/>
                      </a:lnTo>
                      <a:lnTo>
                        <a:pt x="3825" y="248"/>
                      </a:lnTo>
                      <a:lnTo>
                        <a:pt x="3790" y="274"/>
                      </a:lnTo>
                      <a:lnTo>
                        <a:pt x="3745" y="301"/>
                      </a:lnTo>
                      <a:lnTo>
                        <a:pt x="3613" y="362"/>
                      </a:lnTo>
                      <a:lnTo>
                        <a:pt x="3472" y="406"/>
                      </a:lnTo>
                      <a:lnTo>
                        <a:pt x="3330" y="442"/>
                      </a:lnTo>
                      <a:lnTo>
                        <a:pt x="3189" y="477"/>
                      </a:lnTo>
                      <a:lnTo>
                        <a:pt x="2977" y="512"/>
                      </a:lnTo>
                      <a:lnTo>
                        <a:pt x="2773" y="539"/>
                      </a:lnTo>
                      <a:lnTo>
                        <a:pt x="2561" y="565"/>
                      </a:lnTo>
                      <a:lnTo>
                        <a:pt x="2349" y="583"/>
                      </a:lnTo>
                      <a:lnTo>
                        <a:pt x="2137" y="592"/>
                      </a:lnTo>
                      <a:lnTo>
                        <a:pt x="1926" y="592"/>
                      </a:lnTo>
                      <a:lnTo>
                        <a:pt x="1502" y="592"/>
                      </a:lnTo>
                      <a:lnTo>
                        <a:pt x="1184" y="574"/>
                      </a:lnTo>
                      <a:lnTo>
                        <a:pt x="866" y="548"/>
                      </a:lnTo>
                      <a:lnTo>
                        <a:pt x="548" y="512"/>
                      </a:lnTo>
                      <a:lnTo>
                        <a:pt x="229" y="459"/>
                      </a:lnTo>
                      <a:lnTo>
                        <a:pt x="115" y="433"/>
                      </a:lnTo>
                      <a:lnTo>
                        <a:pt x="62" y="406"/>
                      </a:lnTo>
                      <a:lnTo>
                        <a:pt x="17" y="371"/>
                      </a:lnTo>
                      <a:lnTo>
                        <a:pt x="9" y="354"/>
                      </a:lnTo>
                      <a:lnTo>
                        <a:pt x="0" y="336"/>
                      </a:lnTo>
                      <a:lnTo>
                        <a:pt x="0" y="301"/>
                      </a:lnTo>
                      <a:lnTo>
                        <a:pt x="17" y="274"/>
                      </a:lnTo>
                      <a:lnTo>
                        <a:pt x="44" y="239"/>
                      </a:lnTo>
                      <a:lnTo>
                        <a:pt x="115" y="186"/>
                      </a:lnTo>
                      <a:lnTo>
                        <a:pt x="185" y="150"/>
                      </a:lnTo>
                      <a:lnTo>
                        <a:pt x="265" y="115"/>
                      </a:lnTo>
                      <a:lnTo>
                        <a:pt x="353" y="80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5" name="Freeform 8"/>
                <p:cNvSpPr>
                  <a:spLocks noChangeArrowheads="1"/>
                </p:cNvSpPr>
                <p:nvPr/>
              </p:nvSpPr>
              <p:spPr bwMode="gray">
                <a:xfrm>
                  <a:off x="5002213" y="3263900"/>
                  <a:ext cx="1217612" cy="190500"/>
                </a:xfrm>
                <a:custGeom>
                  <a:avLst/>
                  <a:gdLst>
                    <a:gd name="T0" fmla="*/ 387622319 w 3384"/>
                    <a:gd name="T1" fmla="*/ 27285627 h 531"/>
                    <a:gd name="T2" fmla="*/ 387622319 w 3384"/>
                    <a:gd name="T3" fmla="*/ 27285627 h 531"/>
                    <a:gd name="T4" fmla="*/ 401475534 w 3384"/>
                    <a:gd name="T5" fmla="*/ 22652280 h 531"/>
                    <a:gd name="T6" fmla="*/ 415198856 w 3384"/>
                    <a:gd name="T7" fmla="*/ 16989299 h 531"/>
                    <a:gd name="T8" fmla="*/ 426592019 w 3384"/>
                    <a:gd name="T9" fmla="*/ 10167893 h 531"/>
                    <a:gd name="T10" fmla="*/ 432288241 w 3384"/>
                    <a:gd name="T11" fmla="*/ 5662980 h 531"/>
                    <a:gd name="T12" fmla="*/ 437984823 w 3384"/>
                    <a:gd name="T13" fmla="*/ 0 h 531"/>
                    <a:gd name="T14" fmla="*/ 437984823 w 3384"/>
                    <a:gd name="T15" fmla="*/ 0 h 531"/>
                    <a:gd name="T16" fmla="*/ 436819744 w 3384"/>
                    <a:gd name="T17" fmla="*/ 5662980 h 531"/>
                    <a:gd name="T18" fmla="*/ 434618759 w 3384"/>
                    <a:gd name="T19" fmla="*/ 11326319 h 531"/>
                    <a:gd name="T20" fmla="*/ 431123162 w 3384"/>
                    <a:gd name="T21" fmla="*/ 15830873 h 531"/>
                    <a:gd name="T22" fmla="*/ 427757098 w 3384"/>
                    <a:gd name="T23" fmla="*/ 20464220 h 531"/>
                    <a:gd name="T24" fmla="*/ 418564919 w 3384"/>
                    <a:gd name="T25" fmla="*/ 27285627 h 531"/>
                    <a:gd name="T26" fmla="*/ 409372740 w 3384"/>
                    <a:gd name="T27" fmla="*/ 32948966 h 531"/>
                    <a:gd name="T28" fmla="*/ 409372740 w 3384"/>
                    <a:gd name="T29" fmla="*/ 32948966 h 531"/>
                    <a:gd name="T30" fmla="*/ 389952837 w 3384"/>
                    <a:gd name="T31" fmla="*/ 42087226 h 531"/>
                    <a:gd name="T32" fmla="*/ 370532933 w 3384"/>
                    <a:gd name="T33" fmla="*/ 47750206 h 531"/>
                    <a:gd name="T34" fmla="*/ 348782511 w 3384"/>
                    <a:gd name="T35" fmla="*/ 53413186 h 531"/>
                    <a:gd name="T36" fmla="*/ 328197528 w 3384"/>
                    <a:gd name="T37" fmla="*/ 56759672 h 531"/>
                    <a:gd name="T38" fmla="*/ 328197528 w 3384"/>
                    <a:gd name="T39" fmla="*/ 56759672 h 531"/>
                    <a:gd name="T40" fmla="*/ 283531605 w 3384"/>
                    <a:gd name="T41" fmla="*/ 62422653 h 531"/>
                    <a:gd name="T42" fmla="*/ 238994855 w 3384"/>
                    <a:gd name="T43" fmla="*/ 65897932 h 531"/>
                    <a:gd name="T44" fmla="*/ 194328932 w 3384"/>
                    <a:gd name="T45" fmla="*/ 68214427 h 531"/>
                    <a:gd name="T46" fmla="*/ 149792542 w 3384"/>
                    <a:gd name="T47" fmla="*/ 67056000 h 531"/>
                    <a:gd name="T48" fmla="*/ 149792542 w 3384"/>
                    <a:gd name="T49" fmla="*/ 67056000 h 531"/>
                    <a:gd name="T50" fmla="*/ 118979475 w 3384"/>
                    <a:gd name="T51" fmla="*/ 65897932 h 531"/>
                    <a:gd name="T52" fmla="*/ 88037234 w 3384"/>
                    <a:gd name="T53" fmla="*/ 64739506 h 531"/>
                    <a:gd name="T54" fmla="*/ 58389245 w 3384"/>
                    <a:gd name="T55" fmla="*/ 61393020 h 531"/>
                    <a:gd name="T56" fmla="*/ 27447004 w 3384"/>
                    <a:gd name="T57" fmla="*/ 56759672 h 531"/>
                    <a:gd name="T58" fmla="*/ 27447004 w 3384"/>
                    <a:gd name="T59" fmla="*/ 56759672 h 531"/>
                    <a:gd name="T60" fmla="*/ 13723322 w 3384"/>
                    <a:gd name="T61" fmla="*/ 52254760 h 531"/>
                    <a:gd name="T62" fmla="*/ 5696582 w 3384"/>
                    <a:gd name="T63" fmla="*/ 49938266 h 531"/>
                    <a:gd name="T64" fmla="*/ 0 w 3384"/>
                    <a:gd name="T65" fmla="*/ 46591780 h 531"/>
                    <a:gd name="T66" fmla="*/ 0 w 3384"/>
                    <a:gd name="T67" fmla="*/ 46591780 h 531"/>
                    <a:gd name="T68" fmla="*/ 26281565 w 3384"/>
                    <a:gd name="T69" fmla="*/ 49938266 h 531"/>
                    <a:gd name="T70" fmla="*/ 53728569 w 3384"/>
                    <a:gd name="T71" fmla="*/ 53413186 h 531"/>
                    <a:gd name="T72" fmla="*/ 81175573 w 3384"/>
                    <a:gd name="T73" fmla="*/ 54571613 h 531"/>
                    <a:gd name="T74" fmla="*/ 107457138 w 3384"/>
                    <a:gd name="T75" fmla="*/ 55601246 h 531"/>
                    <a:gd name="T76" fmla="*/ 107457138 w 3384"/>
                    <a:gd name="T77" fmla="*/ 55601246 h 531"/>
                    <a:gd name="T78" fmla="*/ 152123060 w 3384"/>
                    <a:gd name="T79" fmla="*/ 56759672 h 531"/>
                    <a:gd name="T80" fmla="*/ 196659450 w 3384"/>
                    <a:gd name="T81" fmla="*/ 55601246 h 531"/>
                    <a:gd name="T82" fmla="*/ 241195840 w 3384"/>
                    <a:gd name="T83" fmla="*/ 52254760 h 531"/>
                    <a:gd name="T84" fmla="*/ 285861763 w 3384"/>
                    <a:gd name="T85" fmla="*/ 47750206 h 531"/>
                    <a:gd name="T86" fmla="*/ 285861763 w 3384"/>
                    <a:gd name="T87" fmla="*/ 47750206 h 531"/>
                    <a:gd name="T88" fmla="*/ 312143688 w 3384"/>
                    <a:gd name="T89" fmla="*/ 44274927 h 531"/>
                    <a:gd name="T90" fmla="*/ 337389347 w 3384"/>
                    <a:gd name="T91" fmla="*/ 39770373 h 531"/>
                    <a:gd name="T92" fmla="*/ 362505833 w 3384"/>
                    <a:gd name="T93" fmla="*/ 34107393 h 531"/>
                    <a:gd name="T94" fmla="*/ 387622319 w 3384"/>
                    <a:gd name="T95" fmla="*/ 27285627 h 531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3384" h="531">
                      <a:moveTo>
                        <a:pt x="2994" y="212"/>
                      </a:moveTo>
                      <a:lnTo>
                        <a:pt x="2994" y="212"/>
                      </a:lnTo>
                      <a:lnTo>
                        <a:pt x="3101" y="176"/>
                      </a:lnTo>
                      <a:lnTo>
                        <a:pt x="3207" y="132"/>
                      </a:lnTo>
                      <a:lnTo>
                        <a:pt x="3295" y="79"/>
                      </a:lnTo>
                      <a:lnTo>
                        <a:pt x="3339" y="44"/>
                      </a:lnTo>
                      <a:lnTo>
                        <a:pt x="3383" y="0"/>
                      </a:lnTo>
                      <a:lnTo>
                        <a:pt x="3374" y="44"/>
                      </a:lnTo>
                      <a:lnTo>
                        <a:pt x="3357" y="88"/>
                      </a:lnTo>
                      <a:lnTo>
                        <a:pt x="3330" y="123"/>
                      </a:lnTo>
                      <a:lnTo>
                        <a:pt x="3304" y="159"/>
                      </a:lnTo>
                      <a:lnTo>
                        <a:pt x="3233" y="212"/>
                      </a:lnTo>
                      <a:lnTo>
                        <a:pt x="3162" y="256"/>
                      </a:lnTo>
                      <a:lnTo>
                        <a:pt x="3012" y="327"/>
                      </a:lnTo>
                      <a:lnTo>
                        <a:pt x="2862" y="371"/>
                      </a:lnTo>
                      <a:lnTo>
                        <a:pt x="2694" y="415"/>
                      </a:lnTo>
                      <a:lnTo>
                        <a:pt x="2535" y="441"/>
                      </a:lnTo>
                      <a:lnTo>
                        <a:pt x="2190" y="485"/>
                      </a:lnTo>
                      <a:lnTo>
                        <a:pt x="1846" y="512"/>
                      </a:lnTo>
                      <a:lnTo>
                        <a:pt x="1501" y="530"/>
                      </a:lnTo>
                      <a:lnTo>
                        <a:pt x="1157" y="521"/>
                      </a:lnTo>
                      <a:lnTo>
                        <a:pt x="919" y="512"/>
                      </a:lnTo>
                      <a:lnTo>
                        <a:pt x="680" y="503"/>
                      </a:lnTo>
                      <a:lnTo>
                        <a:pt x="451" y="477"/>
                      </a:lnTo>
                      <a:lnTo>
                        <a:pt x="212" y="441"/>
                      </a:lnTo>
                      <a:lnTo>
                        <a:pt x="106" y="406"/>
                      </a:lnTo>
                      <a:lnTo>
                        <a:pt x="44" y="388"/>
                      </a:lnTo>
                      <a:lnTo>
                        <a:pt x="0" y="362"/>
                      </a:lnTo>
                      <a:lnTo>
                        <a:pt x="203" y="388"/>
                      </a:lnTo>
                      <a:lnTo>
                        <a:pt x="415" y="415"/>
                      </a:lnTo>
                      <a:lnTo>
                        <a:pt x="627" y="424"/>
                      </a:lnTo>
                      <a:lnTo>
                        <a:pt x="830" y="432"/>
                      </a:lnTo>
                      <a:lnTo>
                        <a:pt x="1175" y="441"/>
                      </a:lnTo>
                      <a:lnTo>
                        <a:pt x="1519" y="432"/>
                      </a:lnTo>
                      <a:lnTo>
                        <a:pt x="1863" y="406"/>
                      </a:lnTo>
                      <a:lnTo>
                        <a:pt x="2208" y="371"/>
                      </a:lnTo>
                      <a:lnTo>
                        <a:pt x="2411" y="344"/>
                      </a:lnTo>
                      <a:lnTo>
                        <a:pt x="2606" y="309"/>
                      </a:lnTo>
                      <a:lnTo>
                        <a:pt x="2800" y="265"/>
                      </a:lnTo>
                      <a:lnTo>
                        <a:pt x="2994" y="212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6" name="Freeform 9"/>
                <p:cNvSpPr>
                  <a:spLocks noChangeArrowheads="1"/>
                </p:cNvSpPr>
                <p:nvPr/>
              </p:nvSpPr>
              <p:spPr bwMode="gray">
                <a:xfrm>
                  <a:off x="4686300" y="3584575"/>
                  <a:ext cx="201613" cy="792163"/>
                </a:xfrm>
                <a:custGeom>
                  <a:avLst/>
                  <a:gdLst>
                    <a:gd name="T0" fmla="*/ 35770048 w 558"/>
                    <a:gd name="T1" fmla="*/ 174153019 h 2199"/>
                    <a:gd name="T2" fmla="*/ 35770048 w 558"/>
                    <a:gd name="T3" fmla="*/ 174153019 h 2199"/>
                    <a:gd name="T4" fmla="*/ 36945040 w 558"/>
                    <a:gd name="T5" fmla="*/ 0 h 2199"/>
                    <a:gd name="T6" fmla="*/ 36945040 w 558"/>
                    <a:gd name="T7" fmla="*/ 0 h 2199"/>
                    <a:gd name="T8" fmla="*/ 72715089 w 558"/>
                    <a:gd name="T9" fmla="*/ 0 h 2199"/>
                    <a:gd name="T10" fmla="*/ 72715089 w 558"/>
                    <a:gd name="T11" fmla="*/ 0 h 2199"/>
                    <a:gd name="T12" fmla="*/ 72715089 w 558"/>
                    <a:gd name="T13" fmla="*/ 194786722 h 2199"/>
                    <a:gd name="T14" fmla="*/ 72715089 w 558"/>
                    <a:gd name="T15" fmla="*/ 194786722 h 2199"/>
                    <a:gd name="T16" fmla="*/ 72715089 w 558"/>
                    <a:gd name="T17" fmla="*/ 208412718 h 2199"/>
                    <a:gd name="T18" fmla="*/ 71540097 w 558"/>
                    <a:gd name="T19" fmla="*/ 222168400 h 2199"/>
                    <a:gd name="T20" fmla="*/ 68015121 w 558"/>
                    <a:gd name="T21" fmla="*/ 235924081 h 2199"/>
                    <a:gd name="T22" fmla="*/ 65795933 w 558"/>
                    <a:gd name="T23" fmla="*/ 242802102 h 2199"/>
                    <a:gd name="T24" fmla="*/ 63445949 w 558"/>
                    <a:gd name="T25" fmla="*/ 248511872 h 2199"/>
                    <a:gd name="T26" fmla="*/ 63445949 w 558"/>
                    <a:gd name="T27" fmla="*/ 248511872 h 2199"/>
                    <a:gd name="T28" fmla="*/ 58876777 w 558"/>
                    <a:gd name="T29" fmla="*/ 255389893 h 2199"/>
                    <a:gd name="T30" fmla="*/ 54177171 w 558"/>
                    <a:gd name="T31" fmla="*/ 261229708 h 2199"/>
                    <a:gd name="T32" fmla="*/ 49607999 w 558"/>
                    <a:gd name="T33" fmla="*/ 265771587 h 2199"/>
                    <a:gd name="T34" fmla="*/ 43863835 w 558"/>
                    <a:gd name="T35" fmla="*/ 270313466 h 2199"/>
                    <a:gd name="T36" fmla="*/ 31200876 w 558"/>
                    <a:gd name="T37" fmla="*/ 279527269 h 2199"/>
                    <a:gd name="T38" fmla="*/ 17362926 w 558"/>
                    <a:gd name="T39" fmla="*/ 285237399 h 2199"/>
                    <a:gd name="T40" fmla="*/ 17362926 w 558"/>
                    <a:gd name="T41" fmla="*/ 285237399 h 2199"/>
                    <a:gd name="T42" fmla="*/ 0 w 558"/>
                    <a:gd name="T43" fmla="*/ 265771587 h 2199"/>
                    <a:gd name="T44" fmla="*/ 0 w 558"/>
                    <a:gd name="T45" fmla="*/ 265771587 h 2199"/>
                    <a:gd name="T46" fmla="*/ 0 w 558"/>
                    <a:gd name="T47" fmla="*/ 265771587 h 2199"/>
                    <a:gd name="T48" fmla="*/ 11488328 w 558"/>
                    <a:gd name="T49" fmla="*/ 258893566 h 2199"/>
                    <a:gd name="T50" fmla="*/ 20757106 w 558"/>
                    <a:gd name="T51" fmla="*/ 249680123 h 2199"/>
                    <a:gd name="T52" fmla="*/ 25326278 w 558"/>
                    <a:gd name="T53" fmla="*/ 245137884 h 2199"/>
                    <a:gd name="T54" fmla="*/ 28850893 w 558"/>
                    <a:gd name="T55" fmla="*/ 239428115 h 2199"/>
                    <a:gd name="T56" fmla="*/ 32245073 w 558"/>
                    <a:gd name="T57" fmla="*/ 233717985 h 2199"/>
                    <a:gd name="T58" fmla="*/ 33420065 w 558"/>
                    <a:gd name="T59" fmla="*/ 226840324 h 2199"/>
                    <a:gd name="T60" fmla="*/ 33420065 w 558"/>
                    <a:gd name="T61" fmla="*/ 226840324 h 2199"/>
                    <a:gd name="T62" fmla="*/ 35770048 w 558"/>
                    <a:gd name="T63" fmla="*/ 214252533 h 2199"/>
                    <a:gd name="T64" fmla="*/ 35770048 w 558"/>
                    <a:gd name="T65" fmla="*/ 200496491 h 2199"/>
                    <a:gd name="T66" fmla="*/ 35770048 w 558"/>
                    <a:gd name="T67" fmla="*/ 174153019 h 2199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558" h="2199">
                      <a:moveTo>
                        <a:pt x="274" y="1342"/>
                      </a:moveTo>
                      <a:lnTo>
                        <a:pt x="274" y="1342"/>
                      </a:lnTo>
                      <a:lnTo>
                        <a:pt x="283" y="0"/>
                      </a:lnTo>
                      <a:lnTo>
                        <a:pt x="557" y="0"/>
                      </a:lnTo>
                      <a:lnTo>
                        <a:pt x="557" y="1501"/>
                      </a:lnTo>
                      <a:lnTo>
                        <a:pt x="557" y="1606"/>
                      </a:lnTo>
                      <a:lnTo>
                        <a:pt x="548" y="1712"/>
                      </a:lnTo>
                      <a:lnTo>
                        <a:pt x="521" y="1818"/>
                      </a:lnTo>
                      <a:lnTo>
                        <a:pt x="504" y="1871"/>
                      </a:lnTo>
                      <a:lnTo>
                        <a:pt x="486" y="1915"/>
                      </a:lnTo>
                      <a:lnTo>
                        <a:pt x="451" y="1968"/>
                      </a:lnTo>
                      <a:lnTo>
                        <a:pt x="415" y="2013"/>
                      </a:lnTo>
                      <a:lnTo>
                        <a:pt x="380" y="2048"/>
                      </a:lnTo>
                      <a:lnTo>
                        <a:pt x="336" y="2083"/>
                      </a:lnTo>
                      <a:lnTo>
                        <a:pt x="239" y="2154"/>
                      </a:lnTo>
                      <a:lnTo>
                        <a:pt x="133" y="2198"/>
                      </a:lnTo>
                      <a:lnTo>
                        <a:pt x="0" y="2048"/>
                      </a:lnTo>
                      <a:lnTo>
                        <a:pt x="88" y="1995"/>
                      </a:lnTo>
                      <a:lnTo>
                        <a:pt x="159" y="1924"/>
                      </a:lnTo>
                      <a:lnTo>
                        <a:pt x="194" y="1889"/>
                      </a:lnTo>
                      <a:lnTo>
                        <a:pt x="221" y="1845"/>
                      </a:lnTo>
                      <a:lnTo>
                        <a:pt x="247" y="1801"/>
                      </a:lnTo>
                      <a:lnTo>
                        <a:pt x="256" y="1748"/>
                      </a:lnTo>
                      <a:lnTo>
                        <a:pt x="274" y="1651"/>
                      </a:lnTo>
                      <a:lnTo>
                        <a:pt x="274" y="1545"/>
                      </a:lnTo>
                      <a:lnTo>
                        <a:pt x="274" y="1342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7" name="Freeform 10"/>
                <p:cNvSpPr>
                  <a:spLocks noChangeArrowheads="1"/>
                </p:cNvSpPr>
                <p:nvPr/>
              </p:nvSpPr>
              <p:spPr bwMode="gray">
                <a:xfrm>
                  <a:off x="4956175" y="3740150"/>
                  <a:ext cx="363538" cy="481013"/>
                </a:xfrm>
                <a:custGeom>
                  <a:avLst/>
                  <a:gdLst>
                    <a:gd name="T0" fmla="*/ 8048277 w 1009"/>
                    <a:gd name="T1" fmla="*/ 13781708 h 1334"/>
                    <a:gd name="T2" fmla="*/ 45953869 w 1009"/>
                    <a:gd name="T3" fmla="*/ 2340161 h 1334"/>
                    <a:gd name="T4" fmla="*/ 74642386 w 1009"/>
                    <a:gd name="T5" fmla="*/ 0 h 1334"/>
                    <a:gd name="T6" fmla="*/ 84897472 w 1009"/>
                    <a:gd name="T7" fmla="*/ 1170080 h 1334"/>
                    <a:gd name="T8" fmla="*/ 104369274 w 1009"/>
                    <a:gd name="T9" fmla="*/ 5720593 h 1334"/>
                    <a:gd name="T10" fmla="*/ 116961236 w 1009"/>
                    <a:gd name="T11" fmla="*/ 13781708 h 1334"/>
                    <a:gd name="T12" fmla="*/ 120466189 w 1009"/>
                    <a:gd name="T13" fmla="*/ 18332581 h 1334"/>
                    <a:gd name="T14" fmla="*/ 128514466 w 1009"/>
                    <a:gd name="T15" fmla="*/ 33284369 h 1334"/>
                    <a:gd name="T16" fmla="*/ 130851342 w 1009"/>
                    <a:gd name="T17" fmla="*/ 50576678 h 1334"/>
                    <a:gd name="T18" fmla="*/ 130851342 w 1009"/>
                    <a:gd name="T19" fmla="*/ 169932806 h 1334"/>
                    <a:gd name="T20" fmla="*/ 104369274 w 1009"/>
                    <a:gd name="T21" fmla="*/ 169932806 h 1334"/>
                    <a:gd name="T22" fmla="*/ 100994387 w 1009"/>
                    <a:gd name="T23" fmla="*/ 151600586 h 1334"/>
                    <a:gd name="T24" fmla="*/ 94114187 w 1009"/>
                    <a:gd name="T25" fmla="*/ 157321179 h 1334"/>
                    <a:gd name="T26" fmla="*/ 76849195 w 1009"/>
                    <a:gd name="T27" fmla="*/ 167592646 h 1334"/>
                    <a:gd name="T28" fmla="*/ 67632480 w 1009"/>
                    <a:gd name="T29" fmla="*/ 171103247 h 1334"/>
                    <a:gd name="T30" fmla="*/ 45953869 w 1009"/>
                    <a:gd name="T31" fmla="*/ 173313239 h 1334"/>
                    <a:gd name="T32" fmla="*/ 24145192 w 1009"/>
                    <a:gd name="T33" fmla="*/ 168762726 h 1334"/>
                    <a:gd name="T34" fmla="*/ 16096915 w 1009"/>
                    <a:gd name="T35" fmla="*/ 164212213 h 1334"/>
                    <a:gd name="T36" fmla="*/ 4543324 w 1009"/>
                    <a:gd name="T37" fmla="*/ 151600586 h 1334"/>
                    <a:gd name="T38" fmla="*/ 1168438 w 1009"/>
                    <a:gd name="T39" fmla="*/ 142369391 h 1334"/>
                    <a:gd name="T40" fmla="*/ 0 w 1009"/>
                    <a:gd name="T41" fmla="*/ 124036810 h 1334"/>
                    <a:gd name="T42" fmla="*/ 2336515 w 1009"/>
                    <a:gd name="T43" fmla="*/ 111425183 h 1334"/>
                    <a:gd name="T44" fmla="*/ 6880200 w 1009"/>
                    <a:gd name="T45" fmla="*/ 98683387 h 1334"/>
                    <a:gd name="T46" fmla="*/ 11423524 w 1009"/>
                    <a:gd name="T47" fmla="*/ 94132874 h 1334"/>
                    <a:gd name="T48" fmla="*/ 19471801 w 1009"/>
                    <a:gd name="T49" fmla="*/ 86071759 h 1334"/>
                    <a:gd name="T50" fmla="*/ 41280479 w 1009"/>
                    <a:gd name="T51" fmla="*/ 75800293 h 1334"/>
                    <a:gd name="T52" fmla="*/ 52833709 w 1009"/>
                    <a:gd name="T53" fmla="*/ 72289691 h 1334"/>
                    <a:gd name="T54" fmla="*/ 74642386 w 1009"/>
                    <a:gd name="T55" fmla="*/ 70079339 h 1334"/>
                    <a:gd name="T56" fmla="*/ 96320996 w 1009"/>
                    <a:gd name="T57" fmla="*/ 70079339 h 1334"/>
                    <a:gd name="T58" fmla="*/ 95282625 w 1009"/>
                    <a:gd name="T59" fmla="*/ 44856085 h 1334"/>
                    <a:gd name="T60" fmla="*/ 91777672 w 1009"/>
                    <a:gd name="T61" fmla="*/ 36794970 h 1334"/>
                    <a:gd name="T62" fmla="*/ 87233988 w 1009"/>
                    <a:gd name="T63" fmla="*/ 32114288 h 1334"/>
                    <a:gd name="T64" fmla="*/ 75680757 w 1009"/>
                    <a:gd name="T65" fmla="*/ 26393695 h 1334"/>
                    <a:gd name="T66" fmla="*/ 68800918 w 1009"/>
                    <a:gd name="T67" fmla="*/ 25223254 h 1334"/>
                    <a:gd name="T68" fmla="*/ 40112041 w 1009"/>
                    <a:gd name="T69" fmla="*/ 27563776 h 1334"/>
                    <a:gd name="T70" fmla="*/ 13760039 w 1009"/>
                    <a:gd name="T71" fmla="*/ 34454810 h 1334"/>
                    <a:gd name="T72" fmla="*/ 8048277 w 1009"/>
                    <a:gd name="T73" fmla="*/ 13781708 h 1334"/>
                    <a:gd name="T74" fmla="*/ 52833709 w 1009"/>
                    <a:gd name="T75" fmla="*/ 95302954 h 1334"/>
                    <a:gd name="T76" fmla="*/ 41280479 w 1009"/>
                    <a:gd name="T77" fmla="*/ 102193628 h 1334"/>
                    <a:gd name="T78" fmla="*/ 35568716 w 1009"/>
                    <a:gd name="T79" fmla="*/ 112465094 h 1334"/>
                    <a:gd name="T80" fmla="*/ 34400279 w 1009"/>
                    <a:gd name="T81" fmla="*/ 119356128 h 1334"/>
                    <a:gd name="T82" fmla="*/ 35568716 w 1009"/>
                    <a:gd name="T83" fmla="*/ 133137836 h 1334"/>
                    <a:gd name="T84" fmla="*/ 39073670 w 1009"/>
                    <a:gd name="T85" fmla="*/ 138988598 h 1334"/>
                    <a:gd name="T86" fmla="*/ 50497194 w 1009"/>
                    <a:gd name="T87" fmla="*/ 146919904 h 1334"/>
                    <a:gd name="T88" fmla="*/ 64257233 w 1009"/>
                    <a:gd name="T89" fmla="*/ 146919904 h 1334"/>
                    <a:gd name="T90" fmla="*/ 73473948 w 1009"/>
                    <a:gd name="T91" fmla="*/ 145749824 h 1334"/>
                    <a:gd name="T92" fmla="*/ 89440797 w 1009"/>
                    <a:gd name="T93" fmla="*/ 136648437 h 1334"/>
                    <a:gd name="T94" fmla="*/ 96320996 w 1009"/>
                    <a:gd name="T95" fmla="*/ 130927844 h 1334"/>
                    <a:gd name="T96" fmla="*/ 96320996 w 1009"/>
                    <a:gd name="T97" fmla="*/ 91922522 h 1334"/>
                    <a:gd name="T98" fmla="*/ 63089156 w 1009"/>
                    <a:gd name="T99" fmla="*/ 92962433 h 1334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0" t="0" r="r" b="b"/>
                  <a:pathLst>
                    <a:path w="1009" h="1334">
                      <a:moveTo>
                        <a:pt x="62" y="106"/>
                      </a:moveTo>
                      <a:lnTo>
                        <a:pt x="62" y="106"/>
                      </a:lnTo>
                      <a:lnTo>
                        <a:pt x="203" y="53"/>
                      </a:lnTo>
                      <a:lnTo>
                        <a:pt x="354" y="18"/>
                      </a:lnTo>
                      <a:lnTo>
                        <a:pt x="504" y="0"/>
                      </a:lnTo>
                      <a:lnTo>
                        <a:pt x="575" y="0"/>
                      </a:lnTo>
                      <a:lnTo>
                        <a:pt x="654" y="9"/>
                      </a:lnTo>
                      <a:lnTo>
                        <a:pt x="734" y="18"/>
                      </a:lnTo>
                      <a:lnTo>
                        <a:pt x="804" y="44"/>
                      </a:lnTo>
                      <a:lnTo>
                        <a:pt x="875" y="88"/>
                      </a:lnTo>
                      <a:lnTo>
                        <a:pt x="901" y="106"/>
                      </a:lnTo>
                      <a:lnTo>
                        <a:pt x="928" y="141"/>
                      </a:lnTo>
                      <a:lnTo>
                        <a:pt x="963" y="194"/>
                      </a:lnTo>
                      <a:lnTo>
                        <a:pt x="990" y="256"/>
                      </a:lnTo>
                      <a:lnTo>
                        <a:pt x="1008" y="327"/>
                      </a:lnTo>
                      <a:lnTo>
                        <a:pt x="1008" y="389"/>
                      </a:lnTo>
                      <a:lnTo>
                        <a:pt x="1008" y="1307"/>
                      </a:lnTo>
                      <a:lnTo>
                        <a:pt x="804" y="1307"/>
                      </a:lnTo>
                      <a:lnTo>
                        <a:pt x="778" y="1166"/>
                      </a:lnTo>
                      <a:lnTo>
                        <a:pt x="725" y="1210"/>
                      </a:lnTo>
                      <a:lnTo>
                        <a:pt x="663" y="1254"/>
                      </a:lnTo>
                      <a:lnTo>
                        <a:pt x="592" y="1289"/>
                      </a:lnTo>
                      <a:lnTo>
                        <a:pt x="521" y="1316"/>
                      </a:lnTo>
                      <a:lnTo>
                        <a:pt x="442" y="1325"/>
                      </a:lnTo>
                      <a:lnTo>
                        <a:pt x="354" y="1333"/>
                      </a:lnTo>
                      <a:lnTo>
                        <a:pt x="265" y="1316"/>
                      </a:lnTo>
                      <a:lnTo>
                        <a:pt x="186" y="1298"/>
                      </a:lnTo>
                      <a:lnTo>
                        <a:pt x="124" y="1263"/>
                      </a:lnTo>
                      <a:lnTo>
                        <a:pt x="80" y="1219"/>
                      </a:lnTo>
                      <a:lnTo>
                        <a:pt x="35" y="1166"/>
                      </a:lnTo>
                      <a:lnTo>
                        <a:pt x="9" y="1095"/>
                      </a:lnTo>
                      <a:lnTo>
                        <a:pt x="0" y="998"/>
                      </a:lnTo>
                      <a:lnTo>
                        <a:pt x="0" y="954"/>
                      </a:lnTo>
                      <a:lnTo>
                        <a:pt x="0" y="901"/>
                      </a:lnTo>
                      <a:lnTo>
                        <a:pt x="18" y="857"/>
                      </a:lnTo>
                      <a:lnTo>
                        <a:pt x="35" y="804"/>
                      </a:lnTo>
                      <a:lnTo>
                        <a:pt x="53" y="759"/>
                      </a:lnTo>
                      <a:lnTo>
                        <a:pt x="88" y="724"/>
                      </a:lnTo>
                      <a:lnTo>
                        <a:pt x="115" y="689"/>
                      </a:lnTo>
                      <a:lnTo>
                        <a:pt x="150" y="662"/>
                      </a:lnTo>
                      <a:lnTo>
                        <a:pt x="230" y="609"/>
                      </a:lnTo>
                      <a:lnTo>
                        <a:pt x="318" y="583"/>
                      </a:lnTo>
                      <a:lnTo>
                        <a:pt x="407" y="556"/>
                      </a:lnTo>
                      <a:lnTo>
                        <a:pt x="495" y="548"/>
                      </a:lnTo>
                      <a:lnTo>
                        <a:pt x="575" y="539"/>
                      </a:lnTo>
                      <a:lnTo>
                        <a:pt x="742" y="539"/>
                      </a:lnTo>
                      <a:lnTo>
                        <a:pt x="742" y="406"/>
                      </a:lnTo>
                      <a:lnTo>
                        <a:pt x="734" y="345"/>
                      </a:lnTo>
                      <a:lnTo>
                        <a:pt x="725" y="309"/>
                      </a:lnTo>
                      <a:lnTo>
                        <a:pt x="707" y="283"/>
                      </a:lnTo>
                      <a:lnTo>
                        <a:pt x="672" y="247"/>
                      </a:lnTo>
                      <a:lnTo>
                        <a:pt x="628" y="221"/>
                      </a:lnTo>
                      <a:lnTo>
                        <a:pt x="583" y="203"/>
                      </a:lnTo>
                      <a:lnTo>
                        <a:pt x="530" y="194"/>
                      </a:lnTo>
                      <a:lnTo>
                        <a:pt x="424" y="194"/>
                      </a:lnTo>
                      <a:lnTo>
                        <a:pt x="309" y="212"/>
                      </a:lnTo>
                      <a:lnTo>
                        <a:pt x="203" y="239"/>
                      </a:lnTo>
                      <a:lnTo>
                        <a:pt x="106" y="265"/>
                      </a:lnTo>
                      <a:lnTo>
                        <a:pt x="62" y="106"/>
                      </a:lnTo>
                      <a:close/>
                      <a:moveTo>
                        <a:pt x="407" y="733"/>
                      </a:moveTo>
                      <a:lnTo>
                        <a:pt x="407" y="733"/>
                      </a:lnTo>
                      <a:lnTo>
                        <a:pt x="362" y="759"/>
                      </a:lnTo>
                      <a:lnTo>
                        <a:pt x="318" y="786"/>
                      </a:lnTo>
                      <a:lnTo>
                        <a:pt x="292" y="821"/>
                      </a:lnTo>
                      <a:lnTo>
                        <a:pt x="274" y="865"/>
                      </a:lnTo>
                      <a:lnTo>
                        <a:pt x="265" y="918"/>
                      </a:lnTo>
                      <a:lnTo>
                        <a:pt x="265" y="971"/>
                      </a:lnTo>
                      <a:lnTo>
                        <a:pt x="274" y="1024"/>
                      </a:lnTo>
                      <a:lnTo>
                        <a:pt x="301" y="1069"/>
                      </a:lnTo>
                      <a:lnTo>
                        <a:pt x="345" y="1104"/>
                      </a:lnTo>
                      <a:lnTo>
                        <a:pt x="389" y="1130"/>
                      </a:lnTo>
                      <a:lnTo>
                        <a:pt x="442" y="1139"/>
                      </a:lnTo>
                      <a:lnTo>
                        <a:pt x="495" y="1130"/>
                      </a:lnTo>
                      <a:lnTo>
                        <a:pt x="566" y="1121"/>
                      </a:lnTo>
                      <a:lnTo>
                        <a:pt x="628" y="1086"/>
                      </a:lnTo>
                      <a:lnTo>
                        <a:pt x="689" y="1051"/>
                      </a:lnTo>
                      <a:lnTo>
                        <a:pt x="742" y="1007"/>
                      </a:lnTo>
                      <a:lnTo>
                        <a:pt x="742" y="707"/>
                      </a:lnTo>
                      <a:lnTo>
                        <a:pt x="575" y="707"/>
                      </a:lnTo>
                      <a:lnTo>
                        <a:pt x="486" y="715"/>
                      </a:lnTo>
                      <a:lnTo>
                        <a:pt x="407" y="733"/>
                      </a:lnTo>
                      <a:close/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8" name="Freeform 11"/>
                <p:cNvSpPr>
                  <a:spLocks noChangeArrowheads="1"/>
                </p:cNvSpPr>
                <p:nvPr/>
              </p:nvSpPr>
              <p:spPr bwMode="gray">
                <a:xfrm>
                  <a:off x="5818188" y="3740150"/>
                  <a:ext cx="363537" cy="481013"/>
                </a:xfrm>
                <a:custGeom>
                  <a:avLst/>
                  <a:gdLst>
                    <a:gd name="T0" fmla="*/ 9234850 w 1008"/>
                    <a:gd name="T1" fmla="*/ 13781708 h 1334"/>
                    <a:gd name="T2" fmla="*/ 45914579 w 1008"/>
                    <a:gd name="T3" fmla="*/ 2340161 h 1334"/>
                    <a:gd name="T4" fmla="*/ 75830644 w 1008"/>
                    <a:gd name="T5" fmla="*/ 0 h 1334"/>
                    <a:gd name="T6" fmla="*/ 86236170 w 1008"/>
                    <a:gd name="T7" fmla="*/ 1170080 h 1334"/>
                    <a:gd name="T8" fmla="*/ 104576034 w 1008"/>
                    <a:gd name="T9" fmla="*/ 5720593 h 1334"/>
                    <a:gd name="T10" fmla="*/ 120704743 w 1008"/>
                    <a:gd name="T11" fmla="*/ 17292309 h 1334"/>
                    <a:gd name="T12" fmla="*/ 126427926 w 1008"/>
                    <a:gd name="T13" fmla="*/ 25223254 h 1334"/>
                    <a:gd name="T14" fmla="*/ 130980073 w 1008"/>
                    <a:gd name="T15" fmla="*/ 43686005 h 1334"/>
                    <a:gd name="T16" fmla="*/ 130980073 w 1008"/>
                    <a:gd name="T17" fmla="*/ 52787030 h 1334"/>
                    <a:gd name="T18" fmla="*/ 130980073 w 1008"/>
                    <a:gd name="T19" fmla="*/ 169932806 h 1334"/>
                    <a:gd name="T20" fmla="*/ 104576034 w 1008"/>
                    <a:gd name="T21" fmla="*/ 169932806 h 1334"/>
                    <a:gd name="T22" fmla="*/ 102234683 w 1008"/>
                    <a:gd name="T23" fmla="*/ 151600586 h 1334"/>
                    <a:gd name="T24" fmla="*/ 81553828 w 1008"/>
                    <a:gd name="T25" fmla="*/ 165382294 h 1334"/>
                    <a:gd name="T26" fmla="*/ 57490780 w 1008"/>
                    <a:gd name="T27" fmla="*/ 172273328 h 1334"/>
                    <a:gd name="T28" fmla="*/ 45914579 w 1008"/>
                    <a:gd name="T29" fmla="*/ 173313239 h 1334"/>
                    <a:gd name="T30" fmla="*/ 28745390 w 1008"/>
                    <a:gd name="T31" fmla="*/ 169932806 h 1334"/>
                    <a:gd name="T32" fmla="*/ 17169189 w 1008"/>
                    <a:gd name="T33" fmla="*/ 164212213 h 1334"/>
                    <a:gd name="T34" fmla="*/ 12616681 w 1008"/>
                    <a:gd name="T35" fmla="*/ 160701612 h 1334"/>
                    <a:gd name="T36" fmla="*/ 5723183 w 1008"/>
                    <a:gd name="T37" fmla="*/ 150430145 h 1334"/>
                    <a:gd name="T38" fmla="*/ 1170676 w 1008"/>
                    <a:gd name="T39" fmla="*/ 138988598 h 1334"/>
                    <a:gd name="T40" fmla="*/ 0 w 1008"/>
                    <a:gd name="T41" fmla="*/ 126247162 h 1334"/>
                    <a:gd name="T42" fmla="*/ 1170676 w 1008"/>
                    <a:gd name="T43" fmla="*/ 113635175 h 1334"/>
                    <a:gd name="T44" fmla="*/ 4552507 w 1008"/>
                    <a:gd name="T45" fmla="*/ 103364069 h 1334"/>
                    <a:gd name="T46" fmla="*/ 19510540 w 1008"/>
                    <a:gd name="T47" fmla="*/ 86071759 h 1334"/>
                    <a:gd name="T48" fmla="*/ 28745390 w 1008"/>
                    <a:gd name="T49" fmla="*/ 80350806 h 1334"/>
                    <a:gd name="T50" fmla="*/ 44743903 w 1008"/>
                    <a:gd name="T51" fmla="*/ 74630213 h 1334"/>
                    <a:gd name="T52" fmla="*/ 80383152 w 1008"/>
                    <a:gd name="T53" fmla="*/ 70079339 h 1334"/>
                    <a:gd name="T54" fmla="*/ 97682176 w 1008"/>
                    <a:gd name="T55" fmla="*/ 70079339 h 1334"/>
                    <a:gd name="T56" fmla="*/ 96511860 w 1008"/>
                    <a:gd name="T57" fmla="*/ 45896357 h 1334"/>
                    <a:gd name="T58" fmla="*/ 93130029 w 1008"/>
                    <a:gd name="T59" fmla="*/ 37965051 h 1334"/>
                    <a:gd name="T60" fmla="*/ 83894818 w 1008"/>
                    <a:gd name="T61" fmla="*/ 28733856 h 1334"/>
                    <a:gd name="T62" fmla="*/ 71278137 w 1008"/>
                    <a:gd name="T63" fmla="*/ 25223254 h 1334"/>
                    <a:gd name="T64" fmla="*/ 56320104 w 1008"/>
                    <a:gd name="T65" fmla="*/ 25223254 h 1334"/>
                    <a:gd name="T66" fmla="*/ 27574714 w 1008"/>
                    <a:gd name="T67" fmla="*/ 29903936 h 1334"/>
                    <a:gd name="T68" fmla="*/ 13787357 w 1008"/>
                    <a:gd name="T69" fmla="*/ 34454810 h 1334"/>
                    <a:gd name="T70" fmla="*/ 51767597 w 1008"/>
                    <a:gd name="T71" fmla="*/ 96473035 h 1334"/>
                    <a:gd name="T72" fmla="*/ 47085255 w 1008"/>
                    <a:gd name="T73" fmla="*/ 98683387 h 1334"/>
                    <a:gd name="T74" fmla="*/ 37850405 w 1008"/>
                    <a:gd name="T75" fmla="*/ 106744501 h 1334"/>
                    <a:gd name="T76" fmla="*/ 35639249 w 1008"/>
                    <a:gd name="T77" fmla="*/ 111425183 h 1334"/>
                    <a:gd name="T78" fmla="*/ 34468573 w 1008"/>
                    <a:gd name="T79" fmla="*/ 126247162 h 1334"/>
                    <a:gd name="T80" fmla="*/ 39021081 w 1008"/>
                    <a:gd name="T81" fmla="*/ 138988598 h 1334"/>
                    <a:gd name="T82" fmla="*/ 44743903 w 1008"/>
                    <a:gd name="T83" fmla="*/ 143539472 h 1334"/>
                    <a:gd name="T84" fmla="*/ 57490780 w 1008"/>
                    <a:gd name="T85" fmla="*/ 148089984 h 1334"/>
                    <a:gd name="T86" fmla="*/ 64384639 w 1008"/>
                    <a:gd name="T87" fmla="*/ 146919904 h 1334"/>
                    <a:gd name="T88" fmla="*/ 82724503 w 1008"/>
                    <a:gd name="T89" fmla="*/ 141198950 h 1334"/>
                    <a:gd name="T90" fmla="*/ 97682176 w 1008"/>
                    <a:gd name="T91" fmla="*/ 130927844 h 1334"/>
                    <a:gd name="T92" fmla="*/ 97682176 w 1008"/>
                    <a:gd name="T93" fmla="*/ 91922522 h 1334"/>
                    <a:gd name="T94" fmla="*/ 74659969 w 1008"/>
                    <a:gd name="T95" fmla="*/ 91922522 h 1334"/>
                    <a:gd name="T96" fmla="*/ 51767597 w 1008"/>
                    <a:gd name="T97" fmla="*/ 96473035 h 1334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008" h="1334">
                      <a:moveTo>
                        <a:pt x="71" y="106"/>
                      </a:moveTo>
                      <a:lnTo>
                        <a:pt x="71" y="106"/>
                      </a:lnTo>
                      <a:lnTo>
                        <a:pt x="212" y="53"/>
                      </a:lnTo>
                      <a:lnTo>
                        <a:pt x="353" y="18"/>
                      </a:lnTo>
                      <a:lnTo>
                        <a:pt x="504" y="0"/>
                      </a:lnTo>
                      <a:lnTo>
                        <a:pt x="583" y="0"/>
                      </a:lnTo>
                      <a:lnTo>
                        <a:pt x="663" y="9"/>
                      </a:lnTo>
                      <a:lnTo>
                        <a:pt x="733" y="18"/>
                      </a:lnTo>
                      <a:lnTo>
                        <a:pt x="804" y="44"/>
                      </a:lnTo>
                      <a:lnTo>
                        <a:pt x="875" y="80"/>
                      </a:lnTo>
                      <a:lnTo>
                        <a:pt x="928" y="133"/>
                      </a:lnTo>
                      <a:lnTo>
                        <a:pt x="972" y="194"/>
                      </a:lnTo>
                      <a:lnTo>
                        <a:pt x="998" y="265"/>
                      </a:lnTo>
                      <a:lnTo>
                        <a:pt x="1007" y="336"/>
                      </a:lnTo>
                      <a:lnTo>
                        <a:pt x="1007" y="406"/>
                      </a:lnTo>
                      <a:lnTo>
                        <a:pt x="1007" y="1307"/>
                      </a:lnTo>
                      <a:lnTo>
                        <a:pt x="804" y="1307"/>
                      </a:lnTo>
                      <a:lnTo>
                        <a:pt x="786" y="1166"/>
                      </a:lnTo>
                      <a:lnTo>
                        <a:pt x="707" y="1227"/>
                      </a:lnTo>
                      <a:lnTo>
                        <a:pt x="627" y="1272"/>
                      </a:lnTo>
                      <a:lnTo>
                        <a:pt x="539" y="1307"/>
                      </a:lnTo>
                      <a:lnTo>
                        <a:pt x="442" y="1325"/>
                      </a:lnTo>
                      <a:lnTo>
                        <a:pt x="353" y="1333"/>
                      </a:lnTo>
                      <a:lnTo>
                        <a:pt x="265" y="1316"/>
                      </a:lnTo>
                      <a:lnTo>
                        <a:pt x="221" y="1307"/>
                      </a:lnTo>
                      <a:lnTo>
                        <a:pt x="177" y="1289"/>
                      </a:lnTo>
                      <a:lnTo>
                        <a:pt x="132" y="1263"/>
                      </a:lnTo>
                      <a:lnTo>
                        <a:pt x="97" y="1236"/>
                      </a:lnTo>
                      <a:lnTo>
                        <a:pt x="71" y="1201"/>
                      </a:lnTo>
                      <a:lnTo>
                        <a:pt x="44" y="1157"/>
                      </a:lnTo>
                      <a:lnTo>
                        <a:pt x="18" y="1121"/>
                      </a:lnTo>
                      <a:lnTo>
                        <a:pt x="9" y="1069"/>
                      </a:lnTo>
                      <a:lnTo>
                        <a:pt x="0" y="1024"/>
                      </a:lnTo>
                      <a:lnTo>
                        <a:pt x="0" y="971"/>
                      </a:lnTo>
                      <a:lnTo>
                        <a:pt x="9" y="874"/>
                      </a:lnTo>
                      <a:lnTo>
                        <a:pt x="18" y="839"/>
                      </a:lnTo>
                      <a:lnTo>
                        <a:pt x="35" y="795"/>
                      </a:lnTo>
                      <a:lnTo>
                        <a:pt x="88" y="724"/>
                      </a:lnTo>
                      <a:lnTo>
                        <a:pt x="150" y="662"/>
                      </a:lnTo>
                      <a:lnTo>
                        <a:pt x="221" y="618"/>
                      </a:lnTo>
                      <a:lnTo>
                        <a:pt x="283" y="592"/>
                      </a:lnTo>
                      <a:lnTo>
                        <a:pt x="344" y="574"/>
                      </a:lnTo>
                      <a:lnTo>
                        <a:pt x="477" y="548"/>
                      </a:lnTo>
                      <a:lnTo>
                        <a:pt x="618" y="539"/>
                      </a:lnTo>
                      <a:lnTo>
                        <a:pt x="751" y="539"/>
                      </a:lnTo>
                      <a:lnTo>
                        <a:pt x="751" y="415"/>
                      </a:lnTo>
                      <a:lnTo>
                        <a:pt x="742" y="353"/>
                      </a:lnTo>
                      <a:lnTo>
                        <a:pt x="716" y="292"/>
                      </a:lnTo>
                      <a:lnTo>
                        <a:pt x="689" y="247"/>
                      </a:lnTo>
                      <a:lnTo>
                        <a:pt x="645" y="221"/>
                      </a:lnTo>
                      <a:lnTo>
                        <a:pt x="601" y="203"/>
                      </a:lnTo>
                      <a:lnTo>
                        <a:pt x="548" y="194"/>
                      </a:lnTo>
                      <a:lnTo>
                        <a:pt x="433" y="194"/>
                      </a:lnTo>
                      <a:lnTo>
                        <a:pt x="327" y="203"/>
                      </a:lnTo>
                      <a:lnTo>
                        <a:pt x="212" y="230"/>
                      </a:lnTo>
                      <a:lnTo>
                        <a:pt x="106" y="265"/>
                      </a:lnTo>
                      <a:lnTo>
                        <a:pt x="71" y="106"/>
                      </a:lnTo>
                      <a:close/>
                      <a:moveTo>
                        <a:pt x="398" y="742"/>
                      </a:moveTo>
                      <a:lnTo>
                        <a:pt x="398" y="742"/>
                      </a:lnTo>
                      <a:lnTo>
                        <a:pt x="362" y="759"/>
                      </a:lnTo>
                      <a:lnTo>
                        <a:pt x="327" y="786"/>
                      </a:lnTo>
                      <a:lnTo>
                        <a:pt x="291" y="821"/>
                      </a:lnTo>
                      <a:lnTo>
                        <a:pt x="274" y="857"/>
                      </a:lnTo>
                      <a:lnTo>
                        <a:pt x="265" y="918"/>
                      </a:lnTo>
                      <a:lnTo>
                        <a:pt x="265" y="971"/>
                      </a:lnTo>
                      <a:lnTo>
                        <a:pt x="274" y="1024"/>
                      </a:lnTo>
                      <a:lnTo>
                        <a:pt x="300" y="1069"/>
                      </a:lnTo>
                      <a:lnTo>
                        <a:pt x="344" y="1104"/>
                      </a:lnTo>
                      <a:lnTo>
                        <a:pt x="389" y="1130"/>
                      </a:lnTo>
                      <a:lnTo>
                        <a:pt x="442" y="1139"/>
                      </a:lnTo>
                      <a:lnTo>
                        <a:pt x="495" y="1130"/>
                      </a:lnTo>
                      <a:lnTo>
                        <a:pt x="565" y="1121"/>
                      </a:lnTo>
                      <a:lnTo>
                        <a:pt x="636" y="1086"/>
                      </a:lnTo>
                      <a:lnTo>
                        <a:pt x="698" y="1051"/>
                      </a:lnTo>
                      <a:lnTo>
                        <a:pt x="751" y="1007"/>
                      </a:lnTo>
                      <a:lnTo>
                        <a:pt x="751" y="707"/>
                      </a:lnTo>
                      <a:lnTo>
                        <a:pt x="574" y="707"/>
                      </a:lnTo>
                      <a:lnTo>
                        <a:pt x="486" y="715"/>
                      </a:lnTo>
                      <a:lnTo>
                        <a:pt x="398" y="742"/>
                      </a:lnTo>
                      <a:close/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" name="Freeform 12"/>
                <p:cNvSpPr>
                  <a:spLocks noChangeArrowheads="1"/>
                </p:cNvSpPr>
                <p:nvPr/>
              </p:nvSpPr>
              <p:spPr bwMode="gray">
                <a:xfrm>
                  <a:off x="5376863" y="3746500"/>
                  <a:ext cx="400050" cy="465138"/>
                </a:xfrm>
                <a:custGeom>
                  <a:avLst/>
                  <a:gdLst>
                    <a:gd name="T0" fmla="*/ 0 w 1113"/>
                    <a:gd name="T1" fmla="*/ 0 h 1290"/>
                    <a:gd name="T2" fmla="*/ 0 w 1113"/>
                    <a:gd name="T3" fmla="*/ 0 h 1290"/>
                    <a:gd name="T4" fmla="*/ 36303190 w 1113"/>
                    <a:gd name="T5" fmla="*/ 0 h 1290"/>
                    <a:gd name="T6" fmla="*/ 36303190 w 1113"/>
                    <a:gd name="T7" fmla="*/ 0 h 1290"/>
                    <a:gd name="T8" fmla="*/ 58007609 w 1113"/>
                    <a:gd name="T9" fmla="*/ 69946659 h 1290"/>
                    <a:gd name="T10" fmla="*/ 58007609 w 1113"/>
                    <a:gd name="T11" fmla="*/ 69946659 h 1290"/>
                    <a:gd name="T12" fmla="*/ 64854826 w 1113"/>
                    <a:gd name="T13" fmla="*/ 91788674 h 1290"/>
                    <a:gd name="T14" fmla="*/ 70539275 w 1113"/>
                    <a:gd name="T15" fmla="*/ 113630689 h 1290"/>
                    <a:gd name="T16" fmla="*/ 70539275 w 1113"/>
                    <a:gd name="T17" fmla="*/ 113630689 h 1290"/>
                    <a:gd name="T18" fmla="*/ 75190350 w 1113"/>
                    <a:gd name="T19" fmla="*/ 133132592 h 1290"/>
                    <a:gd name="T20" fmla="*/ 75190350 w 1113"/>
                    <a:gd name="T21" fmla="*/ 133132592 h 1290"/>
                    <a:gd name="T22" fmla="*/ 85396477 w 1113"/>
                    <a:gd name="T23" fmla="*/ 101019680 h 1290"/>
                    <a:gd name="T24" fmla="*/ 94569232 w 1113"/>
                    <a:gd name="T25" fmla="*/ 67736352 h 1290"/>
                    <a:gd name="T26" fmla="*/ 102579218 w 1113"/>
                    <a:gd name="T27" fmla="*/ 34453385 h 1290"/>
                    <a:gd name="T28" fmla="*/ 108263666 w 1113"/>
                    <a:gd name="T29" fmla="*/ 0 h 1290"/>
                    <a:gd name="T30" fmla="*/ 108263666 w 1113"/>
                    <a:gd name="T31" fmla="*/ 0 h 1290"/>
                    <a:gd name="T32" fmla="*/ 143662520 w 1113"/>
                    <a:gd name="T33" fmla="*/ 0 h 1290"/>
                    <a:gd name="T34" fmla="*/ 143662520 w 1113"/>
                    <a:gd name="T35" fmla="*/ 0 h 1290"/>
                    <a:gd name="T36" fmla="*/ 134489765 w 1113"/>
                    <a:gd name="T37" fmla="*/ 43554224 h 1290"/>
                    <a:gd name="T38" fmla="*/ 123120869 w 1113"/>
                    <a:gd name="T39" fmla="*/ 86068198 h 1290"/>
                    <a:gd name="T40" fmla="*/ 117436061 w 1113"/>
                    <a:gd name="T41" fmla="*/ 106740157 h 1290"/>
                    <a:gd name="T42" fmla="*/ 109426435 w 1113"/>
                    <a:gd name="T43" fmla="*/ 127412115 h 1290"/>
                    <a:gd name="T44" fmla="*/ 101416449 w 1113"/>
                    <a:gd name="T45" fmla="*/ 146913657 h 1290"/>
                    <a:gd name="T46" fmla="*/ 92243694 w 1113"/>
                    <a:gd name="T47" fmla="*/ 167585616 h 1290"/>
                    <a:gd name="T48" fmla="*/ 92243694 w 1113"/>
                    <a:gd name="T49" fmla="*/ 167585616 h 1290"/>
                    <a:gd name="T50" fmla="*/ 49997624 w 1113"/>
                    <a:gd name="T51" fmla="*/ 167585616 h 1290"/>
                    <a:gd name="T52" fmla="*/ 49997624 w 1113"/>
                    <a:gd name="T53" fmla="*/ 167585616 h 1290"/>
                    <a:gd name="T54" fmla="*/ 0 w 1113"/>
                    <a:gd name="T55" fmla="*/ 0 h 1290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0" t="0" r="r" b="b"/>
                  <a:pathLst>
                    <a:path w="1113" h="129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81" y="0"/>
                      </a:lnTo>
                      <a:lnTo>
                        <a:pt x="449" y="538"/>
                      </a:lnTo>
                      <a:lnTo>
                        <a:pt x="502" y="706"/>
                      </a:lnTo>
                      <a:lnTo>
                        <a:pt x="546" y="874"/>
                      </a:lnTo>
                      <a:lnTo>
                        <a:pt x="582" y="1024"/>
                      </a:lnTo>
                      <a:lnTo>
                        <a:pt x="661" y="777"/>
                      </a:lnTo>
                      <a:lnTo>
                        <a:pt x="732" y="521"/>
                      </a:lnTo>
                      <a:lnTo>
                        <a:pt x="794" y="265"/>
                      </a:lnTo>
                      <a:lnTo>
                        <a:pt x="838" y="0"/>
                      </a:lnTo>
                      <a:lnTo>
                        <a:pt x="1112" y="0"/>
                      </a:lnTo>
                      <a:lnTo>
                        <a:pt x="1041" y="335"/>
                      </a:lnTo>
                      <a:lnTo>
                        <a:pt x="953" y="662"/>
                      </a:lnTo>
                      <a:lnTo>
                        <a:pt x="909" y="821"/>
                      </a:lnTo>
                      <a:lnTo>
                        <a:pt x="847" y="980"/>
                      </a:lnTo>
                      <a:lnTo>
                        <a:pt x="785" y="1130"/>
                      </a:lnTo>
                      <a:lnTo>
                        <a:pt x="714" y="1289"/>
                      </a:lnTo>
                      <a:lnTo>
                        <a:pt x="387" y="1289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0" name="Freeform 13"/>
                <p:cNvSpPr>
                  <a:spLocks noChangeArrowheads="1"/>
                </p:cNvSpPr>
                <p:nvPr/>
              </p:nvSpPr>
              <p:spPr bwMode="gray">
                <a:xfrm>
                  <a:off x="6191250" y="3735388"/>
                  <a:ext cx="28575" cy="41275"/>
                </a:xfrm>
                <a:custGeom>
                  <a:avLst/>
                  <a:gdLst>
                    <a:gd name="T0" fmla="*/ 4465558 w 80"/>
                    <a:gd name="T1" fmla="*/ 2190087 h 115"/>
                    <a:gd name="T2" fmla="*/ 0 w 80"/>
                    <a:gd name="T3" fmla="*/ 2190087 h 115"/>
                    <a:gd name="T4" fmla="*/ 0 w 80"/>
                    <a:gd name="T5" fmla="*/ 0 h 115"/>
                    <a:gd name="T6" fmla="*/ 10079117 w 80"/>
                    <a:gd name="T7" fmla="*/ 0 h 115"/>
                    <a:gd name="T8" fmla="*/ 10079117 w 80"/>
                    <a:gd name="T9" fmla="*/ 2190087 h 115"/>
                    <a:gd name="T10" fmla="*/ 5613559 w 80"/>
                    <a:gd name="T11" fmla="*/ 2190087 h 115"/>
                    <a:gd name="T12" fmla="*/ 5613559 w 80"/>
                    <a:gd name="T13" fmla="*/ 14685286 h 115"/>
                    <a:gd name="T14" fmla="*/ 4465558 w 80"/>
                    <a:gd name="T15" fmla="*/ 14685286 h 115"/>
                    <a:gd name="T16" fmla="*/ 4465558 w 80"/>
                    <a:gd name="T17" fmla="*/ 2190087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80" h="115">
                      <a:moveTo>
                        <a:pt x="35" y="17"/>
                      </a:moveTo>
                      <a:lnTo>
                        <a:pt x="0" y="17"/>
                      </a:lnTo>
                      <a:lnTo>
                        <a:pt x="0" y="0"/>
                      </a:lnTo>
                      <a:lnTo>
                        <a:pt x="79" y="0"/>
                      </a:lnTo>
                      <a:lnTo>
                        <a:pt x="79" y="17"/>
                      </a:lnTo>
                      <a:lnTo>
                        <a:pt x="44" y="17"/>
                      </a:lnTo>
                      <a:lnTo>
                        <a:pt x="44" y="114"/>
                      </a:lnTo>
                      <a:lnTo>
                        <a:pt x="35" y="114"/>
                      </a:lnTo>
                      <a:lnTo>
                        <a:pt x="35" y="17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1" name="Freeform 14"/>
                <p:cNvSpPr>
                  <a:spLocks noChangeArrowheads="1"/>
                </p:cNvSpPr>
                <p:nvPr/>
              </p:nvSpPr>
              <p:spPr bwMode="gray">
                <a:xfrm>
                  <a:off x="6223000" y="3735388"/>
                  <a:ext cx="41275" cy="41275"/>
                </a:xfrm>
                <a:custGeom>
                  <a:avLst/>
                  <a:gdLst>
                    <a:gd name="T0" fmla="*/ 12280736 w 116"/>
                    <a:gd name="T1" fmla="*/ 7858042 h 115"/>
                    <a:gd name="T2" fmla="*/ 12280736 w 116"/>
                    <a:gd name="T3" fmla="*/ 7858042 h 115"/>
                    <a:gd name="T4" fmla="*/ 12280736 w 116"/>
                    <a:gd name="T5" fmla="*/ 2190087 h 115"/>
                    <a:gd name="T6" fmla="*/ 12280736 w 116"/>
                    <a:gd name="T7" fmla="*/ 2190087 h 115"/>
                    <a:gd name="T8" fmla="*/ 12280736 w 116"/>
                    <a:gd name="T9" fmla="*/ 2190087 h 115"/>
                    <a:gd name="T10" fmla="*/ 10128743 w 116"/>
                    <a:gd name="T11" fmla="*/ 7858042 h 115"/>
                    <a:gd name="T12" fmla="*/ 7849722 w 116"/>
                    <a:gd name="T13" fmla="*/ 14685286 h 115"/>
                    <a:gd name="T14" fmla="*/ 6710034 w 116"/>
                    <a:gd name="T15" fmla="*/ 14685286 h 115"/>
                    <a:gd name="T16" fmla="*/ 4431369 w 116"/>
                    <a:gd name="T17" fmla="*/ 7858042 h 115"/>
                    <a:gd name="T18" fmla="*/ 4431369 w 116"/>
                    <a:gd name="T19" fmla="*/ 7858042 h 115"/>
                    <a:gd name="T20" fmla="*/ 2279020 w 116"/>
                    <a:gd name="T21" fmla="*/ 2190087 h 115"/>
                    <a:gd name="T22" fmla="*/ 2279020 w 116"/>
                    <a:gd name="T23" fmla="*/ 2190087 h 115"/>
                    <a:gd name="T24" fmla="*/ 2279020 w 116"/>
                    <a:gd name="T25" fmla="*/ 2190087 h 115"/>
                    <a:gd name="T26" fmla="*/ 2279020 w 116"/>
                    <a:gd name="T27" fmla="*/ 7858042 h 115"/>
                    <a:gd name="T28" fmla="*/ 2279020 w 116"/>
                    <a:gd name="T29" fmla="*/ 14685286 h 115"/>
                    <a:gd name="T30" fmla="*/ 0 w 116"/>
                    <a:gd name="T31" fmla="*/ 14685286 h 115"/>
                    <a:gd name="T32" fmla="*/ 1139332 w 116"/>
                    <a:gd name="T33" fmla="*/ 0 h 115"/>
                    <a:gd name="T34" fmla="*/ 3418353 w 116"/>
                    <a:gd name="T35" fmla="*/ 0 h 115"/>
                    <a:gd name="T36" fmla="*/ 5570702 w 116"/>
                    <a:gd name="T37" fmla="*/ 6827244 h 115"/>
                    <a:gd name="T38" fmla="*/ 5570702 w 116"/>
                    <a:gd name="T39" fmla="*/ 6827244 h 115"/>
                    <a:gd name="T40" fmla="*/ 6710034 w 116"/>
                    <a:gd name="T41" fmla="*/ 12495558 h 115"/>
                    <a:gd name="T42" fmla="*/ 6710034 w 116"/>
                    <a:gd name="T43" fmla="*/ 12495558 h 115"/>
                    <a:gd name="T44" fmla="*/ 6710034 w 116"/>
                    <a:gd name="T45" fmla="*/ 12495558 h 115"/>
                    <a:gd name="T46" fmla="*/ 8989055 w 116"/>
                    <a:gd name="T47" fmla="*/ 6827244 h 115"/>
                    <a:gd name="T48" fmla="*/ 11141403 w 116"/>
                    <a:gd name="T49" fmla="*/ 0 h 115"/>
                    <a:gd name="T50" fmla="*/ 13420424 w 116"/>
                    <a:gd name="T51" fmla="*/ 0 h 115"/>
                    <a:gd name="T52" fmla="*/ 14559756 w 116"/>
                    <a:gd name="T53" fmla="*/ 14685286 h 115"/>
                    <a:gd name="T54" fmla="*/ 12280736 w 116"/>
                    <a:gd name="T55" fmla="*/ 14685286 h 115"/>
                    <a:gd name="T56" fmla="*/ 12280736 w 116"/>
                    <a:gd name="T57" fmla="*/ 7858042 h 115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116" h="115">
                      <a:moveTo>
                        <a:pt x="97" y="61"/>
                      </a:moveTo>
                      <a:lnTo>
                        <a:pt x="97" y="61"/>
                      </a:lnTo>
                      <a:lnTo>
                        <a:pt x="97" y="17"/>
                      </a:lnTo>
                      <a:lnTo>
                        <a:pt x="80" y="61"/>
                      </a:lnTo>
                      <a:lnTo>
                        <a:pt x="62" y="114"/>
                      </a:lnTo>
                      <a:lnTo>
                        <a:pt x="53" y="114"/>
                      </a:lnTo>
                      <a:lnTo>
                        <a:pt x="35" y="61"/>
                      </a:lnTo>
                      <a:lnTo>
                        <a:pt x="18" y="17"/>
                      </a:lnTo>
                      <a:lnTo>
                        <a:pt x="18" y="61"/>
                      </a:lnTo>
                      <a:lnTo>
                        <a:pt x="18" y="114"/>
                      </a:lnTo>
                      <a:lnTo>
                        <a:pt x="0" y="114"/>
                      </a:lnTo>
                      <a:lnTo>
                        <a:pt x="9" y="0"/>
                      </a:lnTo>
                      <a:lnTo>
                        <a:pt x="27" y="0"/>
                      </a:lnTo>
                      <a:lnTo>
                        <a:pt x="44" y="53"/>
                      </a:lnTo>
                      <a:lnTo>
                        <a:pt x="53" y="97"/>
                      </a:lnTo>
                      <a:lnTo>
                        <a:pt x="71" y="53"/>
                      </a:lnTo>
                      <a:lnTo>
                        <a:pt x="88" y="0"/>
                      </a:lnTo>
                      <a:lnTo>
                        <a:pt x="106" y="0"/>
                      </a:lnTo>
                      <a:lnTo>
                        <a:pt x="115" y="114"/>
                      </a:lnTo>
                      <a:lnTo>
                        <a:pt x="97" y="114"/>
                      </a:lnTo>
                      <a:lnTo>
                        <a:pt x="97" y="61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  <p:sp>
            <p:nvSpPr>
              <p:cNvPr id="22" name="Rounded Rectangle 21"/>
              <p:cNvSpPr/>
              <p:nvPr/>
            </p:nvSpPr>
            <p:spPr>
              <a:xfrm>
                <a:off x="6188492" y="3567481"/>
                <a:ext cx="736591" cy="321051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nl-NL" sz="1050"/>
              </a:p>
            </p:txBody>
          </p:sp>
          <p:pic>
            <p:nvPicPr>
              <p:cNvPr id="23" name="Picture 2" descr="Related image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17473" y="3962163"/>
                <a:ext cx="298314" cy="3517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6362222" y="3500840"/>
                <a:ext cx="473401" cy="459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sz="1400" dirty="0" smtClean="0"/>
                  <a:t>µ</a:t>
                </a:r>
                <a:endParaRPr lang="nl-NL" sz="1400" dirty="0"/>
              </a:p>
            </p:txBody>
          </p:sp>
        </p:grp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30061"/>
            <a:stretch/>
          </p:blipFill>
          <p:spPr>
            <a:xfrm>
              <a:off x="3889417" y="523217"/>
              <a:ext cx="354048" cy="2051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388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 smtClean="0"/>
              <a:t>Wercker</a:t>
            </a:r>
            <a:r>
              <a:rPr lang="en-US" sz="2800" dirty="0" smtClean="0"/>
              <a:t>: Build, Test, Push and Deploy Pipelines for Containers</a:t>
            </a:r>
            <a:endParaRPr lang="nl-NL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Container and Cloud Native &amp; Serverless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44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47" y="1239906"/>
            <a:ext cx="8430987" cy="3316188"/>
          </a:xfrm>
          <a:prstGeom prst="rect">
            <a:avLst/>
          </a:prstGeom>
        </p:spPr>
      </p:pic>
      <p:grpSp>
        <p:nvGrpSpPr>
          <p:cNvPr id="88" name="Group 87"/>
          <p:cNvGrpSpPr/>
          <p:nvPr/>
        </p:nvGrpSpPr>
        <p:grpSpPr>
          <a:xfrm>
            <a:off x="3886539" y="896334"/>
            <a:ext cx="707703" cy="637150"/>
            <a:chOff x="3886539" y="896334"/>
            <a:chExt cx="707703" cy="637150"/>
          </a:xfrm>
        </p:grpSpPr>
        <p:grpSp>
          <p:nvGrpSpPr>
            <p:cNvPr id="8" name="Group 7"/>
            <p:cNvGrpSpPr/>
            <p:nvPr/>
          </p:nvGrpSpPr>
          <p:grpSpPr>
            <a:xfrm>
              <a:off x="3886539" y="897603"/>
              <a:ext cx="707703" cy="635881"/>
              <a:chOff x="5765267" y="3162945"/>
              <a:chExt cx="1531380" cy="1226820"/>
            </a:xfrm>
          </p:grpSpPr>
          <p:sp>
            <p:nvSpPr>
              <p:cNvPr id="10" name="Cube 9"/>
              <p:cNvSpPr/>
              <p:nvPr/>
            </p:nvSpPr>
            <p:spPr>
              <a:xfrm>
                <a:off x="5765267" y="3162945"/>
                <a:ext cx="1531380" cy="1226820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900"/>
              </a:p>
            </p:txBody>
          </p:sp>
          <p:grpSp>
            <p:nvGrpSpPr>
              <p:cNvPr id="11" name="Group 102"/>
              <p:cNvGrpSpPr>
                <a:grpSpLocks noChangeAspect="1"/>
              </p:cNvGrpSpPr>
              <p:nvPr/>
            </p:nvGrpSpPr>
            <p:grpSpPr bwMode="auto">
              <a:xfrm>
                <a:off x="6001700" y="3624581"/>
                <a:ext cx="172344" cy="352852"/>
                <a:chOff x="4686300" y="1439863"/>
                <a:chExt cx="1577975" cy="2936875"/>
              </a:xfrm>
            </p:grpSpPr>
            <p:sp>
              <p:nvSpPr>
                <p:cNvPr id="15" name="Freeform 1"/>
                <p:cNvSpPr>
                  <a:spLocks noChangeArrowheads="1"/>
                </p:cNvSpPr>
                <p:nvPr/>
              </p:nvSpPr>
              <p:spPr bwMode="gray">
                <a:xfrm>
                  <a:off x="5211763" y="1439863"/>
                  <a:ext cx="519112" cy="1103312"/>
                </a:xfrm>
                <a:custGeom>
                  <a:avLst/>
                  <a:gdLst>
                    <a:gd name="T0" fmla="*/ 168683281 w 1440"/>
                    <a:gd name="T1" fmla="*/ 0 h 3065"/>
                    <a:gd name="T2" fmla="*/ 179079581 w 1440"/>
                    <a:gd name="T3" fmla="*/ 16067678 h 3065"/>
                    <a:gd name="T4" fmla="*/ 184797744 w 1440"/>
                    <a:gd name="T5" fmla="*/ 33172434 h 3065"/>
                    <a:gd name="T6" fmla="*/ 187007214 w 1440"/>
                    <a:gd name="T7" fmla="*/ 51443137 h 3065"/>
                    <a:gd name="T8" fmla="*/ 185967548 w 1440"/>
                    <a:gd name="T9" fmla="*/ 69843429 h 3065"/>
                    <a:gd name="T10" fmla="*/ 183628300 w 1440"/>
                    <a:gd name="T11" fmla="*/ 80079933 h 3065"/>
                    <a:gd name="T12" fmla="*/ 176740332 w 1440"/>
                    <a:gd name="T13" fmla="*/ 99516943 h 3065"/>
                    <a:gd name="T14" fmla="*/ 160625870 w 1440"/>
                    <a:gd name="T15" fmla="*/ 125821484 h 3065"/>
                    <a:gd name="T16" fmla="*/ 148020100 w 1440"/>
                    <a:gd name="T17" fmla="*/ 143055470 h 3065"/>
                    <a:gd name="T18" fmla="*/ 125018031 w 1440"/>
                    <a:gd name="T19" fmla="*/ 165861451 h 3065"/>
                    <a:gd name="T20" fmla="*/ 99806492 w 1440"/>
                    <a:gd name="T21" fmla="*/ 187630715 h 3065"/>
                    <a:gd name="T22" fmla="*/ 71216038 w 1440"/>
                    <a:gd name="T23" fmla="*/ 213935617 h 3065"/>
                    <a:gd name="T24" fmla="*/ 52892105 w 1440"/>
                    <a:gd name="T25" fmla="*/ 235704880 h 3065"/>
                    <a:gd name="T26" fmla="*/ 47044165 w 1440"/>
                    <a:gd name="T27" fmla="*/ 243738719 h 3065"/>
                    <a:gd name="T28" fmla="*/ 41326002 w 1440"/>
                    <a:gd name="T29" fmla="*/ 258510861 h 3065"/>
                    <a:gd name="T30" fmla="*/ 37947087 w 1440"/>
                    <a:gd name="T31" fmla="*/ 273412233 h 3065"/>
                    <a:gd name="T32" fmla="*/ 37947087 w 1440"/>
                    <a:gd name="T33" fmla="*/ 289480271 h 3065"/>
                    <a:gd name="T34" fmla="*/ 41326002 w 1440"/>
                    <a:gd name="T35" fmla="*/ 305418360 h 3065"/>
                    <a:gd name="T36" fmla="*/ 47044165 w 1440"/>
                    <a:gd name="T37" fmla="*/ 316951120 h 3065"/>
                    <a:gd name="T38" fmla="*/ 67707346 w 1440"/>
                    <a:gd name="T39" fmla="*/ 351289501 h 3065"/>
                    <a:gd name="T40" fmla="*/ 89539971 w 1440"/>
                    <a:gd name="T41" fmla="*/ 385498653 h 3065"/>
                    <a:gd name="T42" fmla="*/ 96297439 w 1440"/>
                    <a:gd name="T43" fmla="*/ 397031053 h 3065"/>
                    <a:gd name="T44" fmla="*/ 48213608 w 1440"/>
                    <a:gd name="T45" fmla="*/ 351289501 h 3065"/>
                    <a:gd name="T46" fmla="*/ 35607839 w 1440"/>
                    <a:gd name="T47" fmla="*/ 337554077 h 3065"/>
                    <a:gd name="T48" fmla="*/ 14945018 w 1440"/>
                    <a:gd name="T49" fmla="*/ 310083228 h 3065"/>
                    <a:gd name="T50" fmla="*/ 6887607 w 1440"/>
                    <a:gd name="T51" fmla="*/ 295181856 h 3065"/>
                    <a:gd name="T52" fmla="*/ 0 w 1440"/>
                    <a:gd name="T53" fmla="*/ 271079979 h 3065"/>
                    <a:gd name="T54" fmla="*/ 1169444 w 1440"/>
                    <a:gd name="T55" fmla="*/ 252809276 h 3065"/>
                    <a:gd name="T56" fmla="*/ 2339248 w 1440"/>
                    <a:gd name="T57" fmla="*/ 247107691 h 3065"/>
                    <a:gd name="T58" fmla="*/ 13775214 w 1440"/>
                    <a:gd name="T59" fmla="*/ 225338427 h 3065"/>
                    <a:gd name="T60" fmla="*/ 31059480 w 1440"/>
                    <a:gd name="T61" fmla="*/ 205901417 h 3065"/>
                    <a:gd name="T62" fmla="*/ 42495806 w 1440"/>
                    <a:gd name="T63" fmla="*/ 194498607 h 3065"/>
                    <a:gd name="T64" fmla="*/ 82652003 w 1440"/>
                    <a:gd name="T65" fmla="*/ 162492480 h 3065"/>
                    <a:gd name="T66" fmla="*/ 121639117 w 1440"/>
                    <a:gd name="T67" fmla="*/ 130486352 h 3065"/>
                    <a:gd name="T68" fmla="*/ 133075082 w 1440"/>
                    <a:gd name="T69" fmla="*/ 117787645 h 3065"/>
                    <a:gd name="T70" fmla="*/ 156077512 w 1440"/>
                    <a:gd name="T71" fmla="*/ 89280079 h 3065"/>
                    <a:gd name="T72" fmla="*/ 164134563 w 1440"/>
                    <a:gd name="T73" fmla="*/ 72046094 h 3065"/>
                    <a:gd name="T74" fmla="*/ 169852725 w 1440"/>
                    <a:gd name="T75" fmla="*/ 53775391 h 3065"/>
                    <a:gd name="T76" fmla="*/ 172191974 w 1440"/>
                    <a:gd name="T77" fmla="*/ 41206273 h 3065"/>
                    <a:gd name="T78" fmla="*/ 171022530 w 1440"/>
                    <a:gd name="T79" fmla="*/ 13735424 h 3065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0" t="0" r="r" b="b"/>
                  <a:pathLst>
                    <a:path w="1440" h="3065">
                      <a:moveTo>
                        <a:pt x="1298" y="0"/>
                      </a:moveTo>
                      <a:lnTo>
                        <a:pt x="1298" y="0"/>
                      </a:lnTo>
                      <a:lnTo>
                        <a:pt x="1342" y="53"/>
                      </a:lnTo>
                      <a:lnTo>
                        <a:pt x="1378" y="124"/>
                      </a:lnTo>
                      <a:lnTo>
                        <a:pt x="1404" y="185"/>
                      </a:lnTo>
                      <a:lnTo>
                        <a:pt x="1422" y="256"/>
                      </a:lnTo>
                      <a:lnTo>
                        <a:pt x="1439" y="327"/>
                      </a:lnTo>
                      <a:lnTo>
                        <a:pt x="1439" y="397"/>
                      </a:lnTo>
                      <a:lnTo>
                        <a:pt x="1439" y="468"/>
                      </a:lnTo>
                      <a:lnTo>
                        <a:pt x="1431" y="539"/>
                      </a:lnTo>
                      <a:lnTo>
                        <a:pt x="1413" y="618"/>
                      </a:lnTo>
                      <a:lnTo>
                        <a:pt x="1386" y="697"/>
                      </a:lnTo>
                      <a:lnTo>
                        <a:pt x="1360" y="768"/>
                      </a:lnTo>
                      <a:lnTo>
                        <a:pt x="1316" y="839"/>
                      </a:lnTo>
                      <a:lnTo>
                        <a:pt x="1236" y="971"/>
                      </a:lnTo>
                      <a:lnTo>
                        <a:pt x="1139" y="1104"/>
                      </a:lnTo>
                      <a:lnTo>
                        <a:pt x="1051" y="1192"/>
                      </a:lnTo>
                      <a:lnTo>
                        <a:pt x="962" y="1280"/>
                      </a:lnTo>
                      <a:lnTo>
                        <a:pt x="768" y="1448"/>
                      </a:lnTo>
                      <a:lnTo>
                        <a:pt x="654" y="1545"/>
                      </a:lnTo>
                      <a:lnTo>
                        <a:pt x="548" y="1651"/>
                      </a:lnTo>
                      <a:lnTo>
                        <a:pt x="442" y="1757"/>
                      </a:lnTo>
                      <a:lnTo>
                        <a:pt x="407" y="1819"/>
                      </a:lnTo>
                      <a:lnTo>
                        <a:pt x="362" y="1881"/>
                      </a:lnTo>
                      <a:lnTo>
                        <a:pt x="336" y="1934"/>
                      </a:lnTo>
                      <a:lnTo>
                        <a:pt x="318" y="1995"/>
                      </a:lnTo>
                      <a:lnTo>
                        <a:pt x="301" y="2057"/>
                      </a:lnTo>
                      <a:lnTo>
                        <a:pt x="292" y="2110"/>
                      </a:lnTo>
                      <a:lnTo>
                        <a:pt x="292" y="2172"/>
                      </a:lnTo>
                      <a:lnTo>
                        <a:pt x="292" y="2234"/>
                      </a:lnTo>
                      <a:lnTo>
                        <a:pt x="301" y="2296"/>
                      </a:lnTo>
                      <a:lnTo>
                        <a:pt x="318" y="2357"/>
                      </a:lnTo>
                      <a:lnTo>
                        <a:pt x="362" y="2446"/>
                      </a:lnTo>
                      <a:lnTo>
                        <a:pt x="407" y="2543"/>
                      </a:lnTo>
                      <a:lnTo>
                        <a:pt x="521" y="2711"/>
                      </a:lnTo>
                      <a:lnTo>
                        <a:pt x="636" y="2887"/>
                      </a:lnTo>
                      <a:lnTo>
                        <a:pt x="689" y="2975"/>
                      </a:lnTo>
                      <a:lnTo>
                        <a:pt x="741" y="3064"/>
                      </a:lnTo>
                      <a:lnTo>
                        <a:pt x="548" y="2887"/>
                      </a:lnTo>
                      <a:lnTo>
                        <a:pt x="371" y="2711"/>
                      </a:lnTo>
                      <a:lnTo>
                        <a:pt x="274" y="2605"/>
                      </a:lnTo>
                      <a:lnTo>
                        <a:pt x="194" y="2507"/>
                      </a:lnTo>
                      <a:lnTo>
                        <a:pt x="115" y="2393"/>
                      </a:lnTo>
                      <a:lnTo>
                        <a:pt x="53" y="2278"/>
                      </a:lnTo>
                      <a:lnTo>
                        <a:pt x="18" y="2190"/>
                      </a:lnTo>
                      <a:lnTo>
                        <a:pt x="0" y="2092"/>
                      </a:lnTo>
                      <a:lnTo>
                        <a:pt x="0" y="1995"/>
                      </a:lnTo>
                      <a:lnTo>
                        <a:pt x="9" y="1951"/>
                      </a:lnTo>
                      <a:lnTo>
                        <a:pt x="18" y="1907"/>
                      </a:lnTo>
                      <a:lnTo>
                        <a:pt x="53" y="1819"/>
                      </a:lnTo>
                      <a:lnTo>
                        <a:pt x="106" y="1739"/>
                      </a:lnTo>
                      <a:lnTo>
                        <a:pt x="168" y="1660"/>
                      </a:lnTo>
                      <a:lnTo>
                        <a:pt x="239" y="1589"/>
                      </a:lnTo>
                      <a:lnTo>
                        <a:pt x="327" y="1501"/>
                      </a:lnTo>
                      <a:lnTo>
                        <a:pt x="424" y="1413"/>
                      </a:lnTo>
                      <a:lnTo>
                        <a:pt x="636" y="1254"/>
                      </a:lnTo>
                      <a:lnTo>
                        <a:pt x="839" y="1086"/>
                      </a:lnTo>
                      <a:lnTo>
                        <a:pt x="936" y="1007"/>
                      </a:lnTo>
                      <a:lnTo>
                        <a:pt x="1024" y="909"/>
                      </a:lnTo>
                      <a:lnTo>
                        <a:pt x="1121" y="803"/>
                      </a:lnTo>
                      <a:lnTo>
                        <a:pt x="1201" y="689"/>
                      </a:lnTo>
                      <a:lnTo>
                        <a:pt x="1236" y="618"/>
                      </a:lnTo>
                      <a:lnTo>
                        <a:pt x="1263" y="556"/>
                      </a:lnTo>
                      <a:lnTo>
                        <a:pt x="1289" y="486"/>
                      </a:lnTo>
                      <a:lnTo>
                        <a:pt x="1307" y="415"/>
                      </a:lnTo>
                      <a:lnTo>
                        <a:pt x="1325" y="318"/>
                      </a:lnTo>
                      <a:lnTo>
                        <a:pt x="1325" y="212"/>
                      </a:lnTo>
                      <a:lnTo>
                        <a:pt x="1316" y="106"/>
                      </a:lnTo>
                      <a:lnTo>
                        <a:pt x="1298" y="0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16" name="Freeform 2"/>
                <p:cNvSpPr>
                  <a:spLocks noChangeArrowheads="1"/>
                </p:cNvSpPr>
                <p:nvPr/>
              </p:nvSpPr>
              <p:spPr bwMode="gray">
                <a:xfrm>
                  <a:off x="5478463" y="1849438"/>
                  <a:ext cx="446087" cy="763587"/>
                </a:xfrm>
                <a:custGeom>
                  <a:avLst/>
                  <a:gdLst>
                    <a:gd name="T0" fmla="*/ 45962095 w 1238"/>
                    <a:gd name="T1" fmla="*/ 53838646 h 2120"/>
                    <a:gd name="T2" fmla="*/ 72319062 w 1238"/>
                    <a:gd name="T3" fmla="*/ 36584101 h 2120"/>
                    <a:gd name="T4" fmla="*/ 101013122 w 1238"/>
                    <a:gd name="T5" fmla="*/ 21795006 h 2120"/>
                    <a:gd name="T6" fmla="*/ 160608255 w 1238"/>
                    <a:gd name="T7" fmla="*/ 0 h 2120"/>
                    <a:gd name="T8" fmla="*/ 112438787 w 1238"/>
                    <a:gd name="T9" fmla="*/ 30875928 h 2120"/>
                    <a:gd name="T10" fmla="*/ 78032075 w 1238"/>
                    <a:gd name="T11" fmla="*/ 56173710 h 2120"/>
                    <a:gd name="T12" fmla="*/ 67774956 w 1238"/>
                    <a:gd name="T13" fmla="*/ 66422344 h 2120"/>
                    <a:gd name="T14" fmla="*/ 52843653 w 1238"/>
                    <a:gd name="T15" fmla="*/ 81341465 h 2120"/>
                    <a:gd name="T16" fmla="*/ 43625002 w 1238"/>
                    <a:gd name="T17" fmla="*/ 100801408 h 2120"/>
                    <a:gd name="T18" fmla="*/ 41288271 w 1238"/>
                    <a:gd name="T19" fmla="*/ 108844644 h 2120"/>
                    <a:gd name="T20" fmla="*/ 42456817 w 1238"/>
                    <a:gd name="T21" fmla="*/ 123634100 h 2120"/>
                    <a:gd name="T22" fmla="*/ 45962095 w 1238"/>
                    <a:gd name="T23" fmla="*/ 131677337 h 2120"/>
                    <a:gd name="T24" fmla="*/ 59724852 w 1238"/>
                    <a:gd name="T25" fmla="*/ 154640054 h 2120"/>
                    <a:gd name="T26" fmla="*/ 74656155 w 1238"/>
                    <a:gd name="T27" fmla="*/ 177472746 h 2120"/>
                    <a:gd name="T28" fmla="*/ 78032075 w 1238"/>
                    <a:gd name="T29" fmla="*/ 183310585 h 2120"/>
                    <a:gd name="T30" fmla="*/ 82705899 w 1238"/>
                    <a:gd name="T31" fmla="*/ 199267392 h 2120"/>
                    <a:gd name="T32" fmla="*/ 80369167 w 1238"/>
                    <a:gd name="T33" fmla="*/ 216521937 h 2120"/>
                    <a:gd name="T34" fmla="*/ 78032075 w 1238"/>
                    <a:gd name="T35" fmla="*/ 222230110 h 2120"/>
                    <a:gd name="T36" fmla="*/ 69981970 w 1238"/>
                    <a:gd name="T37" fmla="*/ 237149232 h 2120"/>
                    <a:gd name="T38" fmla="*/ 58556305 w 1238"/>
                    <a:gd name="T39" fmla="*/ 249732929 h 2120"/>
                    <a:gd name="T40" fmla="*/ 31031152 w 1238"/>
                    <a:gd name="T41" fmla="*/ 270360224 h 2120"/>
                    <a:gd name="T42" fmla="*/ 27525514 w 1238"/>
                    <a:gd name="T43" fmla="*/ 273733333 h 2120"/>
                    <a:gd name="T44" fmla="*/ 24149594 w 1238"/>
                    <a:gd name="T45" fmla="*/ 274901045 h 2120"/>
                    <a:gd name="T46" fmla="*/ 33367884 w 1238"/>
                    <a:gd name="T47" fmla="*/ 265690097 h 2120"/>
                    <a:gd name="T48" fmla="*/ 42456817 w 1238"/>
                    <a:gd name="T49" fmla="*/ 248565578 h 2120"/>
                    <a:gd name="T50" fmla="*/ 45962095 w 1238"/>
                    <a:gd name="T51" fmla="*/ 235981520 h 2120"/>
                    <a:gd name="T52" fmla="*/ 45962095 w 1238"/>
                    <a:gd name="T53" fmla="*/ 230273347 h 2120"/>
                    <a:gd name="T54" fmla="*/ 41288271 w 1238"/>
                    <a:gd name="T55" fmla="*/ 211851450 h 2120"/>
                    <a:gd name="T56" fmla="*/ 29862606 w 1238"/>
                    <a:gd name="T57" fmla="*/ 195894643 h 2120"/>
                    <a:gd name="T58" fmla="*/ 17268395 w 1238"/>
                    <a:gd name="T59" fmla="*/ 179807810 h 2120"/>
                    <a:gd name="T60" fmla="*/ 8049744 w 1238"/>
                    <a:gd name="T61" fmla="*/ 161515579 h 2120"/>
                    <a:gd name="T62" fmla="*/ 1168546 w 1238"/>
                    <a:gd name="T63" fmla="*/ 140888285 h 2120"/>
                    <a:gd name="T64" fmla="*/ 1168546 w 1238"/>
                    <a:gd name="T65" fmla="*/ 120260990 h 2120"/>
                    <a:gd name="T66" fmla="*/ 2337092 w 1238"/>
                    <a:gd name="T67" fmla="*/ 110012356 h 2120"/>
                    <a:gd name="T68" fmla="*/ 10386837 w 1238"/>
                    <a:gd name="T69" fmla="*/ 91590460 h 2120"/>
                    <a:gd name="T70" fmla="*/ 22981047 w 1238"/>
                    <a:gd name="T71" fmla="*/ 74465941 h 2120"/>
                    <a:gd name="T72" fmla="*/ 37912350 w 1238"/>
                    <a:gd name="T73" fmla="*/ 59546819 h 2120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1238" h="2120">
                      <a:moveTo>
                        <a:pt x="354" y="415"/>
                      </a:moveTo>
                      <a:lnTo>
                        <a:pt x="354" y="415"/>
                      </a:lnTo>
                      <a:lnTo>
                        <a:pt x="451" y="344"/>
                      </a:lnTo>
                      <a:lnTo>
                        <a:pt x="557" y="282"/>
                      </a:lnTo>
                      <a:lnTo>
                        <a:pt x="672" y="221"/>
                      </a:lnTo>
                      <a:lnTo>
                        <a:pt x="778" y="168"/>
                      </a:lnTo>
                      <a:lnTo>
                        <a:pt x="1008" y="79"/>
                      </a:lnTo>
                      <a:lnTo>
                        <a:pt x="1237" y="0"/>
                      </a:lnTo>
                      <a:lnTo>
                        <a:pt x="866" y="238"/>
                      </a:lnTo>
                      <a:lnTo>
                        <a:pt x="690" y="371"/>
                      </a:lnTo>
                      <a:lnTo>
                        <a:pt x="601" y="433"/>
                      </a:lnTo>
                      <a:lnTo>
                        <a:pt x="522" y="512"/>
                      </a:lnTo>
                      <a:lnTo>
                        <a:pt x="460" y="565"/>
                      </a:lnTo>
                      <a:lnTo>
                        <a:pt x="407" y="627"/>
                      </a:lnTo>
                      <a:lnTo>
                        <a:pt x="363" y="697"/>
                      </a:lnTo>
                      <a:lnTo>
                        <a:pt x="336" y="777"/>
                      </a:lnTo>
                      <a:lnTo>
                        <a:pt x="318" y="839"/>
                      </a:lnTo>
                      <a:lnTo>
                        <a:pt x="318" y="892"/>
                      </a:lnTo>
                      <a:lnTo>
                        <a:pt x="327" y="953"/>
                      </a:lnTo>
                      <a:lnTo>
                        <a:pt x="354" y="1015"/>
                      </a:lnTo>
                      <a:lnTo>
                        <a:pt x="398" y="1104"/>
                      </a:lnTo>
                      <a:lnTo>
                        <a:pt x="460" y="1192"/>
                      </a:lnTo>
                      <a:lnTo>
                        <a:pt x="522" y="1280"/>
                      </a:lnTo>
                      <a:lnTo>
                        <a:pt x="575" y="1368"/>
                      </a:lnTo>
                      <a:lnTo>
                        <a:pt x="601" y="1413"/>
                      </a:lnTo>
                      <a:lnTo>
                        <a:pt x="619" y="1448"/>
                      </a:lnTo>
                      <a:lnTo>
                        <a:pt x="637" y="1536"/>
                      </a:lnTo>
                      <a:lnTo>
                        <a:pt x="628" y="1624"/>
                      </a:lnTo>
                      <a:lnTo>
                        <a:pt x="619" y="1669"/>
                      </a:lnTo>
                      <a:lnTo>
                        <a:pt x="601" y="1713"/>
                      </a:lnTo>
                      <a:lnTo>
                        <a:pt x="575" y="1775"/>
                      </a:lnTo>
                      <a:lnTo>
                        <a:pt x="539" y="1828"/>
                      </a:lnTo>
                      <a:lnTo>
                        <a:pt x="495" y="1881"/>
                      </a:lnTo>
                      <a:lnTo>
                        <a:pt x="451" y="1925"/>
                      </a:lnTo>
                      <a:lnTo>
                        <a:pt x="354" y="2013"/>
                      </a:lnTo>
                      <a:lnTo>
                        <a:pt x="239" y="2084"/>
                      </a:lnTo>
                      <a:lnTo>
                        <a:pt x="212" y="2110"/>
                      </a:lnTo>
                      <a:lnTo>
                        <a:pt x="204" y="2119"/>
                      </a:lnTo>
                      <a:lnTo>
                        <a:pt x="186" y="2119"/>
                      </a:lnTo>
                      <a:lnTo>
                        <a:pt x="257" y="2048"/>
                      </a:lnTo>
                      <a:lnTo>
                        <a:pt x="310" y="1969"/>
                      </a:lnTo>
                      <a:lnTo>
                        <a:pt x="327" y="1916"/>
                      </a:lnTo>
                      <a:lnTo>
                        <a:pt x="345" y="1872"/>
                      </a:lnTo>
                      <a:lnTo>
                        <a:pt x="354" y="1819"/>
                      </a:lnTo>
                      <a:lnTo>
                        <a:pt x="354" y="1775"/>
                      </a:lnTo>
                      <a:lnTo>
                        <a:pt x="345" y="1695"/>
                      </a:lnTo>
                      <a:lnTo>
                        <a:pt x="318" y="1633"/>
                      </a:lnTo>
                      <a:lnTo>
                        <a:pt x="274" y="1572"/>
                      </a:lnTo>
                      <a:lnTo>
                        <a:pt x="230" y="1510"/>
                      </a:lnTo>
                      <a:lnTo>
                        <a:pt x="133" y="1386"/>
                      </a:lnTo>
                      <a:lnTo>
                        <a:pt x="98" y="1315"/>
                      </a:lnTo>
                      <a:lnTo>
                        <a:pt x="62" y="1245"/>
                      </a:lnTo>
                      <a:lnTo>
                        <a:pt x="36" y="1165"/>
                      </a:lnTo>
                      <a:lnTo>
                        <a:pt x="9" y="1086"/>
                      </a:lnTo>
                      <a:lnTo>
                        <a:pt x="0" y="1006"/>
                      </a:lnTo>
                      <a:lnTo>
                        <a:pt x="9" y="927"/>
                      </a:lnTo>
                      <a:lnTo>
                        <a:pt x="18" y="848"/>
                      </a:lnTo>
                      <a:lnTo>
                        <a:pt x="45" y="777"/>
                      </a:lnTo>
                      <a:lnTo>
                        <a:pt x="80" y="706"/>
                      </a:lnTo>
                      <a:lnTo>
                        <a:pt x="124" y="636"/>
                      </a:lnTo>
                      <a:lnTo>
                        <a:pt x="177" y="574"/>
                      </a:lnTo>
                      <a:lnTo>
                        <a:pt x="230" y="512"/>
                      </a:lnTo>
                      <a:lnTo>
                        <a:pt x="292" y="459"/>
                      </a:lnTo>
                      <a:lnTo>
                        <a:pt x="354" y="415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17" name="Freeform 3"/>
                <p:cNvSpPr>
                  <a:spLocks noChangeArrowheads="1"/>
                </p:cNvSpPr>
                <p:nvPr/>
              </p:nvSpPr>
              <p:spPr bwMode="gray">
                <a:xfrm>
                  <a:off x="5897563" y="2530475"/>
                  <a:ext cx="322262" cy="393700"/>
                </a:xfrm>
                <a:custGeom>
                  <a:avLst/>
                  <a:gdLst>
                    <a:gd name="T0" fmla="*/ 16018551 w 893"/>
                    <a:gd name="T1" fmla="*/ 12539435 h 1095"/>
                    <a:gd name="T2" fmla="*/ 29953044 w 893"/>
                    <a:gd name="T3" fmla="*/ 3490447 h 1095"/>
                    <a:gd name="T4" fmla="*/ 45971595 w 893"/>
                    <a:gd name="T5" fmla="*/ 0 h 1095"/>
                    <a:gd name="T6" fmla="*/ 54045827 w 893"/>
                    <a:gd name="T7" fmla="*/ 0 h 1095"/>
                    <a:gd name="T8" fmla="*/ 67850406 w 893"/>
                    <a:gd name="T9" fmla="*/ 0 h 1095"/>
                    <a:gd name="T10" fmla="*/ 81654984 w 893"/>
                    <a:gd name="T11" fmla="*/ 4653929 h 1095"/>
                    <a:gd name="T12" fmla="*/ 94287438 w 893"/>
                    <a:gd name="T13" fmla="*/ 10341546 h 1095"/>
                    <a:gd name="T14" fmla="*/ 100147698 w 893"/>
                    <a:gd name="T15" fmla="*/ 14866040 h 1095"/>
                    <a:gd name="T16" fmla="*/ 107050168 w 893"/>
                    <a:gd name="T17" fmla="*/ 24044463 h 1095"/>
                    <a:gd name="T18" fmla="*/ 112780152 w 893"/>
                    <a:gd name="T19" fmla="*/ 34256934 h 1095"/>
                    <a:gd name="T20" fmla="*/ 114994124 w 893"/>
                    <a:gd name="T21" fmla="*/ 45761962 h 1095"/>
                    <a:gd name="T22" fmla="*/ 114994124 w 893"/>
                    <a:gd name="T23" fmla="*/ 57137915 h 1095"/>
                    <a:gd name="T24" fmla="*/ 113952276 w 893"/>
                    <a:gd name="T25" fmla="*/ 63989373 h 1095"/>
                    <a:gd name="T26" fmla="*/ 109264140 w 893"/>
                    <a:gd name="T27" fmla="*/ 76528808 h 1095"/>
                    <a:gd name="T28" fmla="*/ 96631686 w 893"/>
                    <a:gd name="T29" fmla="*/ 92429255 h 1095"/>
                    <a:gd name="T30" fmla="*/ 86343481 w 893"/>
                    <a:gd name="T31" fmla="*/ 102770801 h 1095"/>
                    <a:gd name="T32" fmla="*/ 66678281 w 893"/>
                    <a:gd name="T33" fmla="*/ 115310236 h 1095"/>
                    <a:gd name="T34" fmla="*/ 44799470 w 893"/>
                    <a:gd name="T35" fmla="*/ 126686188 h 1095"/>
                    <a:gd name="T36" fmla="*/ 0 w 893"/>
                    <a:gd name="T37" fmla="*/ 141422793 h 1095"/>
                    <a:gd name="T38" fmla="*/ 5730345 w 893"/>
                    <a:gd name="T39" fmla="*/ 136898299 h 1095"/>
                    <a:gd name="T40" fmla="*/ 23050935 w 893"/>
                    <a:gd name="T41" fmla="*/ 126686188 h 1095"/>
                    <a:gd name="T42" fmla="*/ 55217952 w 893"/>
                    <a:gd name="T43" fmla="*/ 102770801 h 1095"/>
                    <a:gd name="T44" fmla="*/ 70194654 w 893"/>
                    <a:gd name="T45" fmla="*/ 89067884 h 1095"/>
                    <a:gd name="T46" fmla="*/ 77096763 w 893"/>
                    <a:gd name="T47" fmla="*/ 78855413 h 1095"/>
                    <a:gd name="T48" fmla="*/ 83999232 w 893"/>
                    <a:gd name="T49" fmla="*/ 61662409 h 1095"/>
                    <a:gd name="T50" fmla="*/ 86343481 w 893"/>
                    <a:gd name="T51" fmla="*/ 49122974 h 1095"/>
                    <a:gd name="T52" fmla="*/ 85171357 w 893"/>
                    <a:gd name="T53" fmla="*/ 43435357 h 1095"/>
                    <a:gd name="T54" fmla="*/ 79441011 w 893"/>
                    <a:gd name="T55" fmla="*/ 29732440 h 1095"/>
                    <a:gd name="T56" fmla="*/ 70194654 w 893"/>
                    <a:gd name="T57" fmla="*/ 18356487 h 1095"/>
                    <a:gd name="T58" fmla="*/ 57562200 w 893"/>
                    <a:gd name="T59" fmla="*/ 11505029 h 1095"/>
                    <a:gd name="T60" fmla="*/ 42585498 w 893"/>
                    <a:gd name="T61" fmla="*/ 8014941 h 1095"/>
                    <a:gd name="T62" fmla="*/ 36855513 w 893"/>
                    <a:gd name="T63" fmla="*/ 8014941 h 1095"/>
                    <a:gd name="T64" fmla="*/ 16018551 w 893"/>
                    <a:gd name="T65" fmla="*/ 12539435 h 109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893" h="1095">
                      <a:moveTo>
                        <a:pt x="123" y="97"/>
                      </a:moveTo>
                      <a:lnTo>
                        <a:pt x="123" y="97"/>
                      </a:lnTo>
                      <a:lnTo>
                        <a:pt x="177" y="53"/>
                      </a:lnTo>
                      <a:lnTo>
                        <a:pt x="230" y="27"/>
                      </a:lnTo>
                      <a:lnTo>
                        <a:pt x="291" y="9"/>
                      </a:lnTo>
                      <a:lnTo>
                        <a:pt x="353" y="0"/>
                      </a:lnTo>
                      <a:lnTo>
                        <a:pt x="415" y="0"/>
                      </a:lnTo>
                      <a:lnTo>
                        <a:pt x="468" y="0"/>
                      </a:lnTo>
                      <a:lnTo>
                        <a:pt x="521" y="0"/>
                      </a:lnTo>
                      <a:lnTo>
                        <a:pt x="574" y="18"/>
                      </a:lnTo>
                      <a:lnTo>
                        <a:pt x="627" y="36"/>
                      </a:lnTo>
                      <a:lnTo>
                        <a:pt x="671" y="53"/>
                      </a:lnTo>
                      <a:lnTo>
                        <a:pt x="724" y="80"/>
                      </a:lnTo>
                      <a:lnTo>
                        <a:pt x="769" y="115"/>
                      </a:lnTo>
                      <a:lnTo>
                        <a:pt x="795" y="150"/>
                      </a:lnTo>
                      <a:lnTo>
                        <a:pt x="822" y="186"/>
                      </a:lnTo>
                      <a:lnTo>
                        <a:pt x="848" y="221"/>
                      </a:lnTo>
                      <a:lnTo>
                        <a:pt x="866" y="265"/>
                      </a:lnTo>
                      <a:lnTo>
                        <a:pt x="883" y="309"/>
                      </a:lnTo>
                      <a:lnTo>
                        <a:pt x="883" y="354"/>
                      </a:lnTo>
                      <a:lnTo>
                        <a:pt x="892" y="398"/>
                      </a:lnTo>
                      <a:lnTo>
                        <a:pt x="883" y="442"/>
                      </a:lnTo>
                      <a:lnTo>
                        <a:pt x="875" y="495"/>
                      </a:lnTo>
                      <a:lnTo>
                        <a:pt x="857" y="548"/>
                      </a:lnTo>
                      <a:lnTo>
                        <a:pt x="839" y="592"/>
                      </a:lnTo>
                      <a:lnTo>
                        <a:pt x="804" y="636"/>
                      </a:lnTo>
                      <a:lnTo>
                        <a:pt x="742" y="715"/>
                      </a:lnTo>
                      <a:lnTo>
                        <a:pt x="663" y="795"/>
                      </a:lnTo>
                      <a:lnTo>
                        <a:pt x="592" y="848"/>
                      </a:lnTo>
                      <a:lnTo>
                        <a:pt x="512" y="892"/>
                      </a:lnTo>
                      <a:lnTo>
                        <a:pt x="433" y="936"/>
                      </a:lnTo>
                      <a:lnTo>
                        <a:pt x="344" y="980"/>
                      </a:lnTo>
                      <a:lnTo>
                        <a:pt x="177" y="1042"/>
                      </a:lnTo>
                      <a:lnTo>
                        <a:pt x="0" y="1094"/>
                      </a:lnTo>
                      <a:lnTo>
                        <a:pt x="44" y="1059"/>
                      </a:lnTo>
                      <a:lnTo>
                        <a:pt x="177" y="980"/>
                      </a:lnTo>
                      <a:lnTo>
                        <a:pt x="309" y="892"/>
                      </a:lnTo>
                      <a:lnTo>
                        <a:pt x="424" y="795"/>
                      </a:lnTo>
                      <a:lnTo>
                        <a:pt x="486" y="742"/>
                      </a:lnTo>
                      <a:lnTo>
                        <a:pt x="539" y="689"/>
                      </a:lnTo>
                      <a:lnTo>
                        <a:pt x="592" y="610"/>
                      </a:lnTo>
                      <a:lnTo>
                        <a:pt x="636" y="521"/>
                      </a:lnTo>
                      <a:lnTo>
                        <a:pt x="645" y="477"/>
                      </a:lnTo>
                      <a:lnTo>
                        <a:pt x="654" y="424"/>
                      </a:lnTo>
                      <a:lnTo>
                        <a:pt x="663" y="380"/>
                      </a:lnTo>
                      <a:lnTo>
                        <a:pt x="654" y="336"/>
                      </a:lnTo>
                      <a:lnTo>
                        <a:pt x="636" y="274"/>
                      </a:lnTo>
                      <a:lnTo>
                        <a:pt x="610" y="230"/>
                      </a:lnTo>
                      <a:lnTo>
                        <a:pt x="574" y="186"/>
                      </a:lnTo>
                      <a:lnTo>
                        <a:pt x="539" y="142"/>
                      </a:lnTo>
                      <a:lnTo>
                        <a:pt x="495" y="115"/>
                      </a:lnTo>
                      <a:lnTo>
                        <a:pt x="442" y="89"/>
                      </a:lnTo>
                      <a:lnTo>
                        <a:pt x="389" y="71"/>
                      </a:lnTo>
                      <a:lnTo>
                        <a:pt x="327" y="62"/>
                      </a:lnTo>
                      <a:lnTo>
                        <a:pt x="283" y="62"/>
                      </a:lnTo>
                      <a:lnTo>
                        <a:pt x="230" y="71"/>
                      </a:lnTo>
                      <a:lnTo>
                        <a:pt x="123" y="97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18" name="Freeform 4"/>
                <p:cNvSpPr>
                  <a:spLocks noChangeArrowheads="1"/>
                </p:cNvSpPr>
                <p:nvPr/>
              </p:nvSpPr>
              <p:spPr bwMode="gray">
                <a:xfrm>
                  <a:off x="4892675" y="2549525"/>
                  <a:ext cx="1011238" cy="174625"/>
                </a:xfrm>
                <a:custGeom>
                  <a:avLst/>
                  <a:gdLst>
                    <a:gd name="T0" fmla="*/ 22922714 w 2810"/>
                    <a:gd name="T1" fmla="*/ 21600431 h 487"/>
                    <a:gd name="T2" fmla="*/ 73301080 w 2810"/>
                    <a:gd name="T3" fmla="*/ 5657205 h 487"/>
                    <a:gd name="T4" fmla="*/ 99591109 w 2810"/>
                    <a:gd name="T5" fmla="*/ 1157115 h 487"/>
                    <a:gd name="T6" fmla="*/ 125881137 w 2810"/>
                    <a:gd name="T7" fmla="*/ 0 h 487"/>
                    <a:gd name="T8" fmla="*/ 95058171 w 2810"/>
                    <a:gd name="T9" fmla="*/ 7971793 h 487"/>
                    <a:gd name="T10" fmla="*/ 65271634 w 2810"/>
                    <a:gd name="T11" fmla="*/ 19286202 h 487"/>
                    <a:gd name="T12" fmla="*/ 58407811 w 2810"/>
                    <a:gd name="T13" fmla="*/ 23915019 h 487"/>
                    <a:gd name="T14" fmla="*/ 52709611 w 2810"/>
                    <a:gd name="T15" fmla="*/ 29572224 h 487"/>
                    <a:gd name="T16" fmla="*/ 52709611 w 2810"/>
                    <a:gd name="T17" fmla="*/ 31886453 h 487"/>
                    <a:gd name="T18" fmla="*/ 57242189 w 2810"/>
                    <a:gd name="T19" fmla="*/ 36386543 h 487"/>
                    <a:gd name="T20" fmla="*/ 66437257 w 2810"/>
                    <a:gd name="T21" fmla="*/ 39729518 h 487"/>
                    <a:gd name="T22" fmla="*/ 96223794 w 2810"/>
                    <a:gd name="T23" fmla="*/ 43200862 h 487"/>
                    <a:gd name="T24" fmla="*/ 129377646 w 2810"/>
                    <a:gd name="T25" fmla="*/ 44358336 h 487"/>
                    <a:gd name="T26" fmla="*/ 198016595 w 2810"/>
                    <a:gd name="T27" fmla="*/ 43200862 h 487"/>
                    <a:gd name="T28" fmla="*/ 231040893 w 2810"/>
                    <a:gd name="T29" fmla="*/ 42043748 h 487"/>
                    <a:gd name="T30" fmla="*/ 297478150 w 2810"/>
                    <a:gd name="T31" fmla="*/ 35229428 h 487"/>
                    <a:gd name="T32" fmla="*/ 363785853 w 2810"/>
                    <a:gd name="T33" fmla="*/ 26100521 h 487"/>
                    <a:gd name="T34" fmla="*/ 335294132 w 2810"/>
                    <a:gd name="T35" fmla="*/ 40886633 h 487"/>
                    <a:gd name="T36" fmla="*/ 331797624 w 2810"/>
                    <a:gd name="T37" fmla="*/ 43200862 h 487"/>
                    <a:gd name="T38" fmla="*/ 320400864 w 2810"/>
                    <a:gd name="T39" fmla="*/ 46543838 h 487"/>
                    <a:gd name="T40" fmla="*/ 299809395 w 2810"/>
                    <a:gd name="T41" fmla="*/ 50015540 h 487"/>
                    <a:gd name="T42" fmla="*/ 237904716 w 2810"/>
                    <a:gd name="T43" fmla="*/ 59015720 h 487"/>
                    <a:gd name="T44" fmla="*/ 155667675 w 2810"/>
                    <a:gd name="T45" fmla="*/ 62487064 h 487"/>
                    <a:gd name="T46" fmla="*/ 123679446 w 2810"/>
                    <a:gd name="T47" fmla="*/ 62487064 h 487"/>
                    <a:gd name="T48" fmla="*/ 91561663 w 2810"/>
                    <a:gd name="T49" fmla="*/ 61329949 h 487"/>
                    <a:gd name="T50" fmla="*/ 38981605 w 2810"/>
                    <a:gd name="T51" fmla="*/ 55672745 h 487"/>
                    <a:gd name="T52" fmla="*/ 20591829 w 2810"/>
                    <a:gd name="T53" fmla="*/ 51172655 h 487"/>
                    <a:gd name="T54" fmla="*/ 5827754 w 2810"/>
                    <a:gd name="T55" fmla="*/ 45386723 h 487"/>
                    <a:gd name="T56" fmla="*/ 2331245 w 2810"/>
                    <a:gd name="T57" fmla="*/ 43200862 h 487"/>
                    <a:gd name="T58" fmla="*/ 0 w 2810"/>
                    <a:gd name="T59" fmla="*/ 38700773 h 487"/>
                    <a:gd name="T60" fmla="*/ 1165623 w 2810"/>
                    <a:gd name="T61" fmla="*/ 34072314 h 487"/>
                    <a:gd name="T62" fmla="*/ 6863823 w 2810"/>
                    <a:gd name="T63" fmla="*/ 30729339 h 487"/>
                    <a:gd name="T64" fmla="*/ 22922714 w 2810"/>
                    <a:gd name="T65" fmla="*/ 21600431 h 48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2810" h="487">
                      <a:moveTo>
                        <a:pt x="177" y="168"/>
                      </a:moveTo>
                      <a:lnTo>
                        <a:pt x="177" y="168"/>
                      </a:lnTo>
                      <a:lnTo>
                        <a:pt x="372" y="97"/>
                      </a:lnTo>
                      <a:lnTo>
                        <a:pt x="566" y="44"/>
                      </a:lnTo>
                      <a:lnTo>
                        <a:pt x="663" y="18"/>
                      </a:lnTo>
                      <a:lnTo>
                        <a:pt x="769" y="9"/>
                      </a:lnTo>
                      <a:lnTo>
                        <a:pt x="875" y="0"/>
                      </a:lnTo>
                      <a:lnTo>
                        <a:pt x="972" y="0"/>
                      </a:lnTo>
                      <a:lnTo>
                        <a:pt x="734" y="62"/>
                      </a:lnTo>
                      <a:lnTo>
                        <a:pt x="619" y="106"/>
                      </a:lnTo>
                      <a:lnTo>
                        <a:pt x="504" y="150"/>
                      </a:lnTo>
                      <a:lnTo>
                        <a:pt x="451" y="186"/>
                      </a:lnTo>
                      <a:lnTo>
                        <a:pt x="425" y="203"/>
                      </a:lnTo>
                      <a:lnTo>
                        <a:pt x="407" y="230"/>
                      </a:lnTo>
                      <a:lnTo>
                        <a:pt x="407" y="248"/>
                      </a:lnTo>
                      <a:lnTo>
                        <a:pt x="416" y="265"/>
                      </a:lnTo>
                      <a:lnTo>
                        <a:pt x="442" y="283"/>
                      </a:lnTo>
                      <a:lnTo>
                        <a:pt x="513" y="309"/>
                      </a:lnTo>
                      <a:lnTo>
                        <a:pt x="592" y="318"/>
                      </a:lnTo>
                      <a:lnTo>
                        <a:pt x="743" y="336"/>
                      </a:lnTo>
                      <a:lnTo>
                        <a:pt x="999" y="345"/>
                      </a:lnTo>
                      <a:lnTo>
                        <a:pt x="1264" y="345"/>
                      </a:lnTo>
                      <a:lnTo>
                        <a:pt x="1529" y="336"/>
                      </a:lnTo>
                      <a:lnTo>
                        <a:pt x="1784" y="327"/>
                      </a:lnTo>
                      <a:lnTo>
                        <a:pt x="2041" y="301"/>
                      </a:lnTo>
                      <a:lnTo>
                        <a:pt x="2297" y="274"/>
                      </a:lnTo>
                      <a:lnTo>
                        <a:pt x="2809" y="203"/>
                      </a:lnTo>
                      <a:lnTo>
                        <a:pt x="2695" y="256"/>
                      </a:lnTo>
                      <a:lnTo>
                        <a:pt x="2589" y="318"/>
                      </a:lnTo>
                      <a:lnTo>
                        <a:pt x="2562" y="336"/>
                      </a:lnTo>
                      <a:lnTo>
                        <a:pt x="2536" y="345"/>
                      </a:lnTo>
                      <a:lnTo>
                        <a:pt x="2474" y="362"/>
                      </a:lnTo>
                      <a:lnTo>
                        <a:pt x="2315" y="389"/>
                      </a:lnTo>
                      <a:lnTo>
                        <a:pt x="2156" y="415"/>
                      </a:lnTo>
                      <a:lnTo>
                        <a:pt x="1837" y="459"/>
                      </a:lnTo>
                      <a:lnTo>
                        <a:pt x="1520" y="477"/>
                      </a:lnTo>
                      <a:lnTo>
                        <a:pt x="1202" y="486"/>
                      </a:lnTo>
                      <a:lnTo>
                        <a:pt x="955" y="486"/>
                      </a:lnTo>
                      <a:lnTo>
                        <a:pt x="707" y="477"/>
                      </a:lnTo>
                      <a:lnTo>
                        <a:pt x="433" y="451"/>
                      </a:lnTo>
                      <a:lnTo>
                        <a:pt x="301" y="433"/>
                      </a:lnTo>
                      <a:lnTo>
                        <a:pt x="159" y="398"/>
                      </a:lnTo>
                      <a:lnTo>
                        <a:pt x="89" y="380"/>
                      </a:lnTo>
                      <a:lnTo>
                        <a:pt x="45" y="353"/>
                      </a:lnTo>
                      <a:lnTo>
                        <a:pt x="18" y="336"/>
                      </a:lnTo>
                      <a:lnTo>
                        <a:pt x="0" y="318"/>
                      </a:lnTo>
                      <a:lnTo>
                        <a:pt x="0" y="301"/>
                      </a:lnTo>
                      <a:lnTo>
                        <a:pt x="0" y="283"/>
                      </a:lnTo>
                      <a:lnTo>
                        <a:pt x="9" y="265"/>
                      </a:lnTo>
                      <a:lnTo>
                        <a:pt x="53" y="239"/>
                      </a:lnTo>
                      <a:lnTo>
                        <a:pt x="89" y="212"/>
                      </a:lnTo>
                      <a:lnTo>
                        <a:pt x="177" y="168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19" name="Freeform 5"/>
                <p:cNvSpPr>
                  <a:spLocks noChangeArrowheads="1"/>
                </p:cNvSpPr>
                <p:nvPr/>
              </p:nvSpPr>
              <p:spPr bwMode="gray">
                <a:xfrm>
                  <a:off x="5053013" y="2778125"/>
                  <a:ext cx="776287" cy="161925"/>
                </a:xfrm>
                <a:custGeom>
                  <a:avLst/>
                  <a:gdLst>
                    <a:gd name="T0" fmla="*/ 6871004 w 2156"/>
                    <a:gd name="T1" fmla="*/ 14890263 h 450"/>
                    <a:gd name="T2" fmla="*/ 6871004 w 2156"/>
                    <a:gd name="T3" fmla="*/ 14890263 h 450"/>
                    <a:gd name="T4" fmla="*/ 14908959 w 2156"/>
                    <a:gd name="T5" fmla="*/ 10228982 h 450"/>
                    <a:gd name="T6" fmla="*/ 21779963 w 2156"/>
                    <a:gd name="T7" fmla="*/ 5697241 h 450"/>
                    <a:gd name="T8" fmla="*/ 37855513 w 2156"/>
                    <a:gd name="T9" fmla="*/ 0 h 450"/>
                    <a:gd name="T10" fmla="*/ 37855513 w 2156"/>
                    <a:gd name="T11" fmla="*/ 0 h 450"/>
                    <a:gd name="T12" fmla="*/ 33188430 w 2156"/>
                    <a:gd name="T13" fmla="*/ 6862382 h 450"/>
                    <a:gd name="T14" fmla="*/ 30984509 w 2156"/>
                    <a:gd name="T15" fmla="*/ 10228982 h 450"/>
                    <a:gd name="T16" fmla="*/ 29817918 w 2156"/>
                    <a:gd name="T17" fmla="*/ 13724763 h 450"/>
                    <a:gd name="T18" fmla="*/ 29817918 w 2156"/>
                    <a:gd name="T19" fmla="*/ 13724763 h 450"/>
                    <a:gd name="T20" fmla="*/ 29817918 w 2156"/>
                    <a:gd name="T21" fmla="*/ 16055404 h 450"/>
                    <a:gd name="T22" fmla="*/ 30984509 w 2156"/>
                    <a:gd name="T23" fmla="*/ 18256864 h 450"/>
                    <a:gd name="T24" fmla="*/ 35521971 w 2156"/>
                    <a:gd name="T25" fmla="*/ 21752645 h 450"/>
                    <a:gd name="T26" fmla="*/ 35521971 w 2156"/>
                    <a:gd name="T27" fmla="*/ 21752645 h 450"/>
                    <a:gd name="T28" fmla="*/ 44726517 w 2156"/>
                    <a:gd name="T29" fmla="*/ 25119245 h 450"/>
                    <a:gd name="T30" fmla="*/ 53931423 w 2156"/>
                    <a:gd name="T31" fmla="*/ 27449886 h 450"/>
                    <a:gd name="T32" fmla="*/ 53931423 w 2156"/>
                    <a:gd name="T33" fmla="*/ 27449886 h 450"/>
                    <a:gd name="T34" fmla="*/ 80248489 w 2156"/>
                    <a:gd name="T35" fmla="*/ 29780526 h 450"/>
                    <a:gd name="T36" fmla="*/ 105399323 w 2156"/>
                    <a:gd name="T37" fmla="*/ 30816127 h 450"/>
                    <a:gd name="T38" fmla="*/ 130679419 w 2156"/>
                    <a:gd name="T39" fmla="*/ 30816127 h 450"/>
                    <a:gd name="T40" fmla="*/ 156867223 w 2156"/>
                    <a:gd name="T41" fmla="*/ 30816127 h 450"/>
                    <a:gd name="T42" fmla="*/ 156867223 w 2156"/>
                    <a:gd name="T43" fmla="*/ 30816127 h 450"/>
                    <a:gd name="T44" fmla="*/ 179814137 w 2156"/>
                    <a:gd name="T45" fmla="*/ 28615026 h 450"/>
                    <a:gd name="T46" fmla="*/ 203798021 w 2156"/>
                    <a:gd name="T47" fmla="*/ 26284386 h 450"/>
                    <a:gd name="T48" fmla="*/ 249691129 w 2156"/>
                    <a:gd name="T49" fmla="*/ 18256864 h 450"/>
                    <a:gd name="T50" fmla="*/ 249691129 w 2156"/>
                    <a:gd name="T51" fmla="*/ 18256864 h 450"/>
                    <a:gd name="T52" fmla="*/ 256562493 w 2156"/>
                    <a:gd name="T53" fmla="*/ 23953745 h 450"/>
                    <a:gd name="T54" fmla="*/ 263433498 w 2156"/>
                    <a:gd name="T55" fmla="*/ 28615026 h 450"/>
                    <a:gd name="T56" fmla="*/ 279379426 w 2156"/>
                    <a:gd name="T57" fmla="*/ 36642908 h 450"/>
                    <a:gd name="T58" fmla="*/ 279379426 w 2156"/>
                    <a:gd name="T59" fmla="*/ 36642908 h 450"/>
                    <a:gd name="T60" fmla="*/ 250728459 w 2156"/>
                    <a:gd name="T61" fmla="*/ 43505289 h 450"/>
                    <a:gd name="T62" fmla="*/ 222207113 w 2156"/>
                    <a:gd name="T63" fmla="*/ 49072991 h 450"/>
                    <a:gd name="T64" fmla="*/ 193556146 w 2156"/>
                    <a:gd name="T65" fmla="*/ 53604732 h 450"/>
                    <a:gd name="T66" fmla="*/ 164905178 w 2156"/>
                    <a:gd name="T67" fmla="*/ 56971332 h 450"/>
                    <a:gd name="T68" fmla="*/ 164905178 w 2156"/>
                    <a:gd name="T69" fmla="*/ 56971332 h 450"/>
                    <a:gd name="T70" fmla="*/ 137550423 w 2156"/>
                    <a:gd name="T71" fmla="*/ 58136473 h 450"/>
                    <a:gd name="T72" fmla="*/ 110066407 w 2156"/>
                    <a:gd name="T73" fmla="*/ 58136473 h 450"/>
                    <a:gd name="T74" fmla="*/ 82452409 w 2156"/>
                    <a:gd name="T75" fmla="*/ 55935372 h 450"/>
                    <a:gd name="T76" fmla="*/ 54968393 w 2156"/>
                    <a:gd name="T77" fmla="*/ 52439591 h 450"/>
                    <a:gd name="T78" fmla="*/ 54968393 w 2156"/>
                    <a:gd name="T79" fmla="*/ 52439591 h 450"/>
                    <a:gd name="T80" fmla="*/ 34355381 w 2156"/>
                    <a:gd name="T81" fmla="*/ 47907490 h 450"/>
                    <a:gd name="T82" fmla="*/ 24113505 w 2156"/>
                    <a:gd name="T83" fmla="*/ 45706390 h 450"/>
                    <a:gd name="T84" fmla="*/ 13742008 w 2156"/>
                    <a:gd name="T85" fmla="*/ 41174649 h 450"/>
                    <a:gd name="T86" fmla="*/ 13742008 w 2156"/>
                    <a:gd name="T87" fmla="*/ 41174649 h 450"/>
                    <a:gd name="T88" fmla="*/ 5704413 w 2156"/>
                    <a:gd name="T89" fmla="*/ 35477408 h 450"/>
                    <a:gd name="T90" fmla="*/ 2333542 w 2156"/>
                    <a:gd name="T91" fmla="*/ 31981627 h 450"/>
                    <a:gd name="T92" fmla="*/ 0 w 2156"/>
                    <a:gd name="T93" fmla="*/ 28615026 h 450"/>
                    <a:gd name="T94" fmla="*/ 0 w 2156"/>
                    <a:gd name="T95" fmla="*/ 28615026 h 450"/>
                    <a:gd name="T96" fmla="*/ 0 w 2156"/>
                    <a:gd name="T97" fmla="*/ 23953745 h 450"/>
                    <a:gd name="T98" fmla="*/ 2333542 w 2156"/>
                    <a:gd name="T99" fmla="*/ 20587504 h 450"/>
                    <a:gd name="T100" fmla="*/ 4667084 w 2156"/>
                    <a:gd name="T101" fmla="*/ 17091364 h 450"/>
                    <a:gd name="T102" fmla="*/ 6871004 w 2156"/>
                    <a:gd name="T103" fmla="*/ 14890263 h 450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0" t="0" r="r" b="b"/>
                  <a:pathLst>
                    <a:path w="2156" h="450">
                      <a:moveTo>
                        <a:pt x="53" y="115"/>
                      </a:moveTo>
                      <a:lnTo>
                        <a:pt x="53" y="115"/>
                      </a:lnTo>
                      <a:lnTo>
                        <a:pt x="115" y="79"/>
                      </a:lnTo>
                      <a:lnTo>
                        <a:pt x="168" y="44"/>
                      </a:lnTo>
                      <a:lnTo>
                        <a:pt x="292" y="0"/>
                      </a:lnTo>
                      <a:lnTo>
                        <a:pt x="256" y="53"/>
                      </a:lnTo>
                      <a:lnTo>
                        <a:pt x="239" y="79"/>
                      </a:lnTo>
                      <a:lnTo>
                        <a:pt x="230" y="106"/>
                      </a:lnTo>
                      <a:lnTo>
                        <a:pt x="230" y="124"/>
                      </a:lnTo>
                      <a:lnTo>
                        <a:pt x="239" y="141"/>
                      </a:lnTo>
                      <a:lnTo>
                        <a:pt x="274" y="168"/>
                      </a:lnTo>
                      <a:lnTo>
                        <a:pt x="345" y="194"/>
                      </a:lnTo>
                      <a:lnTo>
                        <a:pt x="416" y="212"/>
                      </a:lnTo>
                      <a:lnTo>
                        <a:pt x="619" y="230"/>
                      </a:lnTo>
                      <a:lnTo>
                        <a:pt x="813" y="238"/>
                      </a:lnTo>
                      <a:lnTo>
                        <a:pt x="1008" y="238"/>
                      </a:lnTo>
                      <a:lnTo>
                        <a:pt x="1210" y="238"/>
                      </a:lnTo>
                      <a:lnTo>
                        <a:pt x="1387" y="221"/>
                      </a:lnTo>
                      <a:lnTo>
                        <a:pt x="1572" y="203"/>
                      </a:lnTo>
                      <a:lnTo>
                        <a:pt x="1926" y="141"/>
                      </a:lnTo>
                      <a:lnTo>
                        <a:pt x="1979" y="185"/>
                      </a:lnTo>
                      <a:lnTo>
                        <a:pt x="2032" y="221"/>
                      </a:lnTo>
                      <a:lnTo>
                        <a:pt x="2155" y="283"/>
                      </a:lnTo>
                      <a:lnTo>
                        <a:pt x="1934" y="336"/>
                      </a:lnTo>
                      <a:lnTo>
                        <a:pt x="1714" y="379"/>
                      </a:lnTo>
                      <a:lnTo>
                        <a:pt x="1493" y="414"/>
                      </a:lnTo>
                      <a:lnTo>
                        <a:pt x="1272" y="440"/>
                      </a:lnTo>
                      <a:lnTo>
                        <a:pt x="1061" y="449"/>
                      </a:lnTo>
                      <a:lnTo>
                        <a:pt x="849" y="449"/>
                      </a:lnTo>
                      <a:lnTo>
                        <a:pt x="636" y="432"/>
                      </a:lnTo>
                      <a:lnTo>
                        <a:pt x="424" y="405"/>
                      </a:lnTo>
                      <a:lnTo>
                        <a:pt x="265" y="370"/>
                      </a:lnTo>
                      <a:lnTo>
                        <a:pt x="186" y="353"/>
                      </a:lnTo>
                      <a:lnTo>
                        <a:pt x="106" y="318"/>
                      </a:lnTo>
                      <a:lnTo>
                        <a:pt x="44" y="274"/>
                      </a:lnTo>
                      <a:lnTo>
                        <a:pt x="18" y="247"/>
                      </a:lnTo>
                      <a:lnTo>
                        <a:pt x="0" y="221"/>
                      </a:lnTo>
                      <a:lnTo>
                        <a:pt x="0" y="185"/>
                      </a:lnTo>
                      <a:lnTo>
                        <a:pt x="18" y="159"/>
                      </a:lnTo>
                      <a:lnTo>
                        <a:pt x="36" y="132"/>
                      </a:lnTo>
                      <a:lnTo>
                        <a:pt x="53" y="115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20" name="Freeform 6"/>
                <p:cNvSpPr>
                  <a:spLocks noChangeArrowheads="1"/>
                </p:cNvSpPr>
                <p:nvPr/>
              </p:nvSpPr>
              <p:spPr bwMode="gray">
                <a:xfrm>
                  <a:off x="5113338" y="2997200"/>
                  <a:ext cx="681037" cy="165100"/>
                </a:xfrm>
                <a:custGeom>
                  <a:avLst/>
                  <a:gdLst>
                    <a:gd name="T0" fmla="*/ 5706881 w 1891"/>
                    <a:gd name="T1" fmla="*/ 12495558 h 460"/>
                    <a:gd name="T2" fmla="*/ 5706881 w 1891"/>
                    <a:gd name="T3" fmla="*/ 12495558 h 460"/>
                    <a:gd name="T4" fmla="*/ 12581357 w 1891"/>
                    <a:gd name="T5" fmla="*/ 9146181 h 460"/>
                    <a:gd name="T6" fmla="*/ 19455833 w 1891"/>
                    <a:gd name="T7" fmla="*/ 5667955 h 460"/>
                    <a:gd name="T8" fmla="*/ 34372020 w 1891"/>
                    <a:gd name="T9" fmla="*/ 0 h 460"/>
                    <a:gd name="T10" fmla="*/ 34372020 w 1891"/>
                    <a:gd name="T11" fmla="*/ 0 h 460"/>
                    <a:gd name="T12" fmla="*/ 28664779 w 1891"/>
                    <a:gd name="T13" fmla="*/ 5667955 h 460"/>
                    <a:gd name="T14" fmla="*/ 27497544 w 1891"/>
                    <a:gd name="T15" fmla="*/ 9146181 h 460"/>
                    <a:gd name="T16" fmla="*/ 27497544 w 1891"/>
                    <a:gd name="T17" fmla="*/ 12495558 h 460"/>
                    <a:gd name="T18" fmla="*/ 27497544 w 1891"/>
                    <a:gd name="T19" fmla="*/ 12495558 h 460"/>
                    <a:gd name="T20" fmla="*/ 32166843 w 1891"/>
                    <a:gd name="T21" fmla="*/ 15973425 h 460"/>
                    <a:gd name="T22" fmla="*/ 36706490 w 1891"/>
                    <a:gd name="T23" fmla="*/ 18163512 h 460"/>
                    <a:gd name="T24" fmla="*/ 48120612 w 1891"/>
                    <a:gd name="T25" fmla="*/ 20482091 h 460"/>
                    <a:gd name="T26" fmla="*/ 48120612 w 1891"/>
                    <a:gd name="T27" fmla="*/ 20482091 h 460"/>
                    <a:gd name="T28" fmla="*/ 71078510 w 1891"/>
                    <a:gd name="T29" fmla="*/ 22801028 h 460"/>
                    <a:gd name="T30" fmla="*/ 94036408 w 1891"/>
                    <a:gd name="T31" fmla="*/ 24990756 h 460"/>
                    <a:gd name="T32" fmla="*/ 115827071 w 1891"/>
                    <a:gd name="T33" fmla="*/ 24990756 h 460"/>
                    <a:gd name="T34" fmla="*/ 138525303 w 1891"/>
                    <a:gd name="T35" fmla="*/ 23960317 h 460"/>
                    <a:gd name="T36" fmla="*/ 138525303 w 1891"/>
                    <a:gd name="T37" fmla="*/ 23960317 h 460"/>
                    <a:gd name="T38" fmla="*/ 155776319 w 1891"/>
                    <a:gd name="T39" fmla="*/ 22801028 h 460"/>
                    <a:gd name="T40" fmla="*/ 171859741 w 1891"/>
                    <a:gd name="T41" fmla="*/ 20482091 h 460"/>
                    <a:gd name="T42" fmla="*/ 205064526 w 1891"/>
                    <a:gd name="T43" fmla="*/ 14814136 h 460"/>
                    <a:gd name="T44" fmla="*/ 205064526 w 1891"/>
                    <a:gd name="T45" fmla="*/ 14814136 h 460"/>
                    <a:gd name="T46" fmla="*/ 224520360 w 1891"/>
                    <a:gd name="T47" fmla="*/ 24990756 h 460"/>
                    <a:gd name="T48" fmla="*/ 245143428 w 1891"/>
                    <a:gd name="T49" fmla="*/ 34136937 h 460"/>
                    <a:gd name="T50" fmla="*/ 245143428 w 1891"/>
                    <a:gd name="T51" fmla="*/ 34136937 h 460"/>
                    <a:gd name="T52" fmla="*/ 229060006 w 1891"/>
                    <a:gd name="T53" fmla="*/ 40964181 h 460"/>
                    <a:gd name="T54" fmla="*/ 213106237 w 1891"/>
                    <a:gd name="T55" fmla="*/ 46632495 h 460"/>
                    <a:gd name="T56" fmla="*/ 195855221 w 1891"/>
                    <a:gd name="T57" fmla="*/ 50110362 h 460"/>
                    <a:gd name="T58" fmla="*/ 178734217 w 1891"/>
                    <a:gd name="T59" fmla="*/ 53459739 h 460"/>
                    <a:gd name="T60" fmla="*/ 178734217 w 1891"/>
                    <a:gd name="T61" fmla="*/ 53459739 h 460"/>
                    <a:gd name="T62" fmla="*/ 151236673 w 1891"/>
                    <a:gd name="T63" fmla="*/ 57968405 h 460"/>
                    <a:gd name="T64" fmla="*/ 121533952 w 1891"/>
                    <a:gd name="T65" fmla="*/ 59127694 h 460"/>
                    <a:gd name="T66" fmla="*/ 92869173 w 1891"/>
                    <a:gd name="T67" fmla="*/ 59127694 h 460"/>
                    <a:gd name="T68" fmla="*/ 64204394 w 1891"/>
                    <a:gd name="T69" fmla="*/ 55778317 h 460"/>
                    <a:gd name="T70" fmla="*/ 64204394 w 1891"/>
                    <a:gd name="T71" fmla="*/ 55778317 h 460"/>
                    <a:gd name="T72" fmla="*/ 51622677 w 1891"/>
                    <a:gd name="T73" fmla="*/ 53459739 h 460"/>
                    <a:gd name="T74" fmla="*/ 39041319 w 1891"/>
                    <a:gd name="T75" fmla="*/ 50110362 h 460"/>
                    <a:gd name="T76" fmla="*/ 26330309 w 1891"/>
                    <a:gd name="T77" fmla="*/ 45472847 h 460"/>
                    <a:gd name="T78" fmla="*/ 14916187 w 1891"/>
                    <a:gd name="T79" fmla="*/ 40964181 h 460"/>
                    <a:gd name="T80" fmla="*/ 14916187 w 1891"/>
                    <a:gd name="T81" fmla="*/ 40964181 h 460"/>
                    <a:gd name="T82" fmla="*/ 6874476 w 1891"/>
                    <a:gd name="T83" fmla="*/ 35296227 h 460"/>
                    <a:gd name="T84" fmla="*/ 3502064 w 1891"/>
                    <a:gd name="T85" fmla="*/ 30787561 h 460"/>
                    <a:gd name="T86" fmla="*/ 1167235 w 1891"/>
                    <a:gd name="T87" fmla="*/ 26150045 h 460"/>
                    <a:gd name="T88" fmla="*/ 1167235 w 1891"/>
                    <a:gd name="T89" fmla="*/ 26150045 h 460"/>
                    <a:gd name="T90" fmla="*/ 0 w 1891"/>
                    <a:gd name="T91" fmla="*/ 22801028 h 460"/>
                    <a:gd name="T92" fmla="*/ 1167235 w 1891"/>
                    <a:gd name="T93" fmla="*/ 19322802 h 460"/>
                    <a:gd name="T94" fmla="*/ 3502064 w 1891"/>
                    <a:gd name="T95" fmla="*/ 15973425 h 460"/>
                    <a:gd name="T96" fmla="*/ 5706881 w 1891"/>
                    <a:gd name="T97" fmla="*/ 12495558 h 460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891" h="460">
                      <a:moveTo>
                        <a:pt x="44" y="97"/>
                      </a:moveTo>
                      <a:lnTo>
                        <a:pt x="44" y="97"/>
                      </a:lnTo>
                      <a:lnTo>
                        <a:pt x="97" y="71"/>
                      </a:lnTo>
                      <a:lnTo>
                        <a:pt x="150" y="44"/>
                      </a:lnTo>
                      <a:lnTo>
                        <a:pt x="265" y="0"/>
                      </a:lnTo>
                      <a:lnTo>
                        <a:pt x="221" y="44"/>
                      </a:lnTo>
                      <a:lnTo>
                        <a:pt x="212" y="71"/>
                      </a:lnTo>
                      <a:lnTo>
                        <a:pt x="212" y="97"/>
                      </a:lnTo>
                      <a:lnTo>
                        <a:pt x="248" y="124"/>
                      </a:lnTo>
                      <a:lnTo>
                        <a:pt x="283" y="141"/>
                      </a:lnTo>
                      <a:lnTo>
                        <a:pt x="371" y="159"/>
                      </a:lnTo>
                      <a:lnTo>
                        <a:pt x="548" y="177"/>
                      </a:lnTo>
                      <a:lnTo>
                        <a:pt x="725" y="194"/>
                      </a:lnTo>
                      <a:lnTo>
                        <a:pt x="893" y="194"/>
                      </a:lnTo>
                      <a:lnTo>
                        <a:pt x="1068" y="186"/>
                      </a:lnTo>
                      <a:lnTo>
                        <a:pt x="1201" y="177"/>
                      </a:lnTo>
                      <a:lnTo>
                        <a:pt x="1325" y="159"/>
                      </a:lnTo>
                      <a:lnTo>
                        <a:pt x="1581" y="115"/>
                      </a:lnTo>
                      <a:lnTo>
                        <a:pt x="1731" y="194"/>
                      </a:lnTo>
                      <a:lnTo>
                        <a:pt x="1890" y="265"/>
                      </a:lnTo>
                      <a:lnTo>
                        <a:pt x="1766" y="318"/>
                      </a:lnTo>
                      <a:lnTo>
                        <a:pt x="1643" y="362"/>
                      </a:lnTo>
                      <a:lnTo>
                        <a:pt x="1510" y="389"/>
                      </a:lnTo>
                      <a:lnTo>
                        <a:pt x="1378" y="415"/>
                      </a:lnTo>
                      <a:lnTo>
                        <a:pt x="1166" y="450"/>
                      </a:lnTo>
                      <a:lnTo>
                        <a:pt x="937" y="459"/>
                      </a:lnTo>
                      <a:lnTo>
                        <a:pt x="716" y="459"/>
                      </a:lnTo>
                      <a:lnTo>
                        <a:pt x="495" y="433"/>
                      </a:lnTo>
                      <a:lnTo>
                        <a:pt x="398" y="415"/>
                      </a:lnTo>
                      <a:lnTo>
                        <a:pt x="301" y="389"/>
                      </a:lnTo>
                      <a:lnTo>
                        <a:pt x="203" y="353"/>
                      </a:lnTo>
                      <a:lnTo>
                        <a:pt x="115" y="318"/>
                      </a:lnTo>
                      <a:lnTo>
                        <a:pt x="53" y="274"/>
                      </a:lnTo>
                      <a:lnTo>
                        <a:pt x="27" y="239"/>
                      </a:lnTo>
                      <a:lnTo>
                        <a:pt x="9" y="203"/>
                      </a:lnTo>
                      <a:lnTo>
                        <a:pt x="0" y="177"/>
                      </a:lnTo>
                      <a:lnTo>
                        <a:pt x="9" y="150"/>
                      </a:lnTo>
                      <a:lnTo>
                        <a:pt x="27" y="124"/>
                      </a:lnTo>
                      <a:lnTo>
                        <a:pt x="44" y="97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21" name="Freeform 7"/>
                <p:cNvSpPr>
                  <a:spLocks noChangeArrowheads="1"/>
                </p:cNvSpPr>
                <p:nvPr/>
              </p:nvSpPr>
              <p:spPr bwMode="gray">
                <a:xfrm>
                  <a:off x="4730750" y="3143250"/>
                  <a:ext cx="1400175" cy="212725"/>
                </a:xfrm>
                <a:custGeom>
                  <a:avLst/>
                  <a:gdLst>
                    <a:gd name="T0" fmla="*/ 45781185 w 3888"/>
                    <a:gd name="T1" fmla="*/ 10294742 h 593"/>
                    <a:gd name="T2" fmla="*/ 69903953 w 3888"/>
                    <a:gd name="T3" fmla="*/ 3474628 h 593"/>
                    <a:gd name="T4" fmla="*/ 95063888 w 3888"/>
                    <a:gd name="T5" fmla="*/ 0 h 593"/>
                    <a:gd name="T6" fmla="*/ 105439516 w 3888"/>
                    <a:gd name="T7" fmla="*/ 0 h 593"/>
                    <a:gd name="T8" fmla="*/ 115685138 w 3888"/>
                    <a:gd name="T9" fmla="*/ 3474628 h 593"/>
                    <a:gd name="T10" fmla="*/ 99732938 w 3888"/>
                    <a:gd name="T11" fmla="*/ 5662144 h 593"/>
                    <a:gd name="T12" fmla="*/ 69903953 w 3888"/>
                    <a:gd name="T13" fmla="*/ 13640587 h 593"/>
                    <a:gd name="T14" fmla="*/ 56156453 w 3888"/>
                    <a:gd name="T15" fmla="*/ 19302731 h 593"/>
                    <a:gd name="T16" fmla="*/ 46948358 w 3888"/>
                    <a:gd name="T17" fmla="*/ 26123204 h 593"/>
                    <a:gd name="T18" fmla="*/ 45781185 w 3888"/>
                    <a:gd name="T19" fmla="*/ 28439503 h 593"/>
                    <a:gd name="T20" fmla="*/ 49282703 w 3888"/>
                    <a:gd name="T21" fmla="*/ 35259617 h 593"/>
                    <a:gd name="T22" fmla="*/ 56156453 w 3888"/>
                    <a:gd name="T23" fmla="*/ 37575916 h 593"/>
                    <a:gd name="T24" fmla="*/ 95063888 w 3888"/>
                    <a:gd name="T25" fmla="*/ 47742234 h 593"/>
                    <a:gd name="T26" fmla="*/ 136306028 w 3888"/>
                    <a:gd name="T27" fmla="*/ 53404378 h 593"/>
                    <a:gd name="T28" fmla="*/ 166135013 w 3888"/>
                    <a:gd name="T29" fmla="*/ 55720677 h 593"/>
                    <a:gd name="T30" fmla="*/ 226830871 w 3888"/>
                    <a:gd name="T31" fmla="*/ 56878647 h 593"/>
                    <a:gd name="T32" fmla="*/ 316188181 w 3888"/>
                    <a:gd name="T33" fmla="*/ 55720677 h 593"/>
                    <a:gd name="T34" fmla="*/ 376884039 w 3888"/>
                    <a:gd name="T35" fmla="*/ 51216503 h 593"/>
                    <a:gd name="T36" fmla="*/ 444453286 w 3888"/>
                    <a:gd name="T37" fmla="*/ 40921761 h 593"/>
                    <a:gd name="T38" fmla="*/ 467408882 w 3888"/>
                    <a:gd name="T39" fmla="*/ 36417946 h 593"/>
                    <a:gd name="T40" fmla="*/ 488029772 w 3888"/>
                    <a:gd name="T41" fmla="*/ 27281174 h 593"/>
                    <a:gd name="T42" fmla="*/ 492569177 w 3888"/>
                    <a:gd name="T43" fmla="*/ 21619030 h 593"/>
                    <a:gd name="T44" fmla="*/ 494903522 w 3888"/>
                    <a:gd name="T45" fmla="*/ 13640587 h 593"/>
                    <a:gd name="T46" fmla="*/ 490364117 w 3888"/>
                    <a:gd name="T47" fmla="*/ 5662144 h 593"/>
                    <a:gd name="T48" fmla="*/ 494903522 w 3888"/>
                    <a:gd name="T49" fmla="*/ 9136772 h 593"/>
                    <a:gd name="T50" fmla="*/ 502944445 w 3888"/>
                    <a:gd name="T51" fmla="*/ 15956886 h 593"/>
                    <a:gd name="T52" fmla="*/ 504111617 w 3888"/>
                    <a:gd name="T53" fmla="*/ 21619030 h 593"/>
                    <a:gd name="T54" fmla="*/ 500609739 w 3888"/>
                    <a:gd name="T55" fmla="*/ 27281174 h 593"/>
                    <a:gd name="T56" fmla="*/ 491531650 w 3888"/>
                    <a:gd name="T57" fmla="*/ 35259617 h 593"/>
                    <a:gd name="T58" fmla="*/ 485695427 w 3888"/>
                    <a:gd name="T59" fmla="*/ 38734245 h 593"/>
                    <a:gd name="T60" fmla="*/ 450289510 w 3888"/>
                    <a:gd name="T61" fmla="*/ 52246049 h 593"/>
                    <a:gd name="T62" fmla="*/ 413586774 w 3888"/>
                    <a:gd name="T63" fmla="*/ 61382821 h 593"/>
                    <a:gd name="T64" fmla="*/ 386092134 w 3888"/>
                    <a:gd name="T65" fmla="*/ 65886636 h 593"/>
                    <a:gd name="T66" fmla="*/ 332140381 w 3888"/>
                    <a:gd name="T67" fmla="*/ 72707109 h 593"/>
                    <a:gd name="T68" fmla="*/ 277151100 w 3888"/>
                    <a:gd name="T69" fmla="*/ 76181378 h 593"/>
                    <a:gd name="T70" fmla="*/ 194796826 w 3888"/>
                    <a:gd name="T71" fmla="*/ 76181378 h 593"/>
                    <a:gd name="T72" fmla="*/ 153555046 w 3888"/>
                    <a:gd name="T73" fmla="*/ 73865079 h 593"/>
                    <a:gd name="T74" fmla="*/ 71071126 w 3888"/>
                    <a:gd name="T75" fmla="*/ 65886636 h 593"/>
                    <a:gd name="T76" fmla="*/ 29699340 w 3888"/>
                    <a:gd name="T77" fmla="*/ 59066522 h 593"/>
                    <a:gd name="T78" fmla="*/ 8040923 w 3888"/>
                    <a:gd name="T79" fmla="*/ 52246049 h 593"/>
                    <a:gd name="T80" fmla="*/ 2204699 w 3888"/>
                    <a:gd name="T81" fmla="*/ 47742234 h 593"/>
                    <a:gd name="T82" fmla="*/ 0 w 3888"/>
                    <a:gd name="T83" fmla="*/ 43238060 h 593"/>
                    <a:gd name="T84" fmla="*/ 2204699 w 3888"/>
                    <a:gd name="T85" fmla="*/ 35259617 h 593"/>
                    <a:gd name="T86" fmla="*/ 5706577 w 3888"/>
                    <a:gd name="T87" fmla="*/ 30755802 h 593"/>
                    <a:gd name="T88" fmla="*/ 23993122 w 3888"/>
                    <a:gd name="T89" fmla="*/ 19302731 h 593"/>
                    <a:gd name="T90" fmla="*/ 45781185 w 3888"/>
                    <a:gd name="T91" fmla="*/ 10294742 h 593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0" t="0" r="r" b="b"/>
                  <a:pathLst>
                    <a:path w="3888" h="593">
                      <a:moveTo>
                        <a:pt x="353" y="80"/>
                      </a:moveTo>
                      <a:lnTo>
                        <a:pt x="353" y="80"/>
                      </a:lnTo>
                      <a:lnTo>
                        <a:pt x="442" y="53"/>
                      </a:lnTo>
                      <a:lnTo>
                        <a:pt x="539" y="27"/>
                      </a:lnTo>
                      <a:lnTo>
                        <a:pt x="636" y="9"/>
                      </a:lnTo>
                      <a:lnTo>
                        <a:pt x="733" y="0"/>
                      </a:lnTo>
                      <a:lnTo>
                        <a:pt x="813" y="0"/>
                      </a:lnTo>
                      <a:lnTo>
                        <a:pt x="857" y="9"/>
                      </a:lnTo>
                      <a:lnTo>
                        <a:pt x="892" y="27"/>
                      </a:lnTo>
                      <a:lnTo>
                        <a:pt x="769" y="44"/>
                      </a:lnTo>
                      <a:lnTo>
                        <a:pt x="654" y="62"/>
                      </a:lnTo>
                      <a:lnTo>
                        <a:pt x="539" y="106"/>
                      </a:lnTo>
                      <a:lnTo>
                        <a:pt x="433" y="150"/>
                      </a:lnTo>
                      <a:lnTo>
                        <a:pt x="389" y="177"/>
                      </a:lnTo>
                      <a:lnTo>
                        <a:pt x="362" y="203"/>
                      </a:lnTo>
                      <a:lnTo>
                        <a:pt x="353" y="221"/>
                      </a:lnTo>
                      <a:lnTo>
                        <a:pt x="362" y="256"/>
                      </a:lnTo>
                      <a:lnTo>
                        <a:pt x="380" y="274"/>
                      </a:lnTo>
                      <a:lnTo>
                        <a:pt x="433" y="292"/>
                      </a:lnTo>
                      <a:lnTo>
                        <a:pt x="583" y="345"/>
                      </a:lnTo>
                      <a:lnTo>
                        <a:pt x="733" y="371"/>
                      </a:lnTo>
                      <a:lnTo>
                        <a:pt x="892" y="398"/>
                      </a:lnTo>
                      <a:lnTo>
                        <a:pt x="1051" y="415"/>
                      </a:lnTo>
                      <a:lnTo>
                        <a:pt x="1281" y="433"/>
                      </a:lnTo>
                      <a:lnTo>
                        <a:pt x="1511" y="442"/>
                      </a:lnTo>
                      <a:lnTo>
                        <a:pt x="1749" y="442"/>
                      </a:lnTo>
                      <a:lnTo>
                        <a:pt x="1979" y="442"/>
                      </a:lnTo>
                      <a:lnTo>
                        <a:pt x="2438" y="433"/>
                      </a:lnTo>
                      <a:lnTo>
                        <a:pt x="2906" y="398"/>
                      </a:lnTo>
                      <a:lnTo>
                        <a:pt x="3259" y="354"/>
                      </a:lnTo>
                      <a:lnTo>
                        <a:pt x="3427" y="318"/>
                      </a:lnTo>
                      <a:lnTo>
                        <a:pt x="3604" y="283"/>
                      </a:lnTo>
                      <a:lnTo>
                        <a:pt x="3710" y="239"/>
                      </a:lnTo>
                      <a:lnTo>
                        <a:pt x="3763" y="212"/>
                      </a:lnTo>
                      <a:lnTo>
                        <a:pt x="3798" y="168"/>
                      </a:lnTo>
                      <a:lnTo>
                        <a:pt x="3816" y="133"/>
                      </a:lnTo>
                      <a:lnTo>
                        <a:pt x="3816" y="106"/>
                      </a:lnTo>
                      <a:lnTo>
                        <a:pt x="3798" y="71"/>
                      </a:lnTo>
                      <a:lnTo>
                        <a:pt x="3781" y="44"/>
                      </a:lnTo>
                      <a:lnTo>
                        <a:pt x="3816" y="71"/>
                      </a:lnTo>
                      <a:lnTo>
                        <a:pt x="3852" y="97"/>
                      </a:lnTo>
                      <a:lnTo>
                        <a:pt x="3878" y="124"/>
                      </a:lnTo>
                      <a:lnTo>
                        <a:pt x="3887" y="150"/>
                      </a:lnTo>
                      <a:lnTo>
                        <a:pt x="3887" y="168"/>
                      </a:lnTo>
                      <a:lnTo>
                        <a:pt x="3860" y="212"/>
                      </a:lnTo>
                      <a:lnTo>
                        <a:pt x="3825" y="248"/>
                      </a:lnTo>
                      <a:lnTo>
                        <a:pt x="3790" y="274"/>
                      </a:lnTo>
                      <a:lnTo>
                        <a:pt x="3745" y="301"/>
                      </a:lnTo>
                      <a:lnTo>
                        <a:pt x="3613" y="362"/>
                      </a:lnTo>
                      <a:lnTo>
                        <a:pt x="3472" y="406"/>
                      </a:lnTo>
                      <a:lnTo>
                        <a:pt x="3330" y="442"/>
                      </a:lnTo>
                      <a:lnTo>
                        <a:pt x="3189" y="477"/>
                      </a:lnTo>
                      <a:lnTo>
                        <a:pt x="2977" y="512"/>
                      </a:lnTo>
                      <a:lnTo>
                        <a:pt x="2773" y="539"/>
                      </a:lnTo>
                      <a:lnTo>
                        <a:pt x="2561" y="565"/>
                      </a:lnTo>
                      <a:lnTo>
                        <a:pt x="2349" y="583"/>
                      </a:lnTo>
                      <a:lnTo>
                        <a:pt x="2137" y="592"/>
                      </a:lnTo>
                      <a:lnTo>
                        <a:pt x="1926" y="592"/>
                      </a:lnTo>
                      <a:lnTo>
                        <a:pt x="1502" y="592"/>
                      </a:lnTo>
                      <a:lnTo>
                        <a:pt x="1184" y="574"/>
                      </a:lnTo>
                      <a:lnTo>
                        <a:pt x="866" y="548"/>
                      </a:lnTo>
                      <a:lnTo>
                        <a:pt x="548" y="512"/>
                      </a:lnTo>
                      <a:lnTo>
                        <a:pt x="229" y="459"/>
                      </a:lnTo>
                      <a:lnTo>
                        <a:pt x="115" y="433"/>
                      </a:lnTo>
                      <a:lnTo>
                        <a:pt x="62" y="406"/>
                      </a:lnTo>
                      <a:lnTo>
                        <a:pt x="17" y="371"/>
                      </a:lnTo>
                      <a:lnTo>
                        <a:pt x="9" y="354"/>
                      </a:lnTo>
                      <a:lnTo>
                        <a:pt x="0" y="336"/>
                      </a:lnTo>
                      <a:lnTo>
                        <a:pt x="0" y="301"/>
                      </a:lnTo>
                      <a:lnTo>
                        <a:pt x="17" y="274"/>
                      </a:lnTo>
                      <a:lnTo>
                        <a:pt x="44" y="239"/>
                      </a:lnTo>
                      <a:lnTo>
                        <a:pt x="115" y="186"/>
                      </a:lnTo>
                      <a:lnTo>
                        <a:pt x="185" y="150"/>
                      </a:lnTo>
                      <a:lnTo>
                        <a:pt x="265" y="115"/>
                      </a:lnTo>
                      <a:lnTo>
                        <a:pt x="353" y="80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22" name="Freeform 8"/>
                <p:cNvSpPr>
                  <a:spLocks noChangeArrowheads="1"/>
                </p:cNvSpPr>
                <p:nvPr/>
              </p:nvSpPr>
              <p:spPr bwMode="gray">
                <a:xfrm>
                  <a:off x="5002213" y="3263900"/>
                  <a:ext cx="1217612" cy="190500"/>
                </a:xfrm>
                <a:custGeom>
                  <a:avLst/>
                  <a:gdLst>
                    <a:gd name="T0" fmla="*/ 387622319 w 3384"/>
                    <a:gd name="T1" fmla="*/ 27285627 h 531"/>
                    <a:gd name="T2" fmla="*/ 387622319 w 3384"/>
                    <a:gd name="T3" fmla="*/ 27285627 h 531"/>
                    <a:gd name="T4" fmla="*/ 401475534 w 3384"/>
                    <a:gd name="T5" fmla="*/ 22652280 h 531"/>
                    <a:gd name="T6" fmla="*/ 415198856 w 3384"/>
                    <a:gd name="T7" fmla="*/ 16989299 h 531"/>
                    <a:gd name="T8" fmla="*/ 426592019 w 3384"/>
                    <a:gd name="T9" fmla="*/ 10167893 h 531"/>
                    <a:gd name="T10" fmla="*/ 432288241 w 3384"/>
                    <a:gd name="T11" fmla="*/ 5662980 h 531"/>
                    <a:gd name="T12" fmla="*/ 437984823 w 3384"/>
                    <a:gd name="T13" fmla="*/ 0 h 531"/>
                    <a:gd name="T14" fmla="*/ 437984823 w 3384"/>
                    <a:gd name="T15" fmla="*/ 0 h 531"/>
                    <a:gd name="T16" fmla="*/ 436819744 w 3384"/>
                    <a:gd name="T17" fmla="*/ 5662980 h 531"/>
                    <a:gd name="T18" fmla="*/ 434618759 w 3384"/>
                    <a:gd name="T19" fmla="*/ 11326319 h 531"/>
                    <a:gd name="T20" fmla="*/ 431123162 w 3384"/>
                    <a:gd name="T21" fmla="*/ 15830873 h 531"/>
                    <a:gd name="T22" fmla="*/ 427757098 w 3384"/>
                    <a:gd name="T23" fmla="*/ 20464220 h 531"/>
                    <a:gd name="T24" fmla="*/ 418564919 w 3384"/>
                    <a:gd name="T25" fmla="*/ 27285627 h 531"/>
                    <a:gd name="T26" fmla="*/ 409372740 w 3384"/>
                    <a:gd name="T27" fmla="*/ 32948966 h 531"/>
                    <a:gd name="T28" fmla="*/ 409372740 w 3384"/>
                    <a:gd name="T29" fmla="*/ 32948966 h 531"/>
                    <a:gd name="T30" fmla="*/ 389952837 w 3384"/>
                    <a:gd name="T31" fmla="*/ 42087226 h 531"/>
                    <a:gd name="T32" fmla="*/ 370532933 w 3384"/>
                    <a:gd name="T33" fmla="*/ 47750206 h 531"/>
                    <a:gd name="T34" fmla="*/ 348782511 w 3384"/>
                    <a:gd name="T35" fmla="*/ 53413186 h 531"/>
                    <a:gd name="T36" fmla="*/ 328197528 w 3384"/>
                    <a:gd name="T37" fmla="*/ 56759672 h 531"/>
                    <a:gd name="T38" fmla="*/ 328197528 w 3384"/>
                    <a:gd name="T39" fmla="*/ 56759672 h 531"/>
                    <a:gd name="T40" fmla="*/ 283531605 w 3384"/>
                    <a:gd name="T41" fmla="*/ 62422653 h 531"/>
                    <a:gd name="T42" fmla="*/ 238994855 w 3384"/>
                    <a:gd name="T43" fmla="*/ 65897932 h 531"/>
                    <a:gd name="T44" fmla="*/ 194328932 w 3384"/>
                    <a:gd name="T45" fmla="*/ 68214427 h 531"/>
                    <a:gd name="T46" fmla="*/ 149792542 w 3384"/>
                    <a:gd name="T47" fmla="*/ 67056000 h 531"/>
                    <a:gd name="T48" fmla="*/ 149792542 w 3384"/>
                    <a:gd name="T49" fmla="*/ 67056000 h 531"/>
                    <a:gd name="T50" fmla="*/ 118979475 w 3384"/>
                    <a:gd name="T51" fmla="*/ 65897932 h 531"/>
                    <a:gd name="T52" fmla="*/ 88037234 w 3384"/>
                    <a:gd name="T53" fmla="*/ 64739506 h 531"/>
                    <a:gd name="T54" fmla="*/ 58389245 w 3384"/>
                    <a:gd name="T55" fmla="*/ 61393020 h 531"/>
                    <a:gd name="T56" fmla="*/ 27447004 w 3384"/>
                    <a:gd name="T57" fmla="*/ 56759672 h 531"/>
                    <a:gd name="T58" fmla="*/ 27447004 w 3384"/>
                    <a:gd name="T59" fmla="*/ 56759672 h 531"/>
                    <a:gd name="T60" fmla="*/ 13723322 w 3384"/>
                    <a:gd name="T61" fmla="*/ 52254760 h 531"/>
                    <a:gd name="T62" fmla="*/ 5696582 w 3384"/>
                    <a:gd name="T63" fmla="*/ 49938266 h 531"/>
                    <a:gd name="T64" fmla="*/ 0 w 3384"/>
                    <a:gd name="T65" fmla="*/ 46591780 h 531"/>
                    <a:gd name="T66" fmla="*/ 0 w 3384"/>
                    <a:gd name="T67" fmla="*/ 46591780 h 531"/>
                    <a:gd name="T68" fmla="*/ 26281565 w 3384"/>
                    <a:gd name="T69" fmla="*/ 49938266 h 531"/>
                    <a:gd name="T70" fmla="*/ 53728569 w 3384"/>
                    <a:gd name="T71" fmla="*/ 53413186 h 531"/>
                    <a:gd name="T72" fmla="*/ 81175573 w 3384"/>
                    <a:gd name="T73" fmla="*/ 54571613 h 531"/>
                    <a:gd name="T74" fmla="*/ 107457138 w 3384"/>
                    <a:gd name="T75" fmla="*/ 55601246 h 531"/>
                    <a:gd name="T76" fmla="*/ 107457138 w 3384"/>
                    <a:gd name="T77" fmla="*/ 55601246 h 531"/>
                    <a:gd name="T78" fmla="*/ 152123060 w 3384"/>
                    <a:gd name="T79" fmla="*/ 56759672 h 531"/>
                    <a:gd name="T80" fmla="*/ 196659450 w 3384"/>
                    <a:gd name="T81" fmla="*/ 55601246 h 531"/>
                    <a:gd name="T82" fmla="*/ 241195840 w 3384"/>
                    <a:gd name="T83" fmla="*/ 52254760 h 531"/>
                    <a:gd name="T84" fmla="*/ 285861763 w 3384"/>
                    <a:gd name="T85" fmla="*/ 47750206 h 531"/>
                    <a:gd name="T86" fmla="*/ 285861763 w 3384"/>
                    <a:gd name="T87" fmla="*/ 47750206 h 531"/>
                    <a:gd name="T88" fmla="*/ 312143688 w 3384"/>
                    <a:gd name="T89" fmla="*/ 44274927 h 531"/>
                    <a:gd name="T90" fmla="*/ 337389347 w 3384"/>
                    <a:gd name="T91" fmla="*/ 39770373 h 531"/>
                    <a:gd name="T92" fmla="*/ 362505833 w 3384"/>
                    <a:gd name="T93" fmla="*/ 34107393 h 531"/>
                    <a:gd name="T94" fmla="*/ 387622319 w 3384"/>
                    <a:gd name="T95" fmla="*/ 27285627 h 531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3384" h="531">
                      <a:moveTo>
                        <a:pt x="2994" y="212"/>
                      </a:moveTo>
                      <a:lnTo>
                        <a:pt x="2994" y="212"/>
                      </a:lnTo>
                      <a:lnTo>
                        <a:pt x="3101" y="176"/>
                      </a:lnTo>
                      <a:lnTo>
                        <a:pt x="3207" y="132"/>
                      </a:lnTo>
                      <a:lnTo>
                        <a:pt x="3295" y="79"/>
                      </a:lnTo>
                      <a:lnTo>
                        <a:pt x="3339" y="44"/>
                      </a:lnTo>
                      <a:lnTo>
                        <a:pt x="3383" y="0"/>
                      </a:lnTo>
                      <a:lnTo>
                        <a:pt x="3374" y="44"/>
                      </a:lnTo>
                      <a:lnTo>
                        <a:pt x="3357" y="88"/>
                      </a:lnTo>
                      <a:lnTo>
                        <a:pt x="3330" y="123"/>
                      </a:lnTo>
                      <a:lnTo>
                        <a:pt x="3304" y="159"/>
                      </a:lnTo>
                      <a:lnTo>
                        <a:pt x="3233" y="212"/>
                      </a:lnTo>
                      <a:lnTo>
                        <a:pt x="3162" y="256"/>
                      </a:lnTo>
                      <a:lnTo>
                        <a:pt x="3012" y="327"/>
                      </a:lnTo>
                      <a:lnTo>
                        <a:pt x="2862" y="371"/>
                      </a:lnTo>
                      <a:lnTo>
                        <a:pt x="2694" y="415"/>
                      </a:lnTo>
                      <a:lnTo>
                        <a:pt x="2535" y="441"/>
                      </a:lnTo>
                      <a:lnTo>
                        <a:pt x="2190" y="485"/>
                      </a:lnTo>
                      <a:lnTo>
                        <a:pt x="1846" y="512"/>
                      </a:lnTo>
                      <a:lnTo>
                        <a:pt x="1501" y="530"/>
                      </a:lnTo>
                      <a:lnTo>
                        <a:pt x="1157" y="521"/>
                      </a:lnTo>
                      <a:lnTo>
                        <a:pt x="919" y="512"/>
                      </a:lnTo>
                      <a:lnTo>
                        <a:pt x="680" y="503"/>
                      </a:lnTo>
                      <a:lnTo>
                        <a:pt x="451" y="477"/>
                      </a:lnTo>
                      <a:lnTo>
                        <a:pt x="212" y="441"/>
                      </a:lnTo>
                      <a:lnTo>
                        <a:pt x="106" y="406"/>
                      </a:lnTo>
                      <a:lnTo>
                        <a:pt x="44" y="388"/>
                      </a:lnTo>
                      <a:lnTo>
                        <a:pt x="0" y="362"/>
                      </a:lnTo>
                      <a:lnTo>
                        <a:pt x="203" y="388"/>
                      </a:lnTo>
                      <a:lnTo>
                        <a:pt x="415" y="415"/>
                      </a:lnTo>
                      <a:lnTo>
                        <a:pt x="627" y="424"/>
                      </a:lnTo>
                      <a:lnTo>
                        <a:pt x="830" y="432"/>
                      </a:lnTo>
                      <a:lnTo>
                        <a:pt x="1175" y="441"/>
                      </a:lnTo>
                      <a:lnTo>
                        <a:pt x="1519" y="432"/>
                      </a:lnTo>
                      <a:lnTo>
                        <a:pt x="1863" y="406"/>
                      </a:lnTo>
                      <a:lnTo>
                        <a:pt x="2208" y="371"/>
                      </a:lnTo>
                      <a:lnTo>
                        <a:pt x="2411" y="344"/>
                      </a:lnTo>
                      <a:lnTo>
                        <a:pt x="2606" y="309"/>
                      </a:lnTo>
                      <a:lnTo>
                        <a:pt x="2800" y="265"/>
                      </a:lnTo>
                      <a:lnTo>
                        <a:pt x="2994" y="212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23" name="Freeform 9"/>
                <p:cNvSpPr>
                  <a:spLocks noChangeArrowheads="1"/>
                </p:cNvSpPr>
                <p:nvPr/>
              </p:nvSpPr>
              <p:spPr bwMode="gray">
                <a:xfrm>
                  <a:off x="4686300" y="3584575"/>
                  <a:ext cx="201613" cy="792163"/>
                </a:xfrm>
                <a:custGeom>
                  <a:avLst/>
                  <a:gdLst>
                    <a:gd name="T0" fmla="*/ 35770048 w 558"/>
                    <a:gd name="T1" fmla="*/ 174153019 h 2199"/>
                    <a:gd name="T2" fmla="*/ 35770048 w 558"/>
                    <a:gd name="T3" fmla="*/ 174153019 h 2199"/>
                    <a:gd name="T4" fmla="*/ 36945040 w 558"/>
                    <a:gd name="T5" fmla="*/ 0 h 2199"/>
                    <a:gd name="T6" fmla="*/ 36945040 w 558"/>
                    <a:gd name="T7" fmla="*/ 0 h 2199"/>
                    <a:gd name="T8" fmla="*/ 72715089 w 558"/>
                    <a:gd name="T9" fmla="*/ 0 h 2199"/>
                    <a:gd name="T10" fmla="*/ 72715089 w 558"/>
                    <a:gd name="T11" fmla="*/ 0 h 2199"/>
                    <a:gd name="T12" fmla="*/ 72715089 w 558"/>
                    <a:gd name="T13" fmla="*/ 194786722 h 2199"/>
                    <a:gd name="T14" fmla="*/ 72715089 w 558"/>
                    <a:gd name="T15" fmla="*/ 194786722 h 2199"/>
                    <a:gd name="T16" fmla="*/ 72715089 w 558"/>
                    <a:gd name="T17" fmla="*/ 208412718 h 2199"/>
                    <a:gd name="T18" fmla="*/ 71540097 w 558"/>
                    <a:gd name="T19" fmla="*/ 222168400 h 2199"/>
                    <a:gd name="T20" fmla="*/ 68015121 w 558"/>
                    <a:gd name="T21" fmla="*/ 235924081 h 2199"/>
                    <a:gd name="T22" fmla="*/ 65795933 w 558"/>
                    <a:gd name="T23" fmla="*/ 242802102 h 2199"/>
                    <a:gd name="T24" fmla="*/ 63445949 w 558"/>
                    <a:gd name="T25" fmla="*/ 248511872 h 2199"/>
                    <a:gd name="T26" fmla="*/ 63445949 w 558"/>
                    <a:gd name="T27" fmla="*/ 248511872 h 2199"/>
                    <a:gd name="T28" fmla="*/ 58876777 w 558"/>
                    <a:gd name="T29" fmla="*/ 255389893 h 2199"/>
                    <a:gd name="T30" fmla="*/ 54177171 w 558"/>
                    <a:gd name="T31" fmla="*/ 261229708 h 2199"/>
                    <a:gd name="T32" fmla="*/ 49607999 w 558"/>
                    <a:gd name="T33" fmla="*/ 265771587 h 2199"/>
                    <a:gd name="T34" fmla="*/ 43863835 w 558"/>
                    <a:gd name="T35" fmla="*/ 270313466 h 2199"/>
                    <a:gd name="T36" fmla="*/ 31200876 w 558"/>
                    <a:gd name="T37" fmla="*/ 279527269 h 2199"/>
                    <a:gd name="T38" fmla="*/ 17362926 w 558"/>
                    <a:gd name="T39" fmla="*/ 285237399 h 2199"/>
                    <a:gd name="T40" fmla="*/ 17362926 w 558"/>
                    <a:gd name="T41" fmla="*/ 285237399 h 2199"/>
                    <a:gd name="T42" fmla="*/ 0 w 558"/>
                    <a:gd name="T43" fmla="*/ 265771587 h 2199"/>
                    <a:gd name="T44" fmla="*/ 0 w 558"/>
                    <a:gd name="T45" fmla="*/ 265771587 h 2199"/>
                    <a:gd name="T46" fmla="*/ 0 w 558"/>
                    <a:gd name="T47" fmla="*/ 265771587 h 2199"/>
                    <a:gd name="T48" fmla="*/ 11488328 w 558"/>
                    <a:gd name="T49" fmla="*/ 258893566 h 2199"/>
                    <a:gd name="T50" fmla="*/ 20757106 w 558"/>
                    <a:gd name="T51" fmla="*/ 249680123 h 2199"/>
                    <a:gd name="T52" fmla="*/ 25326278 w 558"/>
                    <a:gd name="T53" fmla="*/ 245137884 h 2199"/>
                    <a:gd name="T54" fmla="*/ 28850893 w 558"/>
                    <a:gd name="T55" fmla="*/ 239428115 h 2199"/>
                    <a:gd name="T56" fmla="*/ 32245073 w 558"/>
                    <a:gd name="T57" fmla="*/ 233717985 h 2199"/>
                    <a:gd name="T58" fmla="*/ 33420065 w 558"/>
                    <a:gd name="T59" fmla="*/ 226840324 h 2199"/>
                    <a:gd name="T60" fmla="*/ 33420065 w 558"/>
                    <a:gd name="T61" fmla="*/ 226840324 h 2199"/>
                    <a:gd name="T62" fmla="*/ 35770048 w 558"/>
                    <a:gd name="T63" fmla="*/ 214252533 h 2199"/>
                    <a:gd name="T64" fmla="*/ 35770048 w 558"/>
                    <a:gd name="T65" fmla="*/ 200496491 h 2199"/>
                    <a:gd name="T66" fmla="*/ 35770048 w 558"/>
                    <a:gd name="T67" fmla="*/ 174153019 h 2199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558" h="2199">
                      <a:moveTo>
                        <a:pt x="274" y="1342"/>
                      </a:moveTo>
                      <a:lnTo>
                        <a:pt x="274" y="1342"/>
                      </a:lnTo>
                      <a:lnTo>
                        <a:pt x="283" y="0"/>
                      </a:lnTo>
                      <a:lnTo>
                        <a:pt x="557" y="0"/>
                      </a:lnTo>
                      <a:lnTo>
                        <a:pt x="557" y="1501"/>
                      </a:lnTo>
                      <a:lnTo>
                        <a:pt x="557" y="1606"/>
                      </a:lnTo>
                      <a:lnTo>
                        <a:pt x="548" y="1712"/>
                      </a:lnTo>
                      <a:lnTo>
                        <a:pt x="521" y="1818"/>
                      </a:lnTo>
                      <a:lnTo>
                        <a:pt x="504" y="1871"/>
                      </a:lnTo>
                      <a:lnTo>
                        <a:pt x="486" y="1915"/>
                      </a:lnTo>
                      <a:lnTo>
                        <a:pt x="451" y="1968"/>
                      </a:lnTo>
                      <a:lnTo>
                        <a:pt x="415" y="2013"/>
                      </a:lnTo>
                      <a:lnTo>
                        <a:pt x="380" y="2048"/>
                      </a:lnTo>
                      <a:lnTo>
                        <a:pt x="336" y="2083"/>
                      </a:lnTo>
                      <a:lnTo>
                        <a:pt x="239" y="2154"/>
                      </a:lnTo>
                      <a:lnTo>
                        <a:pt x="133" y="2198"/>
                      </a:lnTo>
                      <a:lnTo>
                        <a:pt x="0" y="2048"/>
                      </a:lnTo>
                      <a:lnTo>
                        <a:pt x="88" y="1995"/>
                      </a:lnTo>
                      <a:lnTo>
                        <a:pt x="159" y="1924"/>
                      </a:lnTo>
                      <a:lnTo>
                        <a:pt x="194" y="1889"/>
                      </a:lnTo>
                      <a:lnTo>
                        <a:pt x="221" y="1845"/>
                      </a:lnTo>
                      <a:lnTo>
                        <a:pt x="247" y="1801"/>
                      </a:lnTo>
                      <a:lnTo>
                        <a:pt x="256" y="1748"/>
                      </a:lnTo>
                      <a:lnTo>
                        <a:pt x="274" y="1651"/>
                      </a:lnTo>
                      <a:lnTo>
                        <a:pt x="274" y="1545"/>
                      </a:lnTo>
                      <a:lnTo>
                        <a:pt x="274" y="1342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24" name="Freeform 10"/>
                <p:cNvSpPr>
                  <a:spLocks noChangeArrowheads="1"/>
                </p:cNvSpPr>
                <p:nvPr/>
              </p:nvSpPr>
              <p:spPr bwMode="gray">
                <a:xfrm>
                  <a:off x="4956175" y="3740150"/>
                  <a:ext cx="363538" cy="481013"/>
                </a:xfrm>
                <a:custGeom>
                  <a:avLst/>
                  <a:gdLst>
                    <a:gd name="T0" fmla="*/ 8048277 w 1009"/>
                    <a:gd name="T1" fmla="*/ 13781708 h 1334"/>
                    <a:gd name="T2" fmla="*/ 45953869 w 1009"/>
                    <a:gd name="T3" fmla="*/ 2340161 h 1334"/>
                    <a:gd name="T4" fmla="*/ 74642386 w 1009"/>
                    <a:gd name="T5" fmla="*/ 0 h 1334"/>
                    <a:gd name="T6" fmla="*/ 84897472 w 1009"/>
                    <a:gd name="T7" fmla="*/ 1170080 h 1334"/>
                    <a:gd name="T8" fmla="*/ 104369274 w 1009"/>
                    <a:gd name="T9" fmla="*/ 5720593 h 1334"/>
                    <a:gd name="T10" fmla="*/ 116961236 w 1009"/>
                    <a:gd name="T11" fmla="*/ 13781708 h 1334"/>
                    <a:gd name="T12" fmla="*/ 120466189 w 1009"/>
                    <a:gd name="T13" fmla="*/ 18332581 h 1334"/>
                    <a:gd name="T14" fmla="*/ 128514466 w 1009"/>
                    <a:gd name="T15" fmla="*/ 33284369 h 1334"/>
                    <a:gd name="T16" fmla="*/ 130851342 w 1009"/>
                    <a:gd name="T17" fmla="*/ 50576678 h 1334"/>
                    <a:gd name="T18" fmla="*/ 130851342 w 1009"/>
                    <a:gd name="T19" fmla="*/ 169932806 h 1334"/>
                    <a:gd name="T20" fmla="*/ 104369274 w 1009"/>
                    <a:gd name="T21" fmla="*/ 169932806 h 1334"/>
                    <a:gd name="T22" fmla="*/ 100994387 w 1009"/>
                    <a:gd name="T23" fmla="*/ 151600586 h 1334"/>
                    <a:gd name="T24" fmla="*/ 94114187 w 1009"/>
                    <a:gd name="T25" fmla="*/ 157321179 h 1334"/>
                    <a:gd name="T26" fmla="*/ 76849195 w 1009"/>
                    <a:gd name="T27" fmla="*/ 167592646 h 1334"/>
                    <a:gd name="T28" fmla="*/ 67632480 w 1009"/>
                    <a:gd name="T29" fmla="*/ 171103247 h 1334"/>
                    <a:gd name="T30" fmla="*/ 45953869 w 1009"/>
                    <a:gd name="T31" fmla="*/ 173313239 h 1334"/>
                    <a:gd name="T32" fmla="*/ 24145192 w 1009"/>
                    <a:gd name="T33" fmla="*/ 168762726 h 1334"/>
                    <a:gd name="T34" fmla="*/ 16096915 w 1009"/>
                    <a:gd name="T35" fmla="*/ 164212213 h 1334"/>
                    <a:gd name="T36" fmla="*/ 4543324 w 1009"/>
                    <a:gd name="T37" fmla="*/ 151600586 h 1334"/>
                    <a:gd name="T38" fmla="*/ 1168438 w 1009"/>
                    <a:gd name="T39" fmla="*/ 142369391 h 1334"/>
                    <a:gd name="T40" fmla="*/ 0 w 1009"/>
                    <a:gd name="T41" fmla="*/ 124036810 h 1334"/>
                    <a:gd name="T42" fmla="*/ 2336515 w 1009"/>
                    <a:gd name="T43" fmla="*/ 111425183 h 1334"/>
                    <a:gd name="T44" fmla="*/ 6880200 w 1009"/>
                    <a:gd name="T45" fmla="*/ 98683387 h 1334"/>
                    <a:gd name="T46" fmla="*/ 11423524 w 1009"/>
                    <a:gd name="T47" fmla="*/ 94132874 h 1334"/>
                    <a:gd name="T48" fmla="*/ 19471801 w 1009"/>
                    <a:gd name="T49" fmla="*/ 86071759 h 1334"/>
                    <a:gd name="T50" fmla="*/ 41280479 w 1009"/>
                    <a:gd name="T51" fmla="*/ 75800293 h 1334"/>
                    <a:gd name="T52" fmla="*/ 52833709 w 1009"/>
                    <a:gd name="T53" fmla="*/ 72289691 h 1334"/>
                    <a:gd name="T54" fmla="*/ 74642386 w 1009"/>
                    <a:gd name="T55" fmla="*/ 70079339 h 1334"/>
                    <a:gd name="T56" fmla="*/ 96320996 w 1009"/>
                    <a:gd name="T57" fmla="*/ 70079339 h 1334"/>
                    <a:gd name="T58" fmla="*/ 95282625 w 1009"/>
                    <a:gd name="T59" fmla="*/ 44856085 h 1334"/>
                    <a:gd name="T60" fmla="*/ 91777672 w 1009"/>
                    <a:gd name="T61" fmla="*/ 36794970 h 1334"/>
                    <a:gd name="T62" fmla="*/ 87233988 w 1009"/>
                    <a:gd name="T63" fmla="*/ 32114288 h 1334"/>
                    <a:gd name="T64" fmla="*/ 75680757 w 1009"/>
                    <a:gd name="T65" fmla="*/ 26393695 h 1334"/>
                    <a:gd name="T66" fmla="*/ 68800918 w 1009"/>
                    <a:gd name="T67" fmla="*/ 25223254 h 1334"/>
                    <a:gd name="T68" fmla="*/ 40112041 w 1009"/>
                    <a:gd name="T69" fmla="*/ 27563776 h 1334"/>
                    <a:gd name="T70" fmla="*/ 13760039 w 1009"/>
                    <a:gd name="T71" fmla="*/ 34454810 h 1334"/>
                    <a:gd name="T72" fmla="*/ 8048277 w 1009"/>
                    <a:gd name="T73" fmla="*/ 13781708 h 1334"/>
                    <a:gd name="T74" fmla="*/ 52833709 w 1009"/>
                    <a:gd name="T75" fmla="*/ 95302954 h 1334"/>
                    <a:gd name="T76" fmla="*/ 41280479 w 1009"/>
                    <a:gd name="T77" fmla="*/ 102193628 h 1334"/>
                    <a:gd name="T78" fmla="*/ 35568716 w 1009"/>
                    <a:gd name="T79" fmla="*/ 112465094 h 1334"/>
                    <a:gd name="T80" fmla="*/ 34400279 w 1009"/>
                    <a:gd name="T81" fmla="*/ 119356128 h 1334"/>
                    <a:gd name="T82" fmla="*/ 35568716 w 1009"/>
                    <a:gd name="T83" fmla="*/ 133137836 h 1334"/>
                    <a:gd name="T84" fmla="*/ 39073670 w 1009"/>
                    <a:gd name="T85" fmla="*/ 138988598 h 1334"/>
                    <a:gd name="T86" fmla="*/ 50497194 w 1009"/>
                    <a:gd name="T87" fmla="*/ 146919904 h 1334"/>
                    <a:gd name="T88" fmla="*/ 64257233 w 1009"/>
                    <a:gd name="T89" fmla="*/ 146919904 h 1334"/>
                    <a:gd name="T90" fmla="*/ 73473948 w 1009"/>
                    <a:gd name="T91" fmla="*/ 145749824 h 1334"/>
                    <a:gd name="T92" fmla="*/ 89440797 w 1009"/>
                    <a:gd name="T93" fmla="*/ 136648437 h 1334"/>
                    <a:gd name="T94" fmla="*/ 96320996 w 1009"/>
                    <a:gd name="T95" fmla="*/ 130927844 h 1334"/>
                    <a:gd name="T96" fmla="*/ 96320996 w 1009"/>
                    <a:gd name="T97" fmla="*/ 91922522 h 1334"/>
                    <a:gd name="T98" fmla="*/ 63089156 w 1009"/>
                    <a:gd name="T99" fmla="*/ 92962433 h 1334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0" t="0" r="r" b="b"/>
                  <a:pathLst>
                    <a:path w="1009" h="1334">
                      <a:moveTo>
                        <a:pt x="62" y="106"/>
                      </a:moveTo>
                      <a:lnTo>
                        <a:pt x="62" y="106"/>
                      </a:lnTo>
                      <a:lnTo>
                        <a:pt x="203" y="53"/>
                      </a:lnTo>
                      <a:lnTo>
                        <a:pt x="354" y="18"/>
                      </a:lnTo>
                      <a:lnTo>
                        <a:pt x="504" y="0"/>
                      </a:lnTo>
                      <a:lnTo>
                        <a:pt x="575" y="0"/>
                      </a:lnTo>
                      <a:lnTo>
                        <a:pt x="654" y="9"/>
                      </a:lnTo>
                      <a:lnTo>
                        <a:pt x="734" y="18"/>
                      </a:lnTo>
                      <a:lnTo>
                        <a:pt x="804" y="44"/>
                      </a:lnTo>
                      <a:lnTo>
                        <a:pt x="875" y="88"/>
                      </a:lnTo>
                      <a:lnTo>
                        <a:pt x="901" y="106"/>
                      </a:lnTo>
                      <a:lnTo>
                        <a:pt x="928" y="141"/>
                      </a:lnTo>
                      <a:lnTo>
                        <a:pt x="963" y="194"/>
                      </a:lnTo>
                      <a:lnTo>
                        <a:pt x="990" y="256"/>
                      </a:lnTo>
                      <a:lnTo>
                        <a:pt x="1008" y="327"/>
                      </a:lnTo>
                      <a:lnTo>
                        <a:pt x="1008" y="389"/>
                      </a:lnTo>
                      <a:lnTo>
                        <a:pt x="1008" y="1307"/>
                      </a:lnTo>
                      <a:lnTo>
                        <a:pt x="804" y="1307"/>
                      </a:lnTo>
                      <a:lnTo>
                        <a:pt x="778" y="1166"/>
                      </a:lnTo>
                      <a:lnTo>
                        <a:pt x="725" y="1210"/>
                      </a:lnTo>
                      <a:lnTo>
                        <a:pt x="663" y="1254"/>
                      </a:lnTo>
                      <a:lnTo>
                        <a:pt x="592" y="1289"/>
                      </a:lnTo>
                      <a:lnTo>
                        <a:pt x="521" y="1316"/>
                      </a:lnTo>
                      <a:lnTo>
                        <a:pt x="442" y="1325"/>
                      </a:lnTo>
                      <a:lnTo>
                        <a:pt x="354" y="1333"/>
                      </a:lnTo>
                      <a:lnTo>
                        <a:pt x="265" y="1316"/>
                      </a:lnTo>
                      <a:lnTo>
                        <a:pt x="186" y="1298"/>
                      </a:lnTo>
                      <a:lnTo>
                        <a:pt x="124" y="1263"/>
                      </a:lnTo>
                      <a:lnTo>
                        <a:pt x="80" y="1219"/>
                      </a:lnTo>
                      <a:lnTo>
                        <a:pt x="35" y="1166"/>
                      </a:lnTo>
                      <a:lnTo>
                        <a:pt x="9" y="1095"/>
                      </a:lnTo>
                      <a:lnTo>
                        <a:pt x="0" y="998"/>
                      </a:lnTo>
                      <a:lnTo>
                        <a:pt x="0" y="954"/>
                      </a:lnTo>
                      <a:lnTo>
                        <a:pt x="0" y="901"/>
                      </a:lnTo>
                      <a:lnTo>
                        <a:pt x="18" y="857"/>
                      </a:lnTo>
                      <a:lnTo>
                        <a:pt x="35" y="804"/>
                      </a:lnTo>
                      <a:lnTo>
                        <a:pt x="53" y="759"/>
                      </a:lnTo>
                      <a:lnTo>
                        <a:pt x="88" y="724"/>
                      </a:lnTo>
                      <a:lnTo>
                        <a:pt x="115" y="689"/>
                      </a:lnTo>
                      <a:lnTo>
                        <a:pt x="150" y="662"/>
                      </a:lnTo>
                      <a:lnTo>
                        <a:pt x="230" y="609"/>
                      </a:lnTo>
                      <a:lnTo>
                        <a:pt x="318" y="583"/>
                      </a:lnTo>
                      <a:lnTo>
                        <a:pt x="407" y="556"/>
                      </a:lnTo>
                      <a:lnTo>
                        <a:pt x="495" y="548"/>
                      </a:lnTo>
                      <a:lnTo>
                        <a:pt x="575" y="539"/>
                      </a:lnTo>
                      <a:lnTo>
                        <a:pt x="742" y="539"/>
                      </a:lnTo>
                      <a:lnTo>
                        <a:pt x="742" y="406"/>
                      </a:lnTo>
                      <a:lnTo>
                        <a:pt x="734" y="345"/>
                      </a:lnTo>
                      <a:lnTo>
                        <a:pt x="725" y="309"/>
                      </a:lnTo>
                      <a:lnTo>
                        <a:pt x="707" y="283"/>
                      </a:lnTo>
                      <a:lnTo>
                        <a:pt x="672" y="247"/>
                      </a:lnTo>
                      <a:lnTo>
                        <a:pt x="628" y="221"/>
                      </a:lnTo>
                      <a:lnTo>
                        <a:pt x="583" y="203"/>
                      </a:lnTo>
                      <a:lnTo>
                        <a:pt x="530" y="194"/>
                      </a:lnTo>
                      <a:lnTo>
                        <a:pt x="424" y="194"/>
                      </a:lnTo>
                      <a:lnTo>
                        <a:pt x="309" y="212"/>
                      </a:lnTo>
                      <a:lnTo>
                        <a:pt x="203" y="239"/>
                      </a:lnTo>
                      <a:lnTo>
                        <a:pt x="106" y="265"/>
                      </a:lnTo>
                      <a:lnTo>
                        <a:pt x="62" y="106"/>
                      </a:lnTo>
                      <a:close/>
                      <a:moveTo>
                        <a:pt x="407" y="733"/>
                      </a:moveTo>
                      <a:lnTo>
                        <a:pt x="407" y="733"/>
                      </a:lnTo>
                      <a:lnTo>
                        <a:pt x="362" y="759"/>
                      </a:lnTo>
                      <a:lnTo>
                        <a:pt x="318" y="786"/>
                      </a:lnTo>
                      <a:lnTo>
                        <a:pt x="292" y="821"/>
                      </a:lnTo>
                      <a:lnTo>
                        <a:pt x="274" y="865"/>
                      </a:lnTo>
                      <a:lnTo>
                        <a:pt x="265" y="918"/>
                      </a:lnTo>
                      <a:lnTo>
                        <a:pt x="265" y="971"/>
                      </a:lnTo>
                      <a:lnTo>
                        <a:pt x="274" y="1024"/>
                      </a:lnTo>
                      <a:lnTo>
                        <a:pt x="301" y="1069"/>
                      </a:lnTo>
                      <a:lnTo>
                        <a:pt x="345" y="1104"/>
                      </a:lnTo>
                      <a:lnTo>
                        <a:pt x="389" y="1130"/>
                      </a:lnTo>
                      <a:lnTo>
                        <a:pt x="442" y="1139"/>
                      </a:lnTo>
                      <a:lnTo>
                        <a:pt x="495" y="1130"/>
                      </a:lnTo>
                      <a:lnTo>
                        <a:pt x="566" y="1121"/>
                      </a:lnTo>
                      <a:lnTo>
                        <a:pt x="628" y="1086"/>
                      </a:lnTo>
                      <a:lnTo>
                        <a:pt x="689" y="1051"/>
                      </a:lnTo>
                      <a:lnTo>
                        <a:pt x="742" y="1007"/>
                      </a:lnTo>
                      <a:lnTo>
                        <a:pt x="742" y="707"/>
                      </a:lnTo>
                      <a:lnTo>
                        <a:pt x="575" y="707"/>
                      </a:lnTo>
                      <a:lnTo>
                        <a:pt x="486" y="715"/>
                      </a:lnTo>
                      <a:lnTo>
                        <a:pt x="407" y="733"/>
                      </a:lnTo>
                      <a:close/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25" name="Freeform 11"/>
                <p:cNvSpPr>
                  <a:spLocks noChangeArrowheads="1"/>
                </p:cNvSpPr>
                <p:nvPr/>
              </p:nvSpPr>
              <p:spPr bwMode="gray">
                <a:xfrm>
                  <a:off x="5818188" y="3740150"/>
                  <a:ext cx="363537" cy="481013"/>
                </a:xfrm>
                <a:custGeom>
                  <a:avLst/>
                  <a:gdLst>
                    <a:gd name="T0" fmla="*/ 9234850 w 1008"/>
                    <a:gd name="T1" fmla="*/ 13781708 h 1334"/>
                    <a:gd name="T2" fmla="*/ 45914579 w 1008"/>
                    <a:gd name="T3" fmla="*/ 2340161 h 1334"/>
                    <a:gd name="T4" fmla="*/ 75830644 w 1008"/>
                    <a:gd name="T5" fmla="*/ 0 h 1334"/>
                    <a:gd name="T6" fmla="*/ 86236170 w 1008"/>
                    <a:gd name="T7" fmla="*/ 1170080 h 1334"/>
                    <a:gd name="T8" fmla="*/ 104576034 w 1008"/>
                    <a:gd name="T9" fmla="*/ 5720593 h 1334"/>
                    <a:gd name="T10" fmla="*/ 120704743 w 1008"/>
                    <a:gd name="T11" fmla="*/ 17292309 h 1334"/>
                    <a:gd name="T12" fmla="*/ 126427926 w 1008"/>
                    <a:gd name="T13" fmla="*/ 25223254 h 1334"/>
                    <a:gd name="T14" fmla="*/ 130980073 w 1008"/>
                    <a:gd name="T15" fmla="*/ 43686005 h 1334"/>
                    <a:gd name="T16" fmla="*/ 130980073 w 1008"/>
                    <a:gd name="T17" fmla="*/ 52787030 h 1334"/>
                    <a:gd name="T18" fmla="*/ 130980073 w 1008"/>
                    <a:gd name="T19" fmla="*/ 169932806 h 1334"/>
                    <a:gd name="T20" fmla="*/ 104576034 w 1008"/>
                    <a:gd name="T21" fmla="*/ 169932806 h 1334"/>
                    <a:gd name="T22" fmla="*/ 102234683 w 1008"/>
                    <a:gd name="T23" fmla="*/ 151600586 h 1334"/>
                    <a:gd name="T24" fmla="*/ 81553828 w 1008"/>
                    <a:gd name="T25" fmla="*/ 165382294 h 1334"/>
                    <a:gd name="T26" fmla="*/ 57490780 w 1008"/>
                    <a:gd name="T27" fmla="*/ 172273328 h 1334"/>
                    <a:gd name="T28" fmla="*/ 45914579 w 1008"/>
                    <a:gd name="T29" fmla="*/ 173313239 h 1334"/>
                    <a:gd name="T30" fmla="*/ 28745390 w 1008"/>
                    <a:gd name="T31" fmla="*/ 169932806 h 1334"/>
                    <a:gd name="T32" fmla="*/ 17169189 w 1008"/>
                    <a:gd name="T33" fmla="*/ 164212213 h 1334"/>
                    <a:gd name="T34" fmla="*/ 12616681 w 1008"/>
                    <a:gd name="T35" fmla="*/ 160701612 h 1334"/>
                    <a:gd name="T36" fmla="*/ 5723183 w 1008"/>
                    <a:gd name="T37" fmla="*/ 150430145 h 1334"/>
                    <a:gd name="T38" fmla="*/ 1170676 w 1008"/>
                    <a:gd name="T39" fmla="*/ 138988598 h 1334"/>
                    <a:gd name="T40" fmla="*/ 0 w 1008"/>
                    <a:gd name="T41" fmla="*/ 126247162 h 1334"/>
                    <a:gd name="T42" fmla="*/ 1170676 w 1008"/>
                    <a:gd name="T43" fmla="*/ 113635175 h 1334"/>
                    <a:gd name="T44" fmla="*/ 4552507 w 1008"/>
                    <a:gd name="T45" fmla="*/ 103364069 h 1334"/>
                    <a:gd name="T46" fmla="*/ 19510540 w 1008"/>
                    <a:gd name="T47" fmla="*/ 86071759 h 1334"/>
                    <a:gd name="T48" fmla="*/ 28745390 w 1008"/>
                    <a:gd name="T49" fmla="*/ 80350806 h 1334"/>
                    <a:gd name="T50" fmla="*/ 44743903 w 1008"/>
                    <a:gd name="T51" fmla="*/ 74630213 h 1334"/>
                    <a:gd name="T52" fmla="*/ 80383152 w 1008"/>
                    <a:gd name="T53" fmla="*/ 70079339 h 1334"/>
                    <a:gd name="T54" fmla="*/ 97682176 w 1008"/>
                    <a:gd name="T55" fmla="*/ 70079339 h 1334"/>
                    <a:gd name="T56" fmla="*/ 96511860 w 1008"/>
                    <a:gd name="T57" fmla="*/ 45896357 h 1334"/>
                    <a:gd name="T58" fmla="*/ 93130029 w 1008"/>
                    <a:gd name="T59" fmla="*/ 37965051 h 1334"/>
                    <a:gd name="T60" fmla="*/ 83894818 w 1008"/>
                    <a:gd name="T61" fmla="*/ 28733856 h 1334"/>
                    <a:gd name="T62" fmla="*/ 71278137 w 1008"/>
                    <a:gd name="T63" fmla="*/ 25223254 h 1334"/>
                    <a:gd name="T64" fmla="*/ 56320104 w 1008"/>
                    <a:gd name="T65" fmla="*/ 25223254 h 1334"/>
                    <a:gd name="T66" fmla="*/ 27574714 w 1008"/>
                    <a:gd name="T67" fmla="*/ 29903936 h 1334"/>
                    <a:gd name="T68" fmla="*/ 13787357 w 1008"/>
                    <a:gd name="T69" fmla="*/ 34454810 h 1334"/>
                    <a:gd name="T70" fmla="*/ 51767597 w 1008"/>
                    <a:gd name="T71" fmla="*/ 96473035 h 1334"/>
                    <a:gd name="T72" fmla="*/ 47085255 w 1008"/>
                    <a:gd name="T73" fmla="*/ 98683387 h 1334"/>
                    <a:gd name="T74" fmla="*/ 37850405 w 1008"/>
                    <a:gd name="T75" fmla="*/ 106744501 h 1334"/>
                    <a:gd name="T76" fmla="*/ 35639249 w 1008"/>
                    <a:gd name="T77" fmla="*/ 111425183 h 1334"/>
                    <a:gd name="T78" fmla="*/ 34468573 w 1008"/>
                    <a:gd name="T79" fmla="*/ 126247162 h 1334"/>
                    <a:gd name="T80" fmla="*/ 39021081 w 1008"/>
                    <a:gd name="T81" fmla="*/ 138988598 h 1334"/>
                    <a:gd name="T82" fmla="*/ 44743903 w 1008"/>
                    <a:gd name="T83" fmla="*/ 143539472 h 1334"/>
                    <a:gd name="T84" fmla="*/ 57490780 w 1008"/>
                    <a:gd name="T85" fmla="*/ 148089984 h 1334"/>
                    <a:gd name="T86" fmla="*/ 64384639 w 1008"/>
                    <a:gd name="T87" fmla="*/ 146919904 h 1334"/>
                    <a:gd name="T88" fmla="*/ 82724503 w 1008"/>
                    <a:gd name="T89" fmla="*/ 141198950 h 1334"/>
                    <a:gd name="T90" fmla="*/ 97682176 w 1008"/>
                    <a:gd name="T91" fmla="*/ 130927844 h 1334"/>
                    <a:gd name="T92" fmla="*/ 97682176 w 1008"/>
                    <a:gd name="T93" fmla="*/ 91922522 h 1334"/>
                    <a:gd name="T94" fmla="*/ 74659969 w 1008"/>
                    <a:gd name="T95" fmla="*/ 91922522 h 1334"/>
                    <a:gd name="T96" fmla="*/ 51767597 w 1008"/>
                    <a:gd name="T97" fmla="*/ 96473035 h 1334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008" h="1334">
                      <a:moveTo>
                        <a:pt x="71" y="106"/>
                      </a:moveTo>
                      <a:lnTo>
                        <a:pt x="71" y="106"/>
                      </a:lnTo>
                      <a:lnTo>
                        <a:pt x="212" y="53"/>
                      </a:lnTo>
                      <a:lnTo>
                        <a:pt x="353" y="18"/>
                      </a:lnTo>
                      <a:lnTo>
                        <a:pt x="504" y="0"/>
                      </a:lnTo>
                      <a:lnTo>
                        <a:pt x="583" y="0"/>
                      </a:lnTo>
                      <a:lnTo>
                        <a:pt x="663" y="9"/>
                      </a:lnTo>
                      <a:lnTo>
                        <a:pt x="733" y="18"/>
                      </a:lnTo>
                      <a:lnTo>
                        <a:pt x="804" y="44"/>
                      </a:lnTo>
                      <a:lnTo>
                        <a:pt x="875" y="80"/>
                      </a:lnTo>
                      <a:lnTo>
                        <a:pt x="928" y="133"/>
                      </a:lnTo>
                      <a:lnTo>
                        <a:pt x="972" y="194"/>
                      </a:lnTo>
                      <a:lnTo>
                        <a:pt x="998" y="265"/>
                      </a:lnTo>
                      <a:lnTo>
                        <a:pt x="1007" y="336"/>
                      </a:lnTo>
                      <a:lnTo>
                        <a:pt x="1007" y="406"/>
                      </a:lnTo>
                      <a:lnTo>
                        <a:pt x="1007" y="1307"/>
                      </a:lnTo>
                      <a:lnTo>
                        <a:pt x="804" y="1307"/>
                      </a:lnTo>
                      <a:lnTo>
                        <a:pt x="786" y="1166"/>
                      </a:lnTo>
                      <a:lnTo>
                        <a:pt x="707" y="1227"/>
                      </a:lnTo>
                      <a:lnTo>
                        <a:pt x="627" y="1272"/>
                      </a:lnTo>
                      <a:lnTo>
                        <a:pt x="539" y="1307"/>
                      </a:lnTo>
                      <a:lnTo>
                        <a:pt x="442" y="1325"/>
                      </a:lnTo>
                      <a:lnTo>
                        <a:pt x="353" y="1333"/>
                      </a:lnTo>
                      <a:lnTo>
                        <a:pt x="265" y="1316"/>
                      </a:lnTo>
                      <a:lnTo>
                        <a:pt x="221" y="1307"/>
                      </a:lnTo>
                      <a:lnTo>
                        <a:pt x="177" y="1289"/>
                      </a:lnTo>
                      <a:lnTo>
                        <a:pt x="132" y="1263"/>
                      </a:lnTo>
                      <a:lnTo>
                        <a:pt x="97" y="1236"/>
                      </a:lnTo>
                      <a:lnTo>
                        <a:pt x="71" y="1201"/>
                      </a:lnTo>
                      <a:lnTo>
                        <a:pt x="44" y="1157"/>
                      </a:lnTo>
                      <a:lnTo>
                        <a:pt x="18" y="1121"/>
                      </a:lnTo>
                      <a:lnTo>
                        <a:pt x="9" y="1069"/>
                      </a:lnTo>
                      <a:lnTo>
                        <a:pt x="0" y="1024"/>
                      </a:lnTo>
                      <a:lnTo>
                        <a:pt x="0" y="971"/>
                      </a:lnTo>
                      <a:lnTo>
                        <a:pt x="9" y="874"/>
                      </a:lnTo>
                      <a:lnTo>
                        <a:pt x="18" y="839"/>
                      </a:lnTo>
                      <a:lnTo>
                        <a:pt x="35" y="795"/>
                      </a:lnTo>
                      <a:lnTo>
                        <a:pt x="88" y="724"/>
                      </a:lnTo>
                      <a:lnTo>
                        <a:pt x="150" y="662"/>
                      </a:lnTo>
                      <a:lnTo>
                        <a:pt x="221" y="618"/>
                      </a:lnTo>
                      <a:lnTo>
                        <a:pt x="283" y="592"/>
                      </a:lnTo>
                      <a:lnTo>
                        <a:pt x="344" y="574"/>
                      </a:lnTo>
                      <a:lnTo>
                        <a:pt x="477" y="548"/>
                      </a:lnTo>
                      <a:lnTo>
                        <a:pt x="618" y="539"/>
                      </a:lnTo>
                      <a:lnTo>
                        <a:pt x="751" y="539"/>
                      </a:lnTo>
                      <a:lnTo>
                        <a:pt x="751" y="415"/>
                      </a:lnTo>
                      <a:lnTo>
                        <a:pt x="742" y="353"/>
                      </a:lnTo>
                      <a:lnTo>
                        <a:pt x="716" y="292"/>
                      </a:lnTo>
                      <a:lnTo>
                        <a:pt x="689" y="247"/>
                      </a:lnTo>
                      <a:lnTo>
                        <a:pt x="645" y="221"/>
                      </a:lnTo>
                      <a:lnTo>
                        <a:pt x="601" y="203"/>
                      </a:lnTo>
                      <a:lnTo>
                        <a:pt x="548" y="194"/>
                      </a:lnTo>
                      <a:lnTo>
                        <a:pt x="433" y="194"/>
                      </a:lnTo>
                      <a:lnTo>
                        <a:pt x="327" y="203"/>
                      </a:lnTo>
                      <a:lnTo>
                        <a:pt x="212" y="230"/>
                      </a:lnTo>
                      <a:lnTo>
                        <a:pt x="106" y="265"/>
                      </a:lnTo>
                      <a:lnTo>
                        <a:pt x="71" y="106"/>
                      </a:lnTo>
                      <a:close/>
                      <a:moveTo>
                        <a:pt x="398" y="742"/>
                      </a:moveTo>
                      <a:lnTo>
                        <a:pt x="398" y="742"/>
                      </a:lnTo>
                      <a:lnTo>
                        <a:pt x="362" y="759"/>
                      </a:lnTo>
                      <a:lnTo>
                        <a:pt x="327" y="786"/>
                      </a:lnTo>
                      <a:lnTo>
                        <a:pt x="291" y="821"/>
                      </a:lnTo>
                      <a:lnTo>
                        <a:pt x="274" y="857"/>
                      </a:lnTo>
                      <a:lnTo>
                        <a:pt x="265" y="918"/>
                      </a:lnTo>
                      <a:lnTo>
                        <a:pt x="265" y="971"/>
                      </a:lnTo>
                      <a:lnTo>
                        <a:pt x="274" y="1024"/>
                      </a:lnTo>
                      <a:lnTo>
                        <a:pt x="300" y="1069"/>
                      </a:lnTo>
                      <a:lnTo>
                        <a:pt x="344" y="1104"/>
                      </a:lnTo>
                      <a:lnTo>
                        <a:pt x="389" y="1130"/>
                      </a:lnTo>
                      <a:lnTo>
                        <a:pt x="442" y="1139"/>
                      </a:lnTo>
                      <a:lnTo>
                        <a:pt x="495" y="1130"/>
                      </a:lnTo>
                      <a:lnTo>
                        <a:pt x="565" y="1121"/>
                      </a:lnTo>
                      <a:lnTo>
                        <a:pt x="636" y="1086"/>
                      </a:lnTo>
                      <a:lnTo>
                        <a:pt x="698" y="1051"/>
                      </a:lnTo>
                      <a:lnTo>
                        <a:pt x="751" y="1007"/>
                      </a:lnTo>
                      <a:lnTo>
                        <a:pt x="751" y="707"/>
                      </a:lnTo>
                      <a:lnTo>
                        <a:pt x="574" y="707"/>
                      </a:lnTo>
                      <a:lnTo>
                        <a:pt x="486" y="715"/>
                      </a:lnTo>
                      <a:lnTo>
                        <a:pt x="398" y="742"/>
                      </a:lnTo>
                      <a:close/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26" name="Freeform 12"/>
                <p:cNvSpPr>
                  <a:spLocks noChangeArrowheads="1"/>
                </p:cNvSpPr>
                <p:nvPr/>
              </p:nvSpPr>
              <p:spPr bwMode="gray">
                <a:xfrm>
                  <a:off x="5376863" y="3746500"/>
                  <a:ext cx="400050" cy="465138"/>
                </a:xfrm>
                <a:custGeom>
                  <a:avLst/>
                  <a:gdLst>
                    <a:gd name="T0" fmla="*/ 0 w 1113"/>
                    <a:gd name="T1" fmla="*/ 0 h 1290"/>
                    <a:gd name="T2" fmla="*/ 0 w 1113"/>
                    <a:gd name="T3" fmla="*/ 0 h 1290"/>
                    <a:gd name="T4" fmla="*/ 36303190 w 1113"/>
                    <a:gd name="T5" fmla="*/ 0 h 1290"/>
                    <a:gd name="T6" fmla="*/ 36303190 w 1113"/>
                    <a:gd name="T7" fmla="*/ 0 h 1290"/>
                    <a:gd name="T8" fmla="*/ 58007609 w 1113"/>
                    <a:gd name="T9" fmla="*/ 69946659 h 1290"/>
                    <a:gd name="T10" fmla="*/ 58007609 w 1113"/>
                    <a:gd name="T11" fmla="*/ 69946659 h 1290"/>
                    <a:gd name="T12" fmla="*/ 64854826 w 1113"/>
                    <a:gd name="T13" fmla="*/ 91788674 h 1290"/>
                    <a:gd name="T14" fmla="*/ 70539275 w 1113"/>
                    <a:gd name="T15" fmla="*/ 113630689 h 1290"/>
                    <a:gd name="T16" fmla="*/ 70539275 w 1113"/>
                    <a:gd name="T17" fmla="*/ 113630689 h 1290"/>
                    <a:gd name="T18" fmla="*/ 75190350 w 1113"/>
                    <a:gd name="T19" fmla="*/ 133132592 h 1290"/>
                    <a:gd name="T20" fmla="*/ 75190350 w 1113"/>
                    <a:gd name="T21" fmla="*/ 133132592 h 1290"/>
                    <a:gd name="T22" fmla="*/ 85396477 w 1113"/>
                    <a:gd name="T23" fmla="*/ 101019680 h 1290"/>
                    <a:gd name="T24" fmla="*/ 94569232 w 1113"/>
                    <a:gd name="T25" fmla="*/ 67736352 h 1290"/>
                    <a:gd name="T26" fmla="*/ 102579218 w 1113"/>
                    <a:gd name="T27" fmla="*/ 34453385 h 1290"/>
                    <a:gd name="T28" fmla="*/ 108263666 w 1113"/>
                    <a:gd name="T29" fmla="*/ 0 h 1290"/>
                    <a:gd name="T30" fmla="*/ 108263666 w 1113"/>
                    <a:gd name="T31" fmla="*/ 0 h 1290"/>
                    <a:gd name="T32" fmla="*/ 143662520 w 1113"/>
                    <a:gd name="T33" fmla="*/ 0 h 1290"/>
                    <a:gd name="T34" fmla="*/ 143662520 w 1113"/>
                    <a:gd name="T35" fmla="*/ 0 h 1290"/>
                    <a:gd name="T36" fmla="*/ 134489765 w 1113"/>
                    <a:gd name="T37" fmla="*/ 43554224 h 1290"/>
                    <a:gd name="T38" fmla="*/ 123120869 w 1113"/>
                    <a:gd name="T39" fmla="*/ 86068198 h 1290"/>
                    <a:gd name="T40" fmla="*/ 117436061 w 1113"/>
                    <a:gd name="T41" fmla="*/ 106740157 h 1290"/>
                    <a:gd name="T42" fmla="*/ 109426435 w 1113"/>
                    <a:gd name="T43" fmla="*/ 127412115 h 1290"/>
                    <a:gd name="T44" fmla="*/ 101416449 w 1113"/>
                    <a:gd name="T45" fmla="*/ 146913657 h 1290"/>
                    <a:gd name="T46" fmla="*/ 92243694 w 1113"/>
                    <a:gd name="T47" fmla="*/ 167585616 h 1290"/>
                    <a:gd name="T48" fmla="*/ 92243694 w 1113"/>
                    <a:gd name="T49" fmla="*/ 167585616 h 1290"/>
                    <a:gd name="T50" fmla="*/ 49997624 w 1113"/>
                    <a:gd name="T51" fmla="*/ 167585616 h 1290"/>
                    <a:gd name="T52" fmla="*/ 49997624 w 1113"/>
                    <a:gd name="T53" fmla="*/ 167585616 h 1290"/>
                    <a:gd name="T54" fmla="*/ 0 w 1113"/>
                    <a:gd name="T55" fmla="*/ 0 h 1290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0" t="0" r="r" b="b"/>
                  <a:pathLst>
                    <a:path w="1113" h="129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81" y="0"/>
                      </a:lnTo>
                      <a:lnTo>
                        <a:pt x="449" y="538"/>
                      </a:lnTo>
                      <a:lnTo>
                        <a:pt x="502" y="706"/>
                      </a:lnTo>
                      <a:lnTo>
                        <a:pt x="546" y="874"/>
                      </a:lnTo>
                      <a:lnTo>
                        <a:pt x="582" y="1024"/>
                      </a:lnTo>
                      <a:lnTo>
                        <a:pt x="661" y="777"/>
                      </a:lnTo>
                      <a:lnTo>
                        <a:pt x="732" y="521"/>
                      </a:lnTo>
                      <a:lnTo>
                        <a:pt x="794" y="265"/>
                      </a:lnTo>
                      <a:lnTo>
                        <a:pt x="838" y="0"/>
                      </a:lnTo>
                      <a:lnTo>
                        <a:pt x="1112" y="0"/>
                      </a:lnTo>
                      <a:lnTo>
                        <a:pt x="1041" y="335"/>
                      </a:lnTo>
                      <a:lnTo>
                        <a:pt x="953" y="662"/>
                      </a:lnTo>
                      <a:lnTo>
                        <a:pt x="909" y="821"/>
                      </a:lnTo>
                      <a:lnTo>
                        <a:pt x="847" y="980"/>
                      </a:lnTo>
                      <a:lnTo>
                        <a:pt x="785" y="1130"/>
                      </a:lnTo>
                      <a:lnTo>
                        <a:pt x="714" y="1289"/>
                      </a:lnTo>
                      <a:lnTo>
                        <a:pt x="387" y="1289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27" name="Freeform 13"/>
                <p:cNvSpPr>
                  <a:spLocks noChangeArrowheads="1"/>
                </p:cNvSpPr>
                <p:nvPr/>
              </p:nvSpPr>
              <p:spPr bwMode="gray">
                <a:xfrm>
                  <a:off x="6191250" y="3735388"/>
                  <a:ext cx="28575" cy="41275"/>
                </a:xfrm>
                <a:custGeom>
                  <a:avLst/>
                  <a:gdLst>
                    <a:gd name="T0" fmla="*/ 4465558 w 80"/>
                    <a:gd name="T1" fmla="*/ 2190087 h 115"/>
                    <a:gd name="T2" fmla="*/ 0 w 80"/>
                    <a:gd name="T3" fmla="*/ 2190087 h 115"/>
                    <a:gd name="T4" fmla="*/ 0 w 80"/>
                    <a:gd name="T5" fmla="*/ 0 h 115"/>
                    <a:gd name="T6" fmla="*/ 10079117 w 80"/>
                    <a:gd name="T7" fmla="*/ 0 h 115"/>
                    <a:gd name="T8" fmla="*/ 10079117 w 80"/>
                    <a:gd name="T9" fmla="*/ 2190087 h 115"/>
                    <a:gd name="T10" fmla="*/ 5613559 w 80"/>
                    <a:gd name="T11" fmla="*/ 2190087 h 115"/>
                    <a:gd name="T12" fmla="*/ 5613559 w 80"/>
                    <a:gd name="T13" fmla="*/ 14685286 h 115"/>
                    <a:gd name="T14" fmla="*/ 4465558 w 80"/>
                    <a:gd name="T15" fmla="*/ 14685286 h 115"/>
                    <a:gd name="T16" fmla="*/ 4465558 w 80"/>
                    <a:gd name="T17" fmla="*/ 2190087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80" h="115">
                      <a:moveTo>
                        <a:pt x="35" y="17"/>
                      </a:moveTo>
                      <a:lnTo>
                        <a:pt x="0" y="17"/>
                      </a:lnTo>
                      <a:lnTo>
                        <a:pt x="0" y="0"/>
                      </a:lnTo>
                      <a:lnTo>
                        <a:pt x="79" y="0"/>
                      </a:lnTo>
                      <a:lnTo>
                        <a:pt x="79" y="17"/>
                      </a:lnTo>
                      <a:lnTo>
                        <a:pt x="44" y="17"/>
                      </a:lnTo>
                      <a:lnTo>
                        <a:pt x="44" y="114"/>
                      </a:lnTo>
                      <a:lnTo>
                        <a:pt x="35" y="114"/>
                      </a:lnTo>
                      <a:lnTo>
                        <a:pt x="35" y="17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28" name="Freeform 14"/>
                <p:cNvSpPr>
                  <a:spLocks noChangeArrowheads="1"/>
                </p:cNvSpPr>
                <p:nvPr/>
              </p:nvSpPr>
              <p:spPr bwMode="gray">
                <a:xfrm>
                  <a:off x="6223000" y="3735388"/>
                  <a:ext cx="41275" cy="41275"/>
                </a:xfrm>
                <a:custGeom>
                  <a:avLst/>
                  <a:gdLst>
                    <a:gd name="T0" fmla="*/ 12280736 w 116"/>
                    <a:gd name="T1" fmla="*/ 7858042 h 115"/>
                    <a:gd name="T2" fmla="*/ 12280736 w 116"/>
                    <a:gd name="T3" fmla="*/ 7858042 h 115"/>
                    <a:gd name="T4" fmla="*/ 12280736 w 116"/>
                    <a:gd name="T5" fmla="*/ 2190087 h 115"/>
                    <a:gd name="T6" fmla="*/ 12280736 w 116"/>
                    <a:gd name="T7" fmla="*/ 2190087 h 115"/>
                    <a:gd name="T8" fmla="*/ 12280736 w 116"/>
                    <a:gd name="T9" fmla="*/ 2190087 h 115"/>
                    <a:gd name="T10" fmla="*/ 10128743 w 116"/>
                    <a:gd name="T11" fmla="*/ 7858042 h 115"/>
                    <a:gd name="T12" fmla="*/ 7849722 w 116"/>
                    <a:gd name="T13" fmla="*/ 14685286 h 115"/>
                    <a:gd name="T14" fmla="*/ 6710034 w 116"/>
                    <a:gd name="T15" fmla="*/ 14685286 h 115"/>
                    <a:gd name="T16" fmla="*/ 4431369 w 116"/>
                    <a:gd name="T17" fmla="*/ 7858042 h 115"/>
                    <a:gd name="T18" fmla="*/ 4431369 w 116"/>
                    <a:gd name="T19" fmla="*/ 7858042 h 115"/>
                    <a:gd name="T20" fmla="*/ 2279020 w 116"/>
                    <a:gd name="T21" fmla="*/ 2190087 h 115"/>
                    <a:gd name="T22" fmla="*/ 2279020 w 116"/>
                    <a:gd name="T23" fmla="*/ 2190087 h 115"/>
                    <a:gd name="T24" fmla="*/ 2279020 w 116"/>
                    <a:gd name="T25" fmla="*/ 2190087 h 115"/>
                    <a:gd name="T26" fmla="*/ 2279020 w 116"/>
                    <a:gd name="T27" fmla="*/ 7858042 h 115"/>
                    <a:gd name="T28" fmla="*/ 2279020 w 116"/>
                    <a:gd name="T29" fmla="*/ 14685286 h 115"/>
                    <a:gd name="T30" fmla="*/ 0 w 116"/>
                    <a:gd name="T31" fmla="*/ 14685286 h 115"/>
                    <a:gd name="T32" fmla="*/ 1139332 w 116"/>
                    <a:gd name="T33" fmla="*/ 0 h 115"/>
                    <a:gd name="T34" fmla="*/ 3418353 w 116"/>
                    <a:gd name="T35" fmla="*/ 0 h 115"/>
                    <a:gd name="T36" fmla="*/ 5570702 w 116"/>
                    <a:gd name="T37" fmla="*/ 6827244 h 115"/>
                    <a:gd name="T38" fmla="*/ 5570702 w 116"/>
                    <a:gd name="T39" fmla="*/ 6827244 h 115"/>
                    <a:gd name="T40" fmla="*/ 6710034 w 116"/>
                    <a:gd name="T41" fmla="*/ 12495558 h 115"/>
                    <a:gd name="T42" fmla="*/ 6710034 w 116"/>
                    <a:gd name="T43" fmla="*/ 12495558 h 115"/>
                    <a:gd name="T44" fmla="*/ 6710034 w 116"/>
                    <a:gd name="T45" fmla="*/ 12495558 h 115"/>
                    <a:gd name="T46" fmla="*/ 8989055 w 116"/>
                    <a:gd name="T47" fmla="*/ 6827244 h 115"/>
                    <a:gd name="T48" fmla="*/ 11141403 w 116"/>
                    <a:gd name="T49" fmla="*/ 0 h 115"/>
                    <a:gd name="T50" fmla="*/ 13420424 w 116"/>
                    <a:gd name="T51" fmla="*/ 0 h 115"/>
                    <a:gd name="T52" fmla="*/ 14559756 w 116"/>
                    <a:gd name="T53" fmla="*/ 14685286 h 115"/>
                    <a:gd name="T54" fmla="*/ 12280736 w 116"/>
                    <a:gd name="T55" fmla="*/ 14685286 h 115"/>
                    <a:gd name="T56" fmla="*/ 12280736 w 116"/>
                    <a:gd name="T57" fmla="*/ 7858042 h 115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116" h="115">
                      <a:moveTo>
                        <a:pt x="97" y="61"/>
                      </a:moveTo>
                      <a:lnTo>
                        <a:pt x="97" y="61"/>
                      </a:lnTo>
                      <a:lnTo>
                        <a:pt x="97" y="17"/>
                      </a:lnTo>
                      <a:lnTo>
                        <a:pt x="80" y="61"/>
                      </a:lnTo>
                      <a:lnTo>
                        <a:pt x="62" y="114"/>
                      </a:lnTo>
                      <a:lnTo>
                        <a:pt x="53" y="114"/>
                      </a:lnTo>
                      <a:lnTo>
                        <a:pt x="35" y="61"/>
                      </a:lnTo>
                      <a:lnTo>
                        <a:pt x="18" y="17"/>
                      </a:lnTo>
                      <a:lnTo>
                        <a:pt x="18" y="61"/>
                      </a:lnTo>
                      <a:lnTo>
                        <a:pt x="18" y="114"/>
                      </a:lnTo>
                      <a:lnTo>
                        <a:pt x="0" y="114"/>
                      </a:lnTo>
                      <a:lnTo>
                        <a:pt x="9" y="0"/>
                      </a:lnTo>
                      <a:lnTo>
                        <a:pt x="27" y="0"/>
                      </a:lnTo>
                      <a:lnTo>
                        <a:pt x="44" y="53"/>
                      </a:lnTo>
                      <a:lnTo>
                        <a:pt x="53" y="97"/>
                      </a:lnTo>
                      <a:lnTo>
                        <a:pt x="71" y="53"/>
                      </a:lnTo>
                      <a:lnTo>
                        <a:pt x="88" y="0"/>
                      </a:lnTo>
                      <a:lnTo>
                        <a:pt x="106" y="0"/>
                      </a:lnTo>
                      <a:lnTo>
                        <a:pt x="115" y="114"/>
                      </a:lnTo>
                      <a:lnTo>
                        <a:pt x="97" y="114"/>
                      </a:lnTo>
                      <a:lnTo>
                        <a:pt x="97" y="61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</p:grpSp>
          <p:sp>
            <p:nvSpPr>
              <p:cNvPr id="12" name="Rounded Rectangle 11"/>
              <p:cNvSpPr/>
              <p:nvPr/>
            </p:nvSpPr>
            <p:spPr>
              <a:xfrm>
                <a:off x="6188492" y="3567481"/>
                <a:ext cx="736591" cy="321051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nl-NL" sz="900"/>
              </a:p>
            </p:txBody>
          </p:sp>
          <p:pic>
            <p:nvPicPr>
              <p:cNvPr id="13" name="Picture 2" descr="Related imag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17473" y="3962163"/>
                <a:ext cx="298314" cy="3517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6362221" y="3500839"/>
                <a:ext cx="576499" cy="627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sz="1100" dirty="0" smtClean="0"/>
                  <a:t>µ</a:t>
                </a:r>
                <a:endParaRPr lang="nl-NL" sz="1100" dirty="0"/>
              </a:p>
            </p:txBody>
          </p:sp>
        </p:grp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30061"/>
            <a:stretch/>
          </p:blipFill>
          <p:spPr>
            <a:xfrm>
              <a:off x="3986398" y="896334"/>
              <a:ext cx="268144" cy="158677"/>
            </a:xfrm>
            <a:prstGeom prst="rect">
              <a:avLst/>
            </a:prstGeom>
          </p:spPr>
        </p:pic>
      </p:grpSp>
      <p:grpSp>
        <p:nvGrpSpPr>
          <p:cNvPr id="29" name="Group 102"/>
          <p:cNvGrpSpPr>
            <a:grpSpLocks noChangeAspect="1"/>
          </p:cNvGrpSpPr>
          <p:nvPr/>
        </p:nvGrpSpPr>
        <p:grpSpPr bwMode="auto">
          <a:xfrm>
            <a:off x="347847" y="1249549"/>
            <a:ext cx="172344" cy="352852"/>
            <a:chOff x="4686300" y="1439863"/>
            <a:chExt cx="1577975" cy="2936875"/>
          </a:xfrm>
        </p:grpSpPr>
        <p:sp>
          <p:nvSpPr>
            <p:cNvPr id="30" name="Freeform 1"/>
            <p:cNvSpPr>
              <a:spLocks noChangeArrowheads="1"/>
            </p:cNvSpPr>
            <p:nvPr/>
          </p:nvSpPr>
          <p:spPr bwMode="gray">
            <a:xfrm>
              <a:off x="5211763" y="1439863"/>
              <a:ext cx="519112" cy="1103312"/>
            </a:xfrm>
            <a:custGeom>
              <a:avLst/>
              <a:gdLst>
                <a:gd name="T0" fmla="*/ 168683281 w 1440"/>
                <a:gd name="T1" fmla="*/ 0 h 3065"/>
                <a:gd name="T2" fmla="*/ 179079581 w 1440"/>
                <a:gd name="T3" fmla="*/ 16067678 h 3065"/>
                <a:gd name="T4" fmla="*/ 184797744 w 1440"/>
                <a:gd name="T5" fmla="*/ 33172434 h 3065"/>
                <a:gd name="T6" fmla="*/ 187007214 w 1440"/>
                <a:gd name="T7" fmla="*/ 51443137 h 3065"/>
                <a:gd name="T8" fmla="*/ 185967548 w 1440"/>
                <a:gd name="T9" fmla="*/ 69843429 h 3065"/>
                <a:gd name="T10" fmla="*/ 183628300 w 1440"/>
                <a:gd name="T11" fmla="*/ 80079933 h 3065"/>
                <a:gd name="T12" fmla="*/ 176740332 w 1440"/>
                <a:gd name="T13" fmla="*/ 99516943 h 3065"/>
                <a:gd name="T14" fmla="*/ 160625870 w 1440"/>
                <a:gd name="T15" fmla="*/ 125821484 h 3065"/>
                <a:gd name="T16" fmla="*/ 148020100 w 1440"/>
                <a:gd name="T17" fmla="*/ 143055470 h 3065"/>
                <a:gd name="T18" fmla="*/ 125018031 w 1440"/>
                <a:gd name="T19" fmla="*/ 165861451 h 3065"/>
                <a:gd name="T20" fmla="*/ 99806492 w 1440"/>
                <a:gd name="T21" fmla="*/ 187630715 h 3065"/>
                <a:gd name="T22" fmla="*/ 71216038 w 1440"/>
                <a:gd name="T23" fmla="*/ 213935617 h 3065"/>
                <a:gd name="T24" fmla="*/ 52892105 w 1440"/>
                <a:gd name="T25" fmla="*/ 235704880 h 3065"/>
                <a:gd name="T26" fmla="*/ 47044165 w 1440"/>
                <a:gd name="T27" fmla="*/ 243738719 h 3065"/>
                <a:gd name="T28" fmla="*/ 41326002 w 1440"/>
                <a:gd name="T29" fmla="*/ 258510861 h 3065"/>
                <a:gd name="T30" fmla="*/ 37947087 w 1440"/>
                <a:gd name="T31" fmla="*/ 273412233 h 3065"/>
                <a:gd name="T32" fmla="*/ 37947087 w 1440"/>
                <a:gd name="T33" fmla="*/ 289480271 h 3065"/>
                <a:gd name="T34" fmla="*/ 41326002 w 1440"/>
                <a:gd name="T35" fmla="*/ 305418360 h 3065"/>
                <a:gd name="T36" fmla="*/ 47044165 w 1440"/>
                <a:gd name="T37" fmla="*/ 316951120 h 3065"/>
                <a:gd name="T38" fmla="*/ 67707346 w 1440"/>
                <a:gd name="T39" fmla="*/ 351289501 h 3065"/>
                <a:gd name="T40" fmla="*/ 89539971 w 1440"/>
                <a:gd name="T41" fmla="*/ 385498653 h 3065"/>
                <a:gd name="T42" fmla="*/ 96297439 w 1440"/>
                <a:gd name="T43" fmla="*/ 397031053 h 3065"/>
                <a:gd name="T44" fmla="*/ 48213608 w 1440"/>
                <a:gd name="T45" fmla="*/ 351289501 h 3065"/>
                <a:gd name="T46" fmla="*/ 35607839 w 1440"/>
                <a:gd name="T47" fmla="*/ 337554077 h 3065"/>
                <a:gd name="T48" fmla="*/ 14945018 w 1440"/>
                <a:gd name="T49" fmla="*/ 310083228 h 3065"/>
                <a:gd name="T50" fmla="*/ 6887607 w 1440"/>
                <a:gd name="T51" fmla="*/ 295181856 h 3065"/>
                <a:gd name="T52" fmla="*/ 0 w 1440"/>
                <a:gd name="T53" fmla="*/ 271079979 h 3065"/>
                <a:gd name="T54" fmla="*/ 1169444 w 1440"/>
                <a:gd name="T55" fmla="*/ 252809276 h 3065"/>
                <a:gd name="T56" fmla="*/ 2339248 w 1440"/>
                <a:gd name="T57" fmla="*/ 247107691 h 3065"/>
                <a:gd name="T58" fmla="*/ 13775214 w 1440"/>
                <a:gd name="T59" fmla="*/ 225338427 h 3065"/>
                <a:gd name="T60" fmla="*/ 31059480 w 1440"/>
                <a:gd name="T61" fmla="*/ 205901417 h 3065"/>
                <a:gd name="T62" fmla="*/ 42495806 w 1440"/>
                <a:gd name="T63" fmla="*/ 194498607 h 3065"/>
                <a:gd name="T64" fmla="*/ 82652003 w 1440"/>
                <a:gd name="T65" fmla="*/ 162492480 h 3065"/>
                <a:gd name="T66" fmla="*/ 121639117 w 1440"/>
                <a:gd name="T67" fmla="*/ 130486352 h 3065"/>
                <a:gd name="T68" fmla="*/ 133075082 w 1440"/>
                <a:gd name="T69" fmla="*/ 117787645 h 3065"/>
                <a:gd name="T70" fmla="*/ 156077512 w 1440"/>
                <a:gd name="T71" fmla="*/ 89280079 h 3065"/>
                <a:gd name="T72" fmla="*/ 164134563 w 1440"/>
                <a:gd name="T73" fmla="*/ 72046094 h 3065"/>
                <a:gd name="T74" fmla="*/ 169852725 w 1440"/>
                <a:gd name="T75" fmla="*/ 53775391 h 3065"/>
                <a:gd name="T76" fmla="*/ 172191974 w 1440"/>
                <a:gd name="T77" fmla="*/ 41206273 h 3065"/>
                <a:gd name="T78" fmla="*/ 171022530 w 1440"/>
                <a:gd name="T79" fmla="*/ 13735424 h 306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440" h="3065">
                  <a:moveTo>
                    <a:pt x="1298" y="0"/>
                  </a:moveTo>
                  <a:lnTo>
                    <a:pt x="1298" y="0"/>
                  </a:lnTo>
                  <a:lnTo>
                    <a:pt x="1342" y="53"/>
                  </a:lnTo>
                  <a:lnTo>
                    <a:pt x="1378" y="124"/>
                  </a:lnTo>
                  <a:lnTo>
                    <a:pt x="1404" y="185"/>
                  </a:lnTo>
                  <a:lnTo>
                    <a:pt x="1422" y="256"/>
                  </a:lnTo>
                  <a:lnTo>
                    <a:pt x="1439" y="327"/>
                  </a:lnTo>
                  <a:lnTo>
                    <a:pt x="1439" y="397"/>
                  </a:lnTo>
                  <a:lnTo>
                    <a:pt x="1439" y="468"/>
                  </a:lnTo>
                  <a:lnTo>
                    <a:pt x="1431" y="539"/>
                  </a:lnTo>
                  <a:lnTo>
                    <a:pt x="1413" y="618"/>
                  </a:lnTo>
                  <a:lnTo>
                    <a:pt x="1386" y="697"/>
                  </a:lnTo>
                  <a:lnTo>
                    <a:pt x="1360" y="768"/>
                  </a:lnTo>
                  <a:lnTo>
                    <a:pt x="1316" y="839"/>
                  </a:lnTo>
                  <a:lnTo>
                    <a:pt x="1236" y="971"/>
                  </a:lnTo>
                  <a:lnTo>
                    <a:pt x="1139" y="1104"/>
                  </a:lnTo>
                  <a:lnTo>
                    <a:pt x="1051" y="1192"/>
                  </a:lnTo>
                  <a:lnTo>
                    <a:pt x="962" y="1280"/>
                  </a:lnTo>
                  <a:lnTo>
                    <a:pt x="768" y="1448"/>
                  </a:lnTo>
                  <a:lnTo>
                    <a:pt x="654" y="1545"/>
                  </a:lnTo>
                  <a:lnTo>
                    <a:pt x="548" y="1651"/>
                  </a:lnTo>
                  <a:lnTo>
                    <a:pt x="442" y="1757"/>
                  </a:lnTo>
                  <a:lnTo>
                    <a:pt x="407" y="1819"/>
                  </a:lnTo>
                  <a:lnTo>
                    <a:pt x="362" y="1881"/>
                  </a:lnTo>
                  <a:lnTo>
                    <a:pt x="336" y="1934"/>
                  </a:lnTo>
                  <a:lnTo>
                    <a:pt x="318" y="1995"/>
                  </a:lnTo>
                  <a:lnTo>
                    <a:pt x="301" y="2057"/>
                  </a:lnTo>
                  <a:lnTo>
                    <a:pt x="292" y="2110"/>
                  </a:lnTo>
                  <a:lnTo>
                    <a:pt x="292" y="2172"/>
                  </a:lnTo>
                  <a:lnTo>
                    <a:pt x="292" y="2234"/>
                  </a:lnTo>
                  <a:lnTo>
                    <a:pt x="301" y="2296"/>
                  </a:lnTo>
                  <a:lnTo>
                    <a:pt x="318" y="2357"/>
                  </a:lnTo>
                  <a:lnTo>
                    <a:pt x="362" y="2446"/>
                  </a:lnTo>
                  <a:lnTo>
                    <a:pt x="407" y="2543"/>
                  </a:lnTo>
                  <a:lnTo>
                    <a:pt x="521" y="2711"/>
                  </a:lnTo>
                  <a:lnTo>
                    <a:pt x="636" y="2887"/>
                  </a:lnTo>
                  <a:lnTo>
                    <a:pt x="689" y="2975"/>
                  </a:lnTo>
                  <a:lnTo>
                    <a:pt x="741" y="3064"/>
                  </a:lnTo>
                  <a:lnTo>
                    <a:pt x="548" y="2887"/>
                  </a:lnTo>
                  <a:lnTo>
                    <a:pt x="371" y="2711"/>
                  </a:lnTo>
                  <a:lnTo>
                    <a:pt x="274" y="2605"/>
                  </a:lnTo>
                  <a:lnTo>
                    <a:pt x="194" y="2507"/>
                  </a:lnTo>
                  <a:lnTo>
                    <a:pt x="115" y="2393"/>
                  </a:lnTo>
                  <a:lnTo>
                    <a:pt x="53" y="2278"/>
                  </a:lnTo>
                  <a:lnTo>
                    <a:pt x="18" y="2190"/>
                  </a:lnTo>
                  <a:lnTo>
                    <a:pt x="0" y="2092"/>
                  </a:lnTo>
                  <a:lnTo>
                    <a:pt x="0" y="1995"/>
                  </a:lnTo>
                  <a:lnTo>
                    <a:pt x="9" y="1951"/>
                  </a:lnTo>
                  <a:lnTo>
                    <a:pt x="18" y="1907"/>
                  </a:lnTo>
                  <a:lnTo>
                    <a:pt x="53" y="1819"/>
                  </a:lnTo>
                  <a:lnTo>
                    <a:pt x="106" y="1739"/>
                  </a:lnTo>
                  <a:lnTo>
                    <a:pt x="168" y="1660"/>
                  </a:lnTo>
                  <a:lnTo>
                    <a:pt x="239" y="1589"/>
                  </a:lnTo>
                  <a:lnTo>
                    <a:pt x="327" y="1501"/>
                  </a:lnTo>
                  <a:lnTo>
                    <a:pt x="424" y="1413"/>
                  </a:lnTo>
                  <a:lnTo>
                    <a:pt x="636" y="1254"/>
                  </a:lnTo>
                  <a:lnTo>
                    <a:pt x="839" y="1086"/>
                  </a:lnTo>
                  <a:lnTo>
                    <a:pt x="936" y="1007"/>
                  </a:lnTo>
                  <a:lnTo>
                    <a:pt x="1024" y="909"/>
                  </a:lnTo>
                  <a:lnTo>
                    <a:pt x="1121" y="803"/>
                  </a:lnTo>
                  <a:lnTo>
                    <a:pt x="1201" y="689"/>
                  </a:lnTo>
                  <a:lnTo>
                    <a:pt x="1236" y="618"/>
                  </a:lnTo>
                  <a:lnTo>
                    <a:pt x="1263" y="556"/>
                  </a:lnTo>
                  <a:lnTo>
                    <a:pt x="1289" y="486"/>
                  </a:lnTo>
                  <a:lnTo>
                    <a:pt x="1307" y="415"/>
                  </a:lnTo>
                  <a:lnTo>
                    <a:pt x="1325" y="318"/>
                  </a:lnTo>
                  <a:lnTo>
                    <a:pt x="1325" y="212"/>
                  </a:lnTo>
                  <a:lnTo>
                    <a:pt x="1316" y="106"/>
                  </a:lnTo>
                  <a:lnTo>
                    <a:pt x="1298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2"/>
            <p:cNvSpPr>
              <a:spLocks noChangeArrowheads="1"/>
            </p:cNvSpPr>
            <p:nvPr/>
          </p:nvSpPr>
          <p:spPr bwMode="gray">
            <a:xfrm>
              <a:off x="5478463" y="1849438"/>
              <a:ext cx="446087" cy="763587"/>
            </a:xfrm>
            <a:custGeom>
              <a:avLst/>
              <a:gdLst>
                <a:gd name="T0" fmla="*/ 45962095 w 1238"/>
                <a:gd name="T1" fmla="*/ 53838646 h 2120"/>
                <a:gd name="T2" fmla="*/ 72319062 w 1238"/>
                <a:gd name="T3" fmla="*/ 36584101 h 2120"/>
                <a:gd name="T4" fmla="*/ 101013122 w 1238"/>
                <a:gd name="T5" fmla="*/ 21795006 h 2120"/>
                <a:gd name="T6" fmla="*/ 160608255 w 1238"/>
                <a:gd name="T7" fmla="*/ 0 h 2120"/>
                <a:gd name="T8" fmla="*/ 112438787 w 1238"/>
                <a:gd name="T9" fmla="*/ 30875928 h 2120"/>
                <a:gd name="T10" fmla="*/ 78032075 w 1238"/>
                <a:gd name="T11" fmla="*/ 56173710 h 2120"/>
                <a:gd name="T12" fmla="*/ 67774956 w 1238"/>
                <a:gd name="T13" fmla="*/ 66422344 h 2120"/>
                <a:gd name="T14" fmla="*/ 52843653 w 1238"/>
                <a:gd name="T15" fmla="*/ 81341465 h 2120"/>
                <a:gd name="T16" fmla="*/ 43625002 w 1238"/>
                <a:gd name="T17" fmla="*/ 100801408 h 2120"/>
                <a:gd name="T18" fmla="*/ 41288271 w 1238"/>
                <a:gd name="T19" fmla="*/ 108844644 h 2120"/>
                <a:gd name="T20" fmla="*/ 42456817 w 1238"/>
                <a:gd name="T21" fmla="*/ 123634100 h 2120"/>
                <a:gd name="T22" fmla="*/ 45962095 w 1238"/>
                <a:gd name="T23" fmla="*/ 131677337 h 2120"/>
                <a:gd name="T24" fmla="*/ 59724852 w 1238"/>
                <a:gd name="T25" fmla="*/ 154640054 h 2120"/>
                <a:gd name="T26" fmla="*/ 74656155 w 1238"/>
                <a:gd name="T27" fmla="*/ 177472746 h 2120"/>
                <a:gd name="T28" fmla="*/ 78032075 w 1238"/>
                <a:gd name="T29" fmla="*/ 183310585 h 2120"/>
                <a:gd name="T30" fmla="*/ 82705899 w 1238"/>
                <a:gd name="T31" fmla="*/ 199267392 h 2120"/>
                <a:gd name="T32" fmla="*/ 80369167 w 1238"/>
                <a:gd name="T33" fmla="*/ 216521937 h 2120"/>
                <a:gd name="T34" fmla="*/ 78032075 w 1238"/>
                <a:gd name="T35" fmla="*/ 222230110 h 2120"/>
                <a:gd name="T36" fmla="*/ 69981970 w 1238"/>
                <a:gd name="T37" fmla="*/ 237149232 h 2120"/>
                <a:gd name="T38" fmla="*/ 58556305 w 1238"/>
                <a:gd name="T39" fmla="*/ 249732929 h 2120"/>
                <a:gd name="T40" fmla="*/ 31031152 w 1238"/>
                <a:gd name="T41" fmla="*/ 270360224 h 2120"/>
                <a:gd name="T42" fmla="*/ 27525514 w 1238"/>
                <a:gd name="T43" fmla="*/ 273733333 h 2120"/>
                <a:gd name="T44" fmla="*/ 24149594 w 1238"/>
                <a:gd name="T45" fmla="*/ 274901045 h 2120"/>
                <a:gd name="T46" fmla="*/ 33367884 w 1238"/>
                <a:gd name="T47" fmla="*/ 265690097 h 2120"/>
                <a:gd name="T48" fmla="*/ 42456817 w 1238"/>
                <a:gd name="T49" fmla="*/ 248565578 h 2120"/>
                <a:gd name="T50" fmla="*/ 45962095 w 1238"/>
                <a:gd name="T51" fmla="*/ 235981520 h 2120"/>
                <a:gd name="T52" fmla="*/ 45962095 w 1238"/>
                <a:gd name="T53" fmla="*/ 230273347 h 2120"/>
                <a:gd name="T54" fmla="*/ 41288271 w 1238"/>
                <a:gd name="T55" fmla="*/ 211851450 h 2120"/>
                <a:gd name="T56" fmla="*/ 29862606 w 1238"/>
                <a:gd name="T57" fmla="*/ 195894643 h 2120"/>
                <a:gd name="T58" fmla="*/ 17268395 w 1238"/>
                <a:gd name="T59" fmla="*/ 179807810 h 2120"/>
                <a:gd name="T60" fmla="*/ 8049744 w 1238"/>
                <a:gd name="T61" fmla="*/ 161515579 h 2120"/>
                <a:gd name="T62" fmla="*/ 1168546 w 1238"/>
                <a:gd name="T63" fmla="*/ 140888285 h 2120"/>
                <a:gd name="T64" fmla="*/ 1168546 w 1238"/>
                <a:gd name="T65" fmla="*/ 120260990 h 2120"/>
                <a:gd name="T66" fmla="*/ 2337092 w 1238"/>
                <a:gd name="T67" fmla="*/ 110012356 h 2120"/>
                <a:gd name="T68" fmla="*/ 10386837 w 1238"/>
                <a:gd name="T69" fmla="*/ 91590460 h 2120"/>
                <a:gd name="T70" fmla="*/ 22981047 w 1238"/>
                <a:gd name="T71" fmla="*/ 74465941 h 2120"/>
                <a:gd name="T72" fmla="*/ 37912350 w 1238"/>
                <a:gd name="T73" fmla="*/ 59546819 h 212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38" h="2120">
                  <a:moveTo>
                    <a:pt x="354" y="415"/>
                  </a:moveTo>
                  <a:lnTo>
                    <a:pt x="354" y="415"/>
                  </a:lnTo>
                  <a:lnTo>
                    <a:pt x="451" y="344"/>
                  </a:lnTo>
                  <a:lnTo>
                    <a:pt x="557" y="282"/>
                  </a:lnTo>
                  <a:lnTo>
                    <a:pt x="672" y="221"/>
                  </a:lnTo>
                  <a:lnTo>
                    <a:pt x="778" y="168"/>
                  </a:lnTo>
                  <a:lnTo>
                    <a:pt x="1008" y="79"/>
                  </a:lnTo>
                  <a:lnTo>
                    <a:pt x="1237" y="0"/>
                  </a:lnTo>
                  <a:lnTo>
                    <a:pt x="866" y="238"/>
                  </a:lnTo>
                  <a:lnTo>
                    <a:pt x="690" y="371"/>
                  </a:lnTo>
                  <a:lnTo>
                    <a:pt x="601" y="433"/>
                  </a:lnTo>
                  <a:lnTo>
                    <a:pt x="522" y="512"/>
                  </a:lnTo>
                  <a:lnTo>
                    <a:pt x="460" y="565"/>
                  </a:lnTo>
                  <a:lnTo>
                    <a:pt x="407" y="627"/>
                  </a:lnTo>
                  <a:lnTo>
                    <a:pt x="363" y="697"/>
                  </a:lnTo>
                  <a:lnTo>
                    <a:pt x="336" y="777"/>
                  </a:lnTo>
                  <a:lnTo>
                    <a:pt x="318" y="839"/>
                  </a:lnTo>
                  <a:lnTo>
                    <a:pt x="318" y="892"/>
                  </a:lnTo>
                  <a:lnTo>
                    <a:pt x="327" y="953"/>
                  </a:lnTo>
                  <a:lnTo>
                    <a:pt x="354" y="1015"/>
                  </a:lnTo>
                  <a:lnTo>
                    <a:pt x="398" y="1104"/>
                  </a:lnTo>
                  <a:lnTo>
                    <a:pt x="460" y="1192"/>
                  </a:lnTo>
                  <a:lnTo>
                    <a:pt x="522" y="1280"/>
                  </a:lnTo>
                  <a:lnTo>
                    <a:pt x="575" y="1368"/>
                  </a:lnTo>
                  <a:lnTo>
                    <a:pt x="601" y="1413"/>
                  </a:lnTo>
                  <a:lnTo>
                    <a:pt x="619" y="1448"/>
                  </a:lnTo>
                  <a:lnTo>
                    <a:pt x="637" y="1536"/>
                  </a:lnTo>
                  <a:lnTo>
                    <a:pt x="628" y="1624"/>
                  </a:lnTo>
                  <a:lnTo>
                    <a:pt x="619" y="1669"/>
                  </a:lnTo>
                  <a:lnTo>
                    <a:pt x="601" y="1713"/>
                  </a:lnTo>
                  <a:lnTo>
                    <a:pt x="575" y="1775"/>
                  </a:lnTo>
                  <a:lnTo>
                    <a:pt x="539" y="1828"/>
                  </a:lnTo>
                  <a:lnTo>
                    <a:pt x="495" y="1881"/>
                  </a:lnTo>
                  <a:lnTo>
                    <a:pt x="451" y="1925"/>
                  </a:lnTo>
                  <a:lnTo>
                    <a:pt x="354" y="2013"/>
                  </a:lnTo>
                  <a:lnTo>
                    <a:pt x="239" y="2084"/>
                  </a:lnTo>
                  <a:lnTo>
                    <a:pt x="212" y="2110"/>
                  </a:lnTo>
                  <a:lnTo>
                    <a:pt x="204" y="2119"/>
                  </a:lnTo>
                  <a:lnTo>
                    <a:pt x="186" y="2119"/>
                  </a:lnTo>
                  <a:lnTo>
                    <a:pt x="257" y="2048"/>
                  </a:lnTo>
                  <a:lnTo>
                    <a:pt x="310" y="1969"/>
                  </a:lnTo>
                  <a:lnTo>
                    <a:pt x="327" y="1916"/>
                  </a:lnTo>
                  <a:lnTo>
                    <a:pt x="345" y="1872"/>
                  </a:lnTo>
                  <a:lnTo>
                    <a:pt x="354" y="1819"/>
                  </a:lnTo>
                  <a:lnTo>
                    <a:pt x="354" y="1775"/>
                  </a:lnTo>
                  <a:lnTo>
                    <a:pt x="345" y="1695"/>
                  </a:lnTo>
                  <a:lnTo>
                    <a:pt x="318" y="1633"/>
                  </a:lnTo>
                  <a:lnTo>
                    <a:pt x="274" y="1572"/>
                  </a:lnTo>
                  <a:lnTo>
                    <a:pt x="230" y="1510"/>
                  </a:lnTo>
                  <a:lnTo>
                    <a:pt x="133" y="1386"/>
                  </a:lnTo>
                  <a:lnTo>
                    <a:pt x="98" y="1315"/>
                  </a:lnTo>
                  <a:lnTo>
                    <a:pt x="62" y="1245"/>
                  </a:lnTo>
                  <a:lnTo>
                    <a:pt x="36" y="1165"/>
                  </a:lnTo>
                  <a:lnTo>
                    <a:pt x="9" y="1086"/>
                  </a:lnTo>
                  <a:lnTo>
                    <a:pt x="0" y="1006"/>
                  </a:lnTo>
                  <a:lnTo>
                    <a:pt x="9" y="927"/>
                  </a:lnTo>
                  <a:lnTo>
                    <a:pt x="18" y="848"/>
                  </a:lnTo>
                  <a:lnTo>
                    <a:pt x="45" y="777"/>
                  </a:lnTo>
                  <a:lnTo>
                    <a:pt x="80" y="706"/>
                  </a:lnTo>
                  <a:lnTo>
                    <a:pt x="124" y="636"/>
                  </a:lnTo>
                  <a:lnTo>
                    <a:pt x="177" y="574"/>
                  </a:lnTo>
                  <a:lnTo>
                    <a:pt x="230" y="512"/>
                  </a:lnTo>
                  <a:lnTo>
                    <a:pt x="292" y="459"/>
                  </a:lnTo>
                  <a:lnTo>
                    <a:pt x="354" y="415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3"/>
            <p:cNvSpPr>
              <a:spLocks noChangeArrowheads="1"/>
            </p:cNvSpPr>
            <p:nvPr/>
          </p:nvSpPr>
          <p:spPr bwMode="gray">
            <a:xfrm>
              <a:off x="5897563" y="2530475"/>
              <a:ext cx="322262" cy="393700"/>
            </a:xfrm>
            <a:custGeom>
              <a:avLst/>
              <a:gdLst>
                <a:gd name="T0" fmla="*/ 16018551 w 893"/>
                <a:gd name="T1" fmla="*/ 12539435 h 1095"/>
                <a:gd name="T2" fmla="*/ 29953044 w 893"/>
                <a:gd name="T3" fmla="*/ 3490447 h 1095"/>
                <a:gd name="T4" fmla="*/ 45971595 w 893"/>
                <a:gd name="T5" fmla="*/ 0 h 1095"/>
                <a:gd name="T6" fmla="*/ 54045827 w 893"/>
                <a:gd name="T7" fmla="*/ 0 h 1095"/>
                <a:gd name="T8" fmla="*/ 67850406 w 893"/>
                <a:gd name="T9" fmla="*/ 0 h 1095"/>
                <a:gd name="T10" fmla="*/ 81654984 w 893"/>
                <a:gd name="T11" fmla="*/ 4653929 h 1095"/>
                <a:gd name="T12" fmla="*/ 94287438 w 893"/>
                <a:gd name="T13" fmla="*/ 10341546 h 1095"/>
                <a:gd name="T14" fmla="*/ 100147698 w 893"/>
                <a:gd name="T15" fmla="*/ 14866040 h 1095"/>
                <a:gd name="T16" fmla="*/ 107050168 w 893"/>
                <a:gd name="T17" fmla="*/ 24044463 h 1095"/>
                <a:gd name="T18" fmla="*/ 112780152 w 893"/>
                <a:gd name="T19" fmla="*/ 34256934 h 1095"/>
                <a:gd name="T20" fmla="*/ 114994124 w 893"/>
                <a:gd name="T21" fmla="*/ 45761962 h 1095"/>
                <a:gd name="T22" fmla="*/ 114994124 w 893"/>
                <a:gd name="T23" fmla="*/ 57137915 h 1095"/>
                <a:gd name="T24" fmla="*/ 113952276 w 893"/>
                <a:gd name="T25" fmla="*/ 63989373 h 1095"/>
                <a:gd name="T26" fmla="*/ 109264140 w 893"/>
                <a:gd name="T27" fmla="*/ 76528808 h 1095"/>
                <a:gd name="T28" fmla="*/ 96631686 w 893"/>
                <a:gd name="T29" fmla="*/ 92429255 h 1095"/>
                <a:gd name="T30" fmla="*/ 86343481 w 893"/>
                <a:gd name="T31" fmla="*/ 102770801 h 1095"/>
                <a:gd name="T32" fmla="*/ 66678281 w 893"/>
                <a:gd name="T33" fmla="*/ 115310236 h 1095"/>
                <a:gd name="T34" fmla="*/ 44799470 w 893"/>
                <a:gd name="T35" fmla="*/ 126686188 h 1095"/>
                <a:gd name="T36" fmla="*/ 0 w 893"/>
                <a:gd name="T37" fmla="*/ 141422793 h 1095"/>
                <a:gd name="T38" fmla="*/ 5730345 w 893"/>
                <a:gd name="T39" fmla="*/ 136898299 h 1095"/>
                <a:gd name="T40" fmla="*/ 23050935 w 893"/>
                <a:gd name="T41" fmla="*/ 126686188 h 1095"/>
                <a:gd name="T42" fmla="*/ 55217952 w 893"/>
                <a:gd name="T43" fmla="*/ 102770801 h 1095"/>
                <a:gd name="T44" fmla="*/ 70194654 w 893"/>
                <a:gd name="T45" fmla="*/ 89067884 h 1095"/>
                <a:gd name="T46" fmla="*/ 77096763 w 893"/>
                <a:gd name="T47" fmla="*/ 78855413 h 1095"/>
                <a:gd name="T48" fmla="*/ 83999232 w 893"/>
                <a:gd name="T49" fmla="*/ 61662409 h 1095"/>
                <a:gd name="T50" fmla="*/ 86343481 w 893"/>
                <a:gd name="T51" fmla="*/ 49122974 h 1095"/>
                <a:gd name="T52" fmla="*/ 85171357 w 893"/>
                <a:gd name="T53" fmla="*/ 43435357 h 1095"/>
                <a:gd name="T54" fmla="*/ 79441011 w 893"/>
                <a:gd name="T55" fmla="*/ 29732440 h 1095"/>
                <a:gd name="T56" fmla="*/ 70194654 w 893"/>
                <a:gd name="T57" fmla="*/ 18356487 h 1095"/>
                <a:gd name="T58" fmla="*/ 57562200 w 893"/>
                <a:gd name="T59" fmla="*/ 11505029 h 1095"/>
                <a:gd name="T60" fmla="*/ 42585498 w 893"/>
                <a:gd name="T61" fmla="*/ 8014941 h 1095"/>
                <a:gd name="T62" fmla="*/ 36855513 w 893"/>
                <a:gd name="T63" fmla="*/ 8014941 h 1095"/>
                <a:gd name="T64" fmla="*/ 16018551 w 893"/>
                <a:gd name="T65" fmla="*/ 12539435 h 10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893" h="1095">
                  <a:moveTo>
                    <a:pt x="123" y="97"/>
                  </a:moveTo>
                  <a:lnTo>
                    <a:pt x="123" y="97"/>
                  </a:lnTo>
                  <a:lnTo>
                    <a:pt x="177" y="53"/>
                  </a:lnTo>
                  <a:lnTo>
                    <a:pt x="230" y="27"/>
                  </a:lnTo>
                  <a:lnTo>
                    <a:pt x="291" y="9"/>
                  </a:lnTo>
                  <a:lnTo>
                    <a:pt x="353" y="0"/>
                  </a:lnTo>
                  <a:lnTo>
                    <a:pt x="415" y="0"/>
                  </a:lnTo>
                  <a:lnTo>
                    <a:pt x="468" y="0"/>
                  </a:lnTo>
                  <a:lnTo>
                    <a:pt x="521" y="0"/>
                  </a:lnTo>
                  <a:lnTo>
                    <a:pt x="574" y="18"/>
                  </a:lnTo>
                  <a:lnTo>
                    <a:pt x="627" y="36"/>
                  </a:lnTo>
                  <a:lnTo>
                    <a:pt x="671" y="53"/>
                  </a:lnTo>
                  <a:lnTo>
                    <a:pt x="724" y="80"/>
                  </a:lnTo>
                  <a:lnTo>
                    <a:pt x="769" y="115"/>
                  </a:lnTo>
                  <a:lnTo>
                    <a:pt x="795" y="150"/>
                  </a:lnTo>
                  <a:lnTo>
                    <a:pt x="822" y="186"/>
                  </a:lnTo>
                  <a:lnTo>
                    <a:pt x="848" y="221"/>
                  </a:lnTo>
                  <a:lnTo>
                    <a:pt x="866" y="265"/>
                  </a:lnTo>
                  <a:lnTo>
                    <a:pt x="883" y="309"/>
                  </a:lnTo>
                  <a:lnTo>
                    <a:pt x="883" y="354"/>
                  </a:lnTo>
                  <a:lnTo>
                    <a:pt x="892" y="398"/>
                  </a:lnTo>
                  <a:lnTo>
                    <a:pt x="883" y="442"/>
                  </a:lnTo>
                  <a:lnTo>
                    <a:pt x="875" y="495"/>
                  </a:lnTo>
                  <a:lnTo>
                    <a:pt x="857" y="548"/>
                  </a:lnTo>
                  <a:lnTo>
                    <a:pt x="839" y="592"/>
                  </a:lnTo>
                  <a:lnTo>
                    <a:pt x="804" y="636"/>
                  </a:lnTo>
                  <a:lnTo>
                    <a:pt x="742" y="715"/>
                  </a:lnTo>
                  <a:lnTo>
                    <a:pt x="663" y="795"/>
                  </a:lnTo>
                  <a:lnTo>
                    <a:pt x="592" y="848"/>
                  </a:lnTo>
                  <a:lnTo>
                    <a:pt x="512" y="892"/>
                  </a:lnTo>
                  <a:lnTo>
                    <a:pt x="433" y="936"/>
                  </a:lnTo>
                  <a:lnTo>
                    <a:pt x="344" y="980"/>
                  </a:lnTo>
                  <a:lnTo>
                    <a:pt x="177" y="1042"/>
                  </a:lnTo>
                  <a:lnTo>
                    <a:pt x="0" y="1094"/>
                  </a:lnTo>
                  <a:lnTo>
                    <a:pt x="44" y="1059"/>
                  </a:lnTo>
                  <a:lnTo>
                    <a:pt x="177" y="980"/>
                  </a:lnTo>
                  <a:lnTo>
                    <a:pt x="309" y="892"/>
                  </a:lnTo>
                  <a:lnTo>
                    <a:pt x="424" y="795"/>
                  </a:lnTo>
                  <a:lnTo>
                    <a:pt x="486" y="742"/>
                  </a:lnTo>
                  <a:lnTo>
                    <a:pt x="539" y="689"/>
                  </a:lnTo>
                  <a:lnTo>
                    <a:pt x="592" y="610"/>
                  </a:lnTo>
                  <a:lnTo>
                    <a:pt x="636" y="521"/>
                  </a:lnTo>
                  <a:lnTo>
                    <a:pt x="645" y="477"/>
                  </a:lnTo>
                  <a:lnTo>
                    <a:pt x="654" y="424"/>
                  </a:lnTo>
                  <a:lnTo>
                    <a:pt x="663" y="380"/>
                  </a:lnTo>
                  <a:lnTo>
                    <a:pt x="654" y="336"/>
                  </a:lnTo>
                  <a:lnTo>
                    <a:pt x="636" y="274"/>
                  </a:lnTo>
                  <a:lnTo>
                    <a:pt x="610" y="230"/>
                  </a:lnTo>
                  <a:lnTo>
                    <a:pt x="574" y="186"/>
                  </a:lnTo>
                  <a:lnTo>
                    <a:pt x="539" y="142"/>
                  </a:lnTo>
                  <a:lnTo>
                    <a:pt x="495" y="115"/>
                  </a:lnTo>
                  <a:lnTo>
                    <a:pt x="442" y="89"/>
                  </a:lnTo>
                  <a:lnTo>
                    <a:pt x="389" y="71"/>
                  </a:lnTo>
                  <a:lnTo>
                    <a:pt x="327" y="62"/>
                  </a:lnTo>
                  <a:lnTo>
                    <a:pt x="283" y="62"/>
                  </a:lnTo>
                  <a:lnTo>
                    <a:pt x="230" y="71"/>
                  </a:lnTo>
                  <a:lnTo>
                    <a:pt x="123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4"/>
            <p:cNvSpPr>
              <a:spLocks noChangeArrowheads="1"/>
            </p:cNvSpPr>
            <p:nvPr/>
          </p:nvSpPr>
          <p:spPr bwMode="gray">
            <a:xfrm>
              <a:off x="4892675" y="2549525"/>
              <a:ext cx="1011238" cy="174625"/>
            </a:xfrm>
            <a:custGeom>
              <a:avLst/>
              <a:gdLst>
                <a:gd name="T0" fmla="*/ 22922714 w 2810"/>
                <a:gd name="T1" fmla="*/ 21600431 h 487"/>
                <a:gd name="T2" fmla="*/ 73301080 w 2810"/>
                <a:gd name="T3" fmla="*/ 5657205 h 487"/>
                <a:gd name="T4" fmla="*/ 99591109 w 2810"/>
                <a:gd name="T5" fmla="*/ 1157115 h 487"/>
                <a:gd name="T6" fmla="*/ 125881137 w 2810"/>
                <a:gd name="T7" fmla="*/ 0 h 487"/>
                <a:gd name="T8" fmla="*/ 95058171 w 2810"/>
                <a:gd name="T9" fmla="*/ 7971793 h 487"/>
                <a:gd name="T10" fmla="*/ 65271634 w 2810"/>
                <a:gd name="T11" fmla="*/ 19286202 h 487"/>
                <a:gd name="T12" fmla="*/ 58407811 w 2810"/>
                <a:gd name="T13" fmla="*/ 23915019 h 487"/>
                <a:gd name="T14" fmla="*/ 52709611 w 2810"/>
                <a:gd name="T15" fmla="*/ 29572224 h 487"/>
                <a:gd name="T16" fmla="*/ 52709611 w 2810"/>
                <a:gd name="T17" fmla="*/ 31886453 h 487"/>
                <a:gd name="T18" fmla="*/ 57242189 w 2810"/>
                <a:gd name="T19" fmla="*/ 36386543 h 487"/>
                <a:gd name="T20" fmla="*/ 66437257 w 2810"/>
                <a:gd name="T21" fmla="*/ 39729518 h 487"/>
                <a:gd name="T22" fmla="*/ 96223794 w 2810"/>
                <a:gd name="T23" fmla="*/ 43200862 h 487"/>
                <a:gd name="T24" fmla="*/ 129377646 w 2810"/>
                <a:gd name="T25" fmla="*/ 44358336 h 487"/>
                <a:gd name="T26" fmla="*/ 198016595 w 2810"/>
                <a:gd name="T27" fmla="*/ 43200862 h 487"/>
                <a:gd name="T28" fmla="*/ 231040893 w 2810"/>
                <a:gd name="T29" fmla="*/ 42043748 h 487"/>
                <a:gd name="T30" fmla="*/ 297478150 w 2810"/>
                <a:gd name="T31" fmla="*/ 35229428 h 487"/>
                <a:gd name="T32" fmla="*/ 363785853 w 2810"/>
                <a:gd name="T33" fmla="*/ 26100521 h 487"/>
                <a:gd name="T34" fmla="*/ 335294132 w 2810"/>
                <a:gd name="T35" fmla="*/ 40886633 h 487"/>
                <a:gd name="T36" fmla="*/ 331797624 w 2810"/>
                <a:gd name="T37" fmla="*/ 43200862 h 487"/>
                <a:gd name="T38" fmla="*/ 320400864 w 2810"/>
                <a:gd name="T39" fmla="*/ 46543838 h 487"/>
                <a:gd name="T40" fmla="*/ 299809395 w 2810"/>
                <a:gd name="T41" fmla="*/ 50015540 h 487"/>
                <a:gd name="T42" fmla="*/ 237904716 w 2810"/>
                <a:gd name="T43" fmla="*/ 59015720 h 487"/>
                <a:gd name="T44" fmla="*/ 155667675 w 2810"/>
                <a:gd name="T45" fmla="*/ 62487064 h 487"/>
                <a:gd name="T46" fmla="*/ 123679446 w 2810"/>
                <a:gd name="T47" fmla="*/ 62487064 h 487"/>
                <a:gd name="T48" fmla="*/ 91561663 w 2810"/>
                <a:gd name="T49" fmla="*/ 61329949 h 487"/>
                <a:gd name="T50" fmla="*/ 38981605 w 2810"/>
                <a:gd name="T51" fmla="*/ 55672745 h 487"/>
                <a:gd name="T52" fmla="*/ 20591829 w 2810"/>
                <a:gd name="T53" fmla="*/ 51172655 h 487"/>
                <a:gd name="T54" fmla="*/ 5827754 w 2810"/>
                <a:gd name="T55" fmla="*/ 45386723 h 487"/>
                <a:gd name="T56" fmla="*/ 2331245 w 2810"/>
                <a:gd name="T57" fmla="*/ 43200862 h 487"/>
                <a:gd name="T58" fmla="*/ 0 w 2810"/>
                <a:gd name="T59" fmla="*/ 38700773 h 487"/>
                <a:gd name="T60" fmla="*/ 1165623 w 2810"/>
                <a:gd name="T61" fmla="*/ 34072314 h 487"/>
                <a:gd name="T62" fmla="*/ 6863823 w 2810"/>
                <a:gd name="T63" fmla="*/ 30729339 h 487"/>
                <a:gd name="T64" fmla="*/ 22922714 w 2810"/>
                <a:gd name="T65" fmla="*/ 21600431 h 48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810" h="487">
                  <a:moveTo>
                    <a:pt x="177" y="168"/>
                  </a:moveTo>
                  <a:lnTo>
                    <a:pt x="177" y="168"/>
                  </a:lnTo>
                  <a:lnTo>
                    <a:pt x="372" y="97"/>
                  </a:lnTo>
                  <a:lnTo>
                    <a:pt x="566" y="44"/>
                  </a:lnTo>
                  <a:lnTo>
                    <a:pt x="663" y="18"/>
                  </a:lnTo>
                  <a:lnTo>
                    <a:pt x="769" y="9"/>
                  </a:lnTo>
                  <a:lnTo>
                    <a:pt x="875" y="0"/>
                  </a:lnTo>
                  <a:lnTo>
                    <a:pt x="972" y="0"/>
                  </a:lnTo>
                  <a:lnTo>
                    <a:pt x="734" y="62"/>
                  </a:lnTo>
                  <a:lnTo>
                    <a:pt x="619" y="106"/>
                  </a:lnTo>
                  <a:lnTo>
                    <a:pt x="504" y="150"/>
                  </a:lnTo>
                  <a:lnTo>
                    <a:pt x="451" y="186"/>
                  </a:lnTo>
                  <a:lnTo>
                    <a:pt x="425" y="203"/>
                  </a:lnTo>
                  <a:lnTo>
                    <a:pt x="407" y="230"/>
                  </a:lnTo>
                  <a:lnTo>
                    <a:pt x="407" y="248"/>
                  </a:lnTo>
                  <a:lnTo>
                    <a:pt x="416" y="265"/>
                  </a:lnTo>
                  <a:lnTo>
                    <a:pt x="442" y="283"/>
                  </a:lnTo>
                  <a:lnTo>
                    <a:pt x="513" y="309"/>
                  </a:lnTo>
                  <a:lnTo>
                    <a:pt x="592" y="318"/>
                  </a:lnTo>
                  <a:lnTo>
                    <a:pt x="743" y="336"/>
                  </a:lnTo>
                  <a:lnTo>
                    <a:pt x="999" y="345"/>
                  </a:lnTo>
                  <a:lnTo>
                    <a:pt x="1264" y="345"/>
                  </a:lnTo>
                  <a:lnTo>
                    <a:pt x="1529" y="336"/>
                  </a:lnTo>
                  <a:lnTo>
                    <a:pt x="1784" y="327"/>
                  </a:lnTo>
                  <a:lnTo>
                    <a:pt x="2041" y="301"/>
                  </a:lnTo>
                  <a:lnTo>
                    <a:pt x="2297" y="274"/>
                  </a:lnTo>
                  <a:lnTo>
                    <a:pt x="2809" y="203"/>
                  </a:lnTo>
                  <a:lnTo>
                    <a:pt x="2695" y="256"/>
                  </a:lnTo>
                  <a:lnTo>
                    <a:pt x="2589" y="318"/>
                  </a:lnTo>
                  <a:lnTo>
                    <a:pt x="2562" y="336"/>
                  </a:lnTo>
                  <a:lnTo>
                    <a:pt x="2536" y="345"/>
                  </a:lnTo>
                  <a:lnTo>
                    <a:pt x="2474" y="362"/>
                  </a:lnTo>
                  <a:lnTo>
                    <a:pt x="2315" y="389"/>
                  </a:lnTo>
                  <a:lnTo>
                    <a:pt x="2156" y="415"/>
                  </a:lnTo>
                  <a:lnTo>
                    <a:pt x="1837" y="459"/>
                  </a:lnTo>
                  <a:lnTo>
                    <a:pt x="1520" y="477"/>
                  </a:lnTo>
                  <a:lnTo>
                    <a:pt x="1202" y="486"/>
                  </a:lnTo>
                  <a:lnTo>
                    <a:pt x="955" y="486"/>
                  </a:lnTo>
                  <a:lnTo>
                    <a:pt x="707" y="477"/>
                  </a:lnTo>
                  <a:lnTo>
                    <a:pt x="433" y="451"/>
                  </a:lnTo>
                  <a:lnTo>
                    <a:pt x="301" y="433"/>
                  </a:lnTo>
                  <a:lnTo>
                    <a:pt x="159" y="398"/>
                  </a:lnTo>
                  <a:lnTo>
                    <a:pt x="89" y="380"/>
                  </a:lnTo>
                  <a:lnTo>
                    <a:pt x="45" y="353"/>
                  </a:lnTo>
                  <a:lnTo>
                    <a:pt x="18" y="336"/>
                  </a:lnTo>
                  <a:lnTo>
                    <a:pt x="0" y="318"/>
                  </a:lnTo>
                  <a:lnTo>
                    <a:pt x="0" y="301"/>
                  </a:lnTo>
                  <a:lnTo>
                    <a:pt x="0" y="283"/>
                  </a:lnTo>
                  <a:lnTo>
                    <a:pt x="9" y="265"/>
                  </a:lnTo>
                  <a:lnTo>
                    <a:pt x="53" y="239"/>
                  </a:lnTo>
                  <a:lnTo>
                    <a:pt x="89" y="212"/>
                  </a:lnTo>
                  <a:lnTo>
                    <a:pt x="177" y="168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5"/>
            <p:cNvSpPr>
              <a:spLocks noChangeArrowheads="1"/>
            </p:cNvSpPr>
            <p:nvPr/>
          </p:nvSpPr>
          <p:spPr bwMode="gray">
            <a:xfrm>
              <a:off x="5053013" y="2778125"/>
              <a:ext cx="776287" cy="161925"/>
            </a:xfrm>
            <a:custGeom>
              <a:avLst/>
              <a:gdLst>
                <a:gd name="T0" fmla="*/ 6871004 w 2156"/>
                <a:gd name="T1" fmla="*/ 14890263 h 450"/>
                <a:gd name="T2" fmla="*/ 6871004 w 2156"/>
                <a:gd name="T3" fmla="*/ 14890263 h 450"/>
                <a:gd name="T4" fmla="*/ 14908959 w 2156"/>
                <a:gd name="T5" fmla="*/ 10228982 h 450"/>
                <a:gd name="T6" fmla="*/ 21779963 w 2156"/>
                <a:gd name="T7" fmla="*/ 5697241 h 450"/>
                <a:gd name="T8" fmla="*/ 37855513 w 2156"/>
                <a:gd name="T9" fmla="*/ 0 h 450"/>
                <a:gd name="T10" fmla="*/ 37855513 w 2156"/>
                <a:gd name="T11" fmla="*/ 0 h 450"/>
                <a:gd name="T12" fmla="*/ 33188430 w 2156"/>
                <a:gd name="T13" fmla="*/ 6862382 h 450"/>
                <a:gd name="T14" fmla="*/ 30984509 w 2156"/>
                <a:gd name="T15" fmla="*/ 10228982 h 450"/>
                <a:gd name="T16" fmla="*/ 29817918 w 2156"/>
                <a:gd name="T17" fmla="*/ 13724763 h 450"/>
                <a:gd name="T18" fmla="*/ 29817918 w 2156"/>
                <a:gd name="T19" fmla="*/ 13724763 h 450"/>
                <a:gd name="T20" fmla="*/ 29817918 w 2156"/>
                <a:gd name="T21" fmla="*/ 16055404 h 450"/>
                <a:gd name="T22" fmla="*/ 30984509 w 2156"/>
                <a:gd name="T23" fmla="*/ 18256864 h 450"/>
                <a:gd name="T24" fmla="*/ 35521971 w 2156"/>
                <a:gd name="T25" fmla="*/ 21752645 h 450"/>
                <a:gd name="T26" fmla="*/ 35521971 w 2156"/>
                <a:gd name="T27" fmla="*/ 21752645 h 450"/>
                <a:gd name="T28" fmla="*/ 44726517 w 2156"/>
                <a:gd name="T29" fmla="*/ 25119245 h 450"/>
                <a:gd name="T30" fmla="*/ 53931423 w 2156"/>
                <a:gd name="T31" fmla="*/ 27449886 h 450"/>
                <a:gd name="T32" fmla="*/ 53931423 w 2156"/>
                <a:gd name="T33" fmla="*/ 27449886 h 450"/>
                <a:gd name="T34" fmla="*/ 80248489 w 2156"/>
                <a:gd name="T35" fmla="*/ 29780526 h 450"/>
                <a:gd name="T36" fmla="*/ 105399323 w 2156"/>
                <a:gd name="T37" fmla="*/ 30816127 h 450"/>
                <a:gd name="T38" fmla="*/ 130679419 w 2156"/>
                <a:gd name="T39" fmla="*/ 30816127 h 450"/>
                <a:gd name="T40" fmla="*/ 156867223 w 2156"/>
                <a:gd name="T41" fmla="*/ 30816127 h 450"/>
                <a:gd name="T42" fmla="*/ 156867223 w 2156"/>
                <a:gd name="T43" fmla="*/ 30816127 h 450"/>
                <a:gd name="T44" fmla="*/ 179814137 w 2156"/>
                <a:gd name="T45" fmla="*/ 28615026 h 450"/>
                <a:gd name="T46" fmla="*/ 203798021 w 2156"/>
                <a:gd name="T47" fmla="*/ 26284386 h 450"/>
                <a:gd name="T48" fmla="*/ 249691129 w 2156"/>
                <a:gd name="T49" fmla="*/ 18256864 h 450"/>
                <a:gd name="T50" fmla="*/ 249691129 w 2156"/>
                <a:gd name="T51" fmla="*/ 18256864 h 450"/>
                <a:gd name="T52" fmla="*/ 256562493 w 2156"/>
                <a:gd name="T53" fmla="*/ 23953745 h 450"/>
                <a:gd name="T54" fmla="*/ 263433498 w 2156"/>
                <a:gd name="T55" fmla="*/ 28615026 h 450"/>
                <a:gd name="T56" fmla="*/ 279379426 w 2156"/>
                <a:gd name="T57" fmla="*/ 36642908 h 450"/>
                <a:gd name="T58" fmla="*/ 279379426 w 2156"/>
                <a:gd name="T59" fmla="*/ 36642908 h 450"/>
                <a:gd name="T60" fmla="*/ 250728459 w 2156"/>
                <a:gd name="T61" fmla="*/ 43505289 h 450"/>
                <a:gd name="T62" fmla="*/ 222207113 w 2156"/>
                <a:gd name="T63" fmla="*/ 49072991 h 450"/>
                <a:gd name="T64" fmla="*/ 193556146 w 2156"/>
                <a:gd name="T65" fmla="*/ 53604732 h 450"/>
                <a:gd name="T66" fmla="*/ 164905178 w 2156"/>
                <a:gd name="T67" fmla="*/ 56971332 h 450"/>
                <a:gd name="T68" fmla="*/ 164905178 w 2156"/>
                <a:gd name="T69" fmla="*/ 56971332 h 450"/>
                <a:gd name="T70" fmla="*/ 137550423 w 2156"/>
                <a:gd name="T71" fmla="*/ 58136473 h 450"/>
                <a:gd name="T72" fmla="*/ 110066407 w 2156"/>
                <a:gd name="T73" fmla="*/ 58136473 h 450"/>
                <a:gd name="T74" fmla="*/ 82452409 w 2156"/>
                <a:gd name="T75" fmla="*/ 55935372 h 450"/>
                <a:gd name="T76" fmla="*/ 54968393 w 2156"/>
                <a:gd name="T77" fmla="*/ 52439591 h 450"/>
                <a:gd name="T78" fmla="*/ 54968393 w 2156"/>
                <a:gd name="T79" fmla="*/ 52439591 h 450"/>
                <a:gd name="T80" fmla="*/ 34355381 w 2156"/>
                <a:gd name="T81" fmla="*/ 47907490 h 450"/>
                <a:gd name="T82" fmla="*/ 24113505 w 2156"/>
                <a:gd name="T83" fmla="*/ 45706390 h 450"/>
                <a:gd name="T84" fmla="*/ 13742008 w 2156"/>
                <a:gd name="T85" fmla="*/ 41174649 h 450"/>
                <a:gd name="T86" fmla="*/ 13742008 w 2156"/>
                <a:gd name="T87" fmla="*/ 41174649 h 450"/>
                <a:gd name="T88" fmla="*/ 5704413 w 2156"/>
                <a:gd name="T89" fmla="*/ 35477408 h 450"/>
                <a:gd name="T90" fmla="*/ 2333542 w 2156"/>
                <a:gd name="T91" fmla="*/ 31981627 h 450"/>
                <a:gd name="T92" fmla="*/ 0 w 2156"/>
                <a:gd name="T93" fmla="*/ 28615026 h 450"/>
                <a:gd name="T94" fmla="*/ 0 w 2156"/>
                <a:gd name="T95" fmla="*/ 28615026 h 450"/>
                <a:gd name="T96" fmla="*/ 0 w 2156"/>
                <a:gd name="T97" fmla="*/ 23953745 h 450"/>
                <a:gd name="T98" fmla="*/ 2333542 w 2156"/>
                <a:gd name="T99" fmla="*/ 20587504 h 450"/>
                <a:gd name="T100" fmla="*/ 4667084 w 2156"/>
                <a:gd name="T101" fmla="*/ 17091364 h 450"/>
                <a:gd name="T102" fmla="*/ 6871004 w 2156"/>
                <a:gd name="T103" fmla="*/ 14890263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56" h="450">
                  <a:moveTo>
                    <a:pt x="53" y="115"/>
                  </a:moveTo>
                  <a:lnTo>
                    <a:pt x="53" y="115"/>
                  </a:lnTo>
                  <a:lnTo>
                    <a:pt x="115" y="79"/>
                  </a:lnTo>
                  <a:lnTo>
                    <a:pt x="168" y="44"/>
                  </a:lnTo>
                  <a:lnTo>
                    <a:pt x="292" y="0"/>
                  </a:lnTo>
                  <a:lnTo>
                    <a:pt x="256" y="53"/>
                  </a:lnTo>
                  <a:lnTo>
                    <a:pt x="239" y="79"/>
                  </a:lnTo>
                  <a:lnTo>
                    <a:pt x="230" y="106"/>
                  </a:lnTo>
                  <a:lnTo>
                    <a:pt x="230" y="124"/>
                  </a:lnTo>
                  <a:lnTo>
                    <a:pt x="239" y="141"/>
                  </a:lnTo>
                  <a:lnTo>
                    <a:pt x="274" y="168"/>
                  </a:lnTo>
                  <a:lnTo>
                    <a:pt x="345" y="194"/>
                  </a:lnTo>
                  <a:lnTo>
                    <a:pt x="416" y="212"/>
                  </a:lnTo>
                  <a:lnTo>
                    <a:pt x="619" y="230"/>
                  </a:lnTo>
                  <a:lnTo>
                    <a:pt x="813" y="238"/>
                  </a:lnTo>
                  <a:lnTo>
                    <a:pt x="1008" y="238"/>
                  </a:lnTo>
                  <a:lnTo>
                    <a:pt x="1210" y="238"/>
                  </a:lnTo>
                  <a:lnTo>
                    <a:pt x="1387" y="221"/>
                  </a:lnTo>
                  <a:lnTo>
                    <a:pt x="1572" y="203"/>
                  </a:lnTo>
                  <a:lnTo>
                    <a:pt x="1926" y="141"/>
                  </a:lnTo>
                  <a:lnTo>
                    <a:pt x="1979" y="185"/>
                  </a:lnTo>
                  <a:lnTo>
                    <a:pt x="2032" y="221"/>
                  </a:lnTo>
                  <a:lnTo>
                    <a:pt x="2155" y="283"/>
                  </a:lnTo>
                  <a:lnTo>
                    <a:pt x="1934" y="336"/>
                  </a:lnTo>
                  <a:lnTo>
                    <a:pt x="1714" y="379"/>
                  </a:lnTo>
                  <a:lnTo>
                    <a:pt x="1493" y="414"/>
                  </a:lnTo>
                  <a:lnTo>
                    <a:pt x="1272" y="440"/>
                  </a:lnTo>
                  <a:lnTo>
                    <a:pt x="1061" y="449"/>
                  </a:lnTo>
                  <a:lnTo>
                    <a:pt x="849" y="449"/>
                  </a:lnTo>
                  <a:lnTo>
                    <a:pt x="636" y="432"/>
                  </a:lnTo>
                  <a:lnTo>
                    <a:pt x="424" y="405"/>
                  </a:lnTo>
                  <a:lnTo>
                    <a:pt x="265" y="370"/>
                  </a:lnTo>
                  <a:lnTo>
                    <a:pt x="186" y="353"/>
                  </a:lnTo>
                  <a:lnTo>
                    <a:pt x="106" y="318"/>
                  </a:lnTo>
                  <a:lnTo>
                    <a:pt x="44" y="274"/>
                  </a:lnTo>
                  <a:lnTo>
                    <a:pt x="18" y="247"/>
                  </a:lnTo>
                  <a:lnTo>
                    <a:pt x="0" y="221"/>
                  </a:lnTo>
                  <a:lnTo>
                    <a:pt x="0" y="185"/>
                  </a:lnTo>
                  <a:lnTo>
                    <a:pt x="18" y="159"/>
                  </a:lnTo>
                  <a:lnTo>
                    <a:pt x="36" y="132"/>
                  </a:lnTo>
                  <a:lnTo>
                    <a:pt x="53" y="115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6"/>
            <p:cNvSpPr>
              <a:spLocks noChangeArrowheads="1"/>
            </p:cNvSpPr>
            <p:nvPr/>
          </p:nvSpPr>
          <p:spPr bwMode="gray">
            <a:xfrm>
              <a:off x="5113338" y="2997200"/>
              <a:ext cx="681037" cy="165100"/>
            </a:xfrm>
            <a:custGeom>
              <a:avLst/>
              <a:gdLst>
                <a:gd name="T0" fmla="*/ 5706881 w 1891"/>
                <a:gd name="T1" fmla="*/ 12495558 h 460"/>
                <a:gd name="T2" fmla="*/ 5706881 w 1891"/>
                <a:gd name="T3" fmla="*/ 12495558 h 460"/>
                <a:gd name="T4" fmla="*/ 12581357 w 1891"/>
                <a:gd name="T5" fmla="*/ 9146181 h 460"/>
                <a:gd name="T6" fmla="*/ 19455833 w 1891"/>
                <a:gd name="T7" fmla="*/ 5667955 h 460"/>
                <a:gd name="T8" fmla="*/ 34372020 w 1891"/>
                <a:gd name="T9" fmla="*/ 0 h 460"/>
                <a:gd name="T10" fmla="*/ 34372020 w 1891"/>
                <a:gd name="T11" fmla="*/ 0 h 460"/>
                <a:gd name="T12" fmla="*/ 28664779 w 1891"/>
                <a:gd name="T13" fmla="*/ 5667955 h 460"/>
                <a:gd name="T14" fmla="*/ 27497544 w 1891"/>
                <a:gd name="T15" fmla="*/ 9146181 h 460"/>
                <a:gd name="T16" fmla="*/ 27497544 w 1891"/>
                <a:gd name="T17" fmla="*/ 12495558 h 460"/>
                <a:gd name="T18" fmla="*/ 27497544 w 1891"/>
                <a:gd name="T19" fmla="*/ 12495558 h 460"/>
                <a:gd name="T20" fmla="*/ 32166843 w 1891"/>
                <a:gd name="T21" fmla="*/ 15973425 h 460"/>
                <a:gd name="T22" fmla="*/ 36706490 w 1891"/>
                <a:gd name="T23" fmla="*/ 18163512 h 460"/>
                <a:gd name="T24" fmla="*/ 48120612 w 1891"/>
                <a:gd name="T25" fmla="*/ 20482091 h 460"/>
                <a:gd name="T26" fmla="*/ 48120612 w 1891"/>
                <a:gd name="T27" fmla="*/ 20482091 h 460"/>
                <a:gd name="T28" fmla="*/ 71078510 w 1891"/>
                <a:gd name="T29" fmla="*/ 22801028 h 460"/>
                <a:gd name="T30" fmla="*/ 94036408 w 1891"/>
                <a:gd name="T31" fmla="*/ 24990756 h 460"/>
                <a:gd name="T32" fmla="*/ 115827071 w 1891"/>
                <a:gd name="T33" fmla="*/ 24990756 h 460"/>
                <a:gd name="T34" fmla="*/ 138525303 w 1891"/>
                <a:gd name="T35" fmla="*/ 23960317 h 460"/>
                <a:gd name="T36" fmla="*/ 138525303 w 1891"/>
                <a:gd name="T37" fmla="*/ 23960317 h 460"/>
                <a:gd name="T38" fmla="*/ 155776319 w 1891"/>
                <a:gd name="T39" fmla="*/ 22801028 h 460"/>
                <a:gd name="T40" fmla="*/ 171859741 w 1891"/>
                <a:gd name="T41" fmla="*/ 20482091 h 460"/>
                <a:gd name="T42" fmla="*/ 205064526 w 1891"/>
                <a:gd name="T43" fmla="*/ 14814136 h 460"/>
                <a:gd name="T44" fmla="*/ 205064526 w 1891"/>
                <a:gd name="T45" fmla="*/ 14814136 h 460"/>
                <a:gd name="T46" fmla="*/ 224520360 w 1891"/>
                <a:gd name="T47" fmla="*/ 24990756 h 460"/>
                <a:gd name="T48" fmla="*/ 245143428 w 1891"/>
                <a:gd name="T49" fmla="*/ 34136937 h 460"/>
                <a:gd name="T50" fmla="*/ 245143428 w 1891"/>
                <a:gd name="T51" fmla="*/ 34136937 h 460"/>
                <a:gd name="T52" fmla="*/ 229060006 w 1891"/>
                <a:gd name="T53" fmla="*/ 40964181 h 460"/>
                <a:gd name="T54" fmla="*/ 213106237 w 1891"/>
                <a:gd name="T55" fmla="*/ 46632495 h 460"/>
                <a:gd name="T56" fmla="*/ 195855221 w 1891"/>
                <a:gd name="T57" fmla="*/ 50110362 h 460"/>
                <a:gd name="T58" fmla="*/ 178734217 w 1891"/>
                <a:gd name="T59" fmla="*/ 53459739 h 460"/>
                <a:gd name="T60" fmla="*/ 178734217 w 1891"/>
                <a:gd name="T61" fmla="*/ 53459739 h 460"/>
                <a:gd name="T62" fmla="*/ 151236673 w 1891"/>
                <a:gd name="T63" fmla="*/ 57968405 h 460"/>
                <a:gd name="T64" fmla="*/ 121533952 w 1891"/>
                <a:gd name="T65" fmla="*/ 59127694 h 460"/>
                <a:gd name="T66" fmla="*/ 92869173 w 1891"/>
                <a:gd name="T67" fmla="*/ 59127694 h 460"/>
                <a:gd name="T68" fmla="*/ 64204394 w 1891"/>
                <a:gd name="T69" fmla="*/ 55778317 h 460"/>
                <a:gd name="T70" fmla="*/ 64204394 w 1891"/>
                <a:gd name="T71" fmla="*/ 55778317 h 460"/>
                <a:gd name="T72" fmla="*/ 51622677 w 1891"/>
                <a:gd name="T73" fmla="*/ 53459739 h 460"/>
                <a:gd name="T74" fmla="*/ 39041319 w 1891"/>
                <a:gd name="T75" fmla="*/ 50110362 h 460"/>
                <a:gd name="T76" fmla="*/ 26330309 w 1891"/>
                <a:gd name="T77" fmla="*/ 45472847 h 460"/>
                <a:gd name="T78" fmla="*/ 14916187 w 1891"/>
                <a:gd name="T79" fmla="*/ 40964181 h 460"/>
                <a:gd name="T80" fmla="*/ 14916187 w 1891"/>
                <a:gd name="T81" fmla="*/ 40964181 h 460"/>
                <a:gd name="T82" fmla="*/ 6874476 w 1891"/>
                <a:gd name="T83" fmla="*/ 35296227 h 460"/>
                <a:gd name="T84" fmla="*/ 3502064 w 1891"/>
                <a:gd name="T85" fmla="*/ 30787561 h 460"/>
                <a:gd name="T86" fmla="*/ 1167235 w 1891"/>
                <a:gd name="T87" fmla="*/ 26150045 h 460"/>
                <a:gd name="T88" fmla="*/ 1167235 w 1891"/>
                <a:gd name="T89" fmla="*/ 26150045 h 460"/>
                <a:gd name="T90" fmla="*/ 0 w 1891"/>
                <a:gd name="T91" fmla="*/ 22801028 h 460"/>
                <a:gd name="T92" fmla="*/ 1167235 w 1891"/>
                <a:gd name="T93" fmla="*/ 19322802 h 460"/>
                <a:gd name="T94" fmla="*/ 3502064 w 1891"/>
                <a:gd name="T95" fmla="*/ 15973425 h 460"/>
                <a:gd name="T96" fmla="*/ 5706881 w 1891"/>
                <a:gd name="T97" fmla="*/ 12495558 h 4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891" h="460">
                  <a:moveTo>
                    <a:pt x="44" y="97"/>
                  </a:moveTo>
                  <a:lnTo>
                    <a:pt x="44" y="97"/>
                  </a:lnTo>
                  <a:lnTo>
                    <a:pt x="97" y="71"/>
                  </a:lnTo>
                  <a:lnTo>
                    <a:pt x="150" y="44"/>
                  </a:lnTo>
                  <a:lnTo>
                    <a:pt x="265" y="0"/>
                  </a:lnTo>
                  <a:lnTo>
                    <a:pt x="221" y="44"/>
                  </a:lnTo>
                  <a:lnTo>
                    <a:pt x="212" y="71"/>
                  </a:lnTo>
                  <a:lnTo>
                    <a:pt x="212" y="97"/>
                  </a:lnTo>
                  <a:lnTo>
                    <a:pt x="248" y="124"/>
                  </a:lnTo>
                  <a:lnTo>
                    <a:pt x="283" y="141"/>
                  </a:lnTo>
                  <a:lnTo>
                    <a:pt x="371" y="159"/>
                  </a:lnTo>
                  <a:lnTo>
                    <a:pt x="548" y="177"/>
                  </a:lnTo>
                  <a:lnTo>
                    <a:pt x="725" y="194"/>
                  </a:lnTo>
                  <a:lnTo>
                    <a:pt x="893" y="194"/>
                  </a:lnTo>
                  <a:lnTo>
                    <a:pt x="1068" y="186"/>
                  </a:lnTo>
                  <a:lnTo>
                    <a:pt x="1201" y="177"/>
                  </a:lnTo>
                  <a:lnTo>
                    <a:pt x="1325" y="159"/>
                  </a:lnTo>
                  <a:lnTo>
                    <a:pt x="1581" y="115"/>
                  </a:lnTo>
                  <a:lnTo>
                    <a:pt x="1731" y="194"/>
                  </a:lnTo>
                  <a:lnTo>
                    <a:pt x="1890" y="265"/>
                  </a:lnTo>
                  <a:lnTo>
                    <a:pt x="1766" y="318"/>
                  </a:lnTo>
                  <a:lnTo>
                    <a:pt x="1643" y="362"/>
                  </a:lnTo>
                  <a:lnTo>
                    <a:pt x="1510" y="389"/>
                  </a:lnTo>
                  <a:lnTo>
                    <a:pt x="1378" y="415"/>
                  </a:lnTo>
                  <a:lnTo>
                    <a:pt x="1166" y="450"/>
                  </a:lnTo>
                  <a:lnTo>
                    <a:pt x="937" y="459"/>
                  </a:lnTo>
                  <a:lnTo>
                    <a:pt x="716" y="459"/>
                  </a:lnTo>
                  <a:lnTo>
                    <a:pt x="495" y="433"/>
                  </a:lnTo>
                  <a:lnTo>
                    <a:pt x="398" y="415"/>
                  </a:lnTo>
                  <a:lnTo>
                    <a:pt x="301" y="389"/>
                  </a:lnTo>
                  <a:lnTo>
                    <a:pt x="203" y="353"/>
                  </a:lnTo>
                  <a:lnTo>
                    <a:pt x="115" y="318"/>
                  </a:lnTo>
                  <a:lnTo>
                    <a:pt x="53" y="274"/>
                  </a:lnTo>
                  <a:lnTo>
                    <a:pt x="27" y="239"/>
                  </a:lnTo>
                  <a:lnTo>
                    <a:pt x="9" y="203"/>
                  </a:lnTo>
                  <a:lnTo>
                    <a:pt x="0" y="177"/>
                  </a:lnTo>
                  <a:lnTo>
                    <a:pt x="9" y="150"/>
                  </a:lnTo>
                  <a:lnTo>
                    <a:pt x="27" y="124"/>
                  </a:lnTo>
                  <a:lnTo>
                    <a:pt x="44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7"/>
            <p:cNvSpPr>
              <a:spLocks noChangeArrowheads="1"/>
            </p:cNvSpPr>
            <p:nvPr/>
          </p:nvSpPr>
          <p:spPr bwMode="gray">
            <a:xfrm>
              <a:off x="4730750" y="3143250"/>
              <a:ext cx="1400175" cy="212725"/>
            </a:xfrm>
            <a:custGeom>
              <a:avLst/>
              <a:gdLst>
                <a:gd name="T0" fmla="*/ 45781185 w 3888"/>
                <a:gd name="T1" fmla="*/ 10294742 h 593"/>
                <a:gd name="T2" fmla="*/ 69903953 w 3888"/>
                <a:gd name="T3" fmla="*/ 3474628 h 593"/>
                <a:gd name="T4" fmla="*/ 95063888 w 3888"/>
                <a:gd name="T5" fmla="*/ 0 h 593"/>
                <a:gd name="T6" fmla="*/ 105439516 w 3888"/>
                <a:gd name="T7" fmla="*/ 0 h 593"/>
                <a:gd name="T8" fmla="*/ 115685138 w 3888"/>
                <a:gd name="T9" fmla="*/ 3474628 h 593"/>
                <a:gd name="T10" fmla="*/ 99732938 w 3888"/>
                <a:gd name="T11" fmla="*/ 5662144 h 593"/>
                <a:gd name="T12" fmla="*/ 69903953 w 3888"/>
                <a:gd name="T13" fmla="*/ 13640587 h 593"/>
                <a:gd name="T14" fmla="*/ 56156453 w 3888"/>
                <a:gd name="T15" fmla="*/ 19302731 h 593"/>
                <a:gd name="T16" fmla="*/ 46948358 w 3888"/>
                <a:gd name="T17" fmla="*/ 26123204 h 593"/>
                <a:gd name="T18" fmla="*/ 45781185 w 3888"/>
                <a:gd name="T19" fmla="*/ 28439503 h 593"/>
                <a:gd name="T20" fmla="*/ 49282703 w 3888"/>
                <a:gd name="T21" fmla="*/ 35259617 h 593"/>
                <a:gd name="T22" fmla="*/ 56156453 w 3888"/>
                <a:gd name="T23" fmla="*/ 37575916 h 593"/>
                <a:gd name="T24" fmla="*/ 95063888 w 3888"/>
                <a:gd name="T25" fmla="*/ 47742234 h 593"/>
                <a:gd name="T26" fmla="*/ 136306028 w 3888"/>
                <a:gd name="T27" fmla="*/ 53404378 h 593"/>
                <a:gd name="T28" fmla="*/ 166135013 w 3888"/>
                <a:gd name="T29" fmla="*/ 55720677 h 593"/>
                <a:gd name="T30" fmla="*/ 226830871 w 3888"/>
                <a:gd name="T31" fmla="*/ 56878647 h 593"/>
                <a:gd name="T32" fmla="*/ 316188181 w 3888"/>
                <a:gd name="T33" fmla="*/ 55720677 h 593"/>
                <a:gd name="T34" fmla="*/ 376884039 w 3888"/>
                <a:gd name="T35" fmla="*/ 51216503 h 593"/>
                <a:gd name="T36" fmla="*/ 444453286 w 3888"/>
                <a:gd name="T37" fmla="*/ 40921761 h 593"/>
                <a:gd name="T38" fmla="*/ 467408882 w 3888"/>
                <a:gd name="T39" fmla="*/ 36417946 h 593"/>
                <a:gd name="T40" fmla="*/ 488029772 w 3888"/>
                <a:gd name="T41" fmla="*/ 27281174 h 593"/>
                <a:gd name="T42" fmla="*/ 492569177 w 3888"/>
                <a:gd name="T43" fmla="*/ 21619030 h 593"/>
                <a:gd name="T44" fmla="*/ 494903522 w 3888"/>
                <a:gd name="T45" fmla="*/ 13640587 h 593"/>
                <a:gd name="T46" fmla="*/ 490364117 w 3888"/>
                <a:gd name="T47" fmla="*/ 5662144 h 593"/>
                <a:gd name="T48" fmla="*/ 494903522 w 3888"/>
                <a:gd name="T49" fmla="*/ 9136772 h 593"/>
                <a:gd name="T50" fmla="*/ 502944445 w 3888"/>
                <a:gd name="T51" fmla="*/ 15956886 h 593"/>
                <a:gd name="T52" fmla="*/ 504111617 w 3888"/>
                <a:gd name="T53" fmla="*/ 21619030 h 593"/>
                <a:gd name="T54" fmla="*/ 500609739 w 3888"/>
                <a:gd name="T55" fmla="*/ 27281174 h 593"/>
                <a:gd name="T56" fmla="*/ 491531650 w 3888"/>
                <a:gd name="T57" fmla="*/ 35259617 h 593"/>
                <a:gd name="T58" fmla="*/ 485695427 w 3888"/>
                <a:gd name="T59" fmla="*/ 38734245 h 593"/>
                <a:gd name="T60" fmla="*/ 450289510 w 3888"/>
                <a:gd name="T61" fmla="*/ 52246049 h 593"/>
                <a:gd name="T62" fmla="*/ 413586774 w 3888"/>
                <a:gd name="T63" fmla="*/ 61382821 h 593"/>
                <a:gd name="T64" fmla="*/ 386092134 w 3888"/>
                <a:gd name="T65" fmla="*/ 65886636 h 593"/>
                <a:gd name="T66" fmla="*/ 332140381 w 3888"/>
                <a:gd name="T67" fmla="*/ 72707109 h 593"/>
                <a:gd name="T68" fmla="*/ 277151100 w 3888"/>
                <a:gd name="T69" fmla="*/ 76181378 h 593"/>
                <a:gd name="T70" fmla="*/ 194796826 w 3888"/>
                <a:gd name="T71" fmla="*/ 76181378 h 593"/>
                <a:gd name="T72" fmla="*/ 153555046 w 3888"/>
                <a:gd name="T73" fmla="*/ 73865079 h 593"/>
                <a:gd name="T74" fmla="*/ 71071126 w 3888"/>
                <a:gd name="T75" fmla="*/ 65886636 h 593"/>
                <a:gd name="T76" fmla="*/ 29699340 w 3888"/>
                <a:gd name="T77" fmla="*/ 59066522 h 593"/>
                <a:gd name="T78" fmla="*/ 8040923 w 3888"/>
                <a:gd name="T79" fmla="*/ 52246049 h 593"/>
                <a:gd name="T80" fmla="*/ 2204699 w 3888"/>
                <a:gd name="T81" fmla="*/ 47742234 h 593"/>
                <a:gd name="T82" fmla="*/ 0 w 3888"/>
                <a:gd name="T83" fmla="*/ 43238060 h 593"/>
                <a:gd name="T84" fmla="*/ 2204699 w 3888"/>
                <a:gd name="T85" fmla="*/ 35259617 h 593"/>
                <a:gd name="T86" fmla="*/ 5706577 w 3888"/>
                <a:gd name="T87" fmla="*/ 30755802 h 593"/>
                <a:gd name="T88" fmla="*/ 23993122 w 3888"/>
                <a:gd name="T89" fmla="*/ 19302731 h 593"/>
                <a:gd name="T90" fmla="*/ 45781185 w 3888"/>
                <a:gd name="T91" fmla="*/ 10294742 h 5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888" h="593">
                  <a:moveTo>
                    <a:pt x="353" y="80"/>
                  </a:moveTo>
                  <a:lnTo>
                    <a:pt x="353" y="80"/>
                  </a:lnTo>
                  <a:lnTo>
                    <a:pt x="442" y="53"/>
                  </a:lnTo>
                  <a:lnTo>
                    <a:pt x="539" y="27"/>
                  </a:lnTo>
                  <a:lnTo>
                    <a:pt x="636" y="9"/>
                  </a:lnTo>
                  <a:lnTo>
                    <a:pt x="733" y="0"/>
                  </a:lnTo>
                  <a:lnTo>
                    <a:pt x="813" y="0"/>
                  </a:lnTo>
                  <a:lnTo>
                    <a:pt x="857" y="9"/>
                  </a:lnTo>
                  <a:lnTo>
                    <a:pt x="892" y="27"/>
                  </a:lnTo>
                  <a:lnTo>
                    <a:pt x="769" y="44"/>
                  </a:lnTo>
                  <a:lnTo>
                    <a:pt x="654" y="62"/>
                  </a:lnTo>
                  <a:lnTo>
                    <a:pt x="539" y="106"/>
                  </a:lnTo>
                  <a:lnTo>
                    <a:pt x="433" y="150"/>
                  </a:lnTo>
                  <a:lnTo>
                    <a:pt x="389" y="177"/>
                  </a:lnTo>
                  <a:lnTo>
                    <a:pt x="362" y="203"/>
                  </a:lnTo>
                  <a:lnTo>
                    <a:pt x="353" y="221"/>
                  </a:lnTo>
                  <a:lnTo>
                    <a:pt x="362" y="256"/>
                  </a:lnTo>
                  <a:lnTo>
                    <a:pt x="380" y="274"/>
                  </a:lnTo>
                  <a:lnTo>
                    <a:pt x="433" y="292"/>
                  </a:lnTo>
                  <a:lnTo>
                    <a:pt x="583" y="345"/>
                  </a:lnTo>
                  <a:lnTo>
                    <a:pt x="733" y="371"/>
                  </a:lnTo>
                  <a:lnTo>
                    <a:pt x="892" y="398"/>
                  </a:lnTo>
                  <a:lnTo>
                    <a:pt x="1051" y="415"/>
                  </a:lnTo>
                  <a:lnTo>
                    <a:pt x="1281" y="433"/>
                  </a:lnTo>
                  <a:lnTo>
                    <a:pt x="1511" y="442"/>
                  </a:lnTo>
                  <a:lnTo>
                    <a:pt x="1749" y="442"/>
                  </a:lnTo>
                  <a:lnTo>
                    <a:pt x="1979" y="442"/>
                  </a:lnTo>
                  <a:lnTo>
                    <a:pt x="2438" y="433"/>
                  </a:lnTo>
                  <a:lnTo>
                    <a:pt x="2906" y="398"/>
                  </a:lnTo>
                  <a:lnTo>
                    <a:pt x="3259" y="354"/>
                  </a:lnTo>
                  <a:lnTo>
                    <a:pt x="3427" y="318"/>
                  </a:lnTo>
                  <a:lnTo>
                    <a:pt x="3604" y="283"/>
                  </a:lnTo>
                  <a:lnTo>
                    <a:pt x="3710" y="239"/>
                  </a:lnTo>
                  <a:lnTo>
                    <a:pt x="3763" y="212"/>
                  </a:lnTo>
                  <a:lnTo>
                    <a:pt x="3798" y="168"/>
                  </a:lnTo>
                  <a:lnTo>
                    <a:pt x="3816" y="133"/>
                  </a:lnTo>
                  <a:lnTo>
                    <a:pt x="3816" y="106"/>
                  </a:lnTo>
                  <a:lnTo>
                    <a:pt x="3798" y="71"/>
                  </a:lnTo>
                  <a:lnTo>
                    <a:pt x="3781" y="44"/>
                  </a:lnTo>
                  <a:lnTo>
                    <a:pt x="3816" y="71"/>
                  </a:lnTo>
                  <a:lnTo>
                    <a:pt x="3852" y="97"/>
                  </a:lnTo>
                  <a:lnTo>
                    <a:pt x="3878" y="124"/>
                  </a:lnTo>
                  <a:lnTo>
                    <a:pt x="3887" y="150"/>
                  </a:lnTo>
                  <a:lnTo>
                    <a:pt x="3887" y="168"/>
                  </a:lnTo>
                  <a:lnTo>
                    <a:pt x="3860" y="212"/>
                  </a:lnTo>
                  <a:lnTo>
                    <a:pt x="3825" y="248"/>
                  </a:lnTo>
                  <a:lnTo>
                    <a:pt x="3790" y="274"/>
                  </a:lnTo>
                  <a:lnTo>
                    <a:pt x="3745" y="301"/>
                  </a:lnTo>
                  <a:lnTo>
                    <a:pt x="3613" y="362"/>
                  </a:lnTo>
                  <a:lnTo>
                    <a:pt x="3472" y="406"/>
                  </a:lnTo>
                  <a:lnTo>
                    <a:pt x="3330" y="442"/>
                  </a:lnTo>
                  <a:lnTo>
                    <a:pt x="3189" y="477"/>
                  </a:lnTo>
                  <a:lnTo>
                    <a:pt x="2977" y="512"/>
                  </a:lnTo>
                  <a:lnTo>
                    <a:pt x="2773" y="539"/>
                  </a:lnTo>
                  <a:lnTo>
                    <a:pt x="2561" y="565"/>
                  </a:lnTo>
                  <a:lnTo>
                    <a:pt x="2349" y="583"/>
                  </a:lnTo>
                  <a:lnTo>
                    <a:pt x="2137" y="592"/>
                  </a:lnTo>
                  <a:lnTo>
                    <a:pt x="1926" y="592"/>
                  </a:lnTo>
                  <a:lnTo>
                    <a:pt x="1502" y="592"/>
                  </a:lnTo>
                  <a:lnTo>
                    <a:pt x="1184" y="574"/>
                  </a:lnTo>
                  <a:lnTo>
                    <a:pt x="866" y="548"/>
                  </a:lnTo>
                  <a:lnTo>
                    <a:pt x="548" y="512"/>
                  </a:lnTo>
                  <a:lnTo>
                    <a:pt x="229" y="459"/>
                  </a:lnTo>
                  <a:lnTo>
                    <a:pt x="115" y="433"/>
                  </a:lnTo>
                  <a:lnTo>
                    <a:pt x="62" y="406"/>
                  </a:lnTo>
                  <a:lnTo>
                    <a:pt x="17" y="371"/>
                  </a:lnTo>
                  <a:lnTo>
                    <a:pt x="9" y="354"/>
                  </a:lnTo>
                  <a:lnTo>
                    <a:pt x="0" y="336"/>
                  </a:lnTo>
                  <a:lnTo>
                    <a:pt x="0" y="301"/>
                  </a:lnTo>
                  <a:lnTo>
                    <a:pt x="17" y="274"/>
                  </a:lnTo>
                  <a:lnTo>
                    <a:pt x="44" y="239"/>
                  </a:lnTo>
                  <a:lnTo>
                    <a:pt x="115" y="186"/>
                  </a:lnTo>
                  <a:lnTo>
                    <a:pt x="185" y="150"/>
                  </a:lnTo>
                  <a:lnTo>
                    <a:pt x="265" y="115"/>
                  </a:lnTo>
                  <a:lnTo>
                    <a:pt x="353" y="80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8"/>
            <p:cNvSpPr>
              <a:spLocks noChangeArrowheads="1"/>
            </p:cNvSpPr>
            <p:nvPr/>
          </p:nvSpPr>
          <p:spPr bwMode="gray">
            <a:xfrm>
              <a:off x="5002213" y="3263900"/>
              <a:ext cx="1217612" cy="190500"/>
            </a:xfrm>
            <a:custGeom>
              <a:avLst/>
              <a:gdLst>
                <a:gd name="T0" fmla="*/ 387622319 w 3384"/>
                <a:gd name="T1" fmla="*/ 27285627 h 531"/>
                <a:gd name="T2" fmla="*/ 387622319 w 3384"/>
                <a:gd name="T3" fmla="*/ 27285627 h 531"/>
                <a:gd name="T4" fmla="*/ 401475534 w 3384"/>
                <a:gd name="T5" fmla="*/ 22652280 h 531"/>
                <a:gd name="T6" fmla="*/ 415198856 w 3384"/>
                <a:gd name="T7" fmla="*/ 16989299 h 531"/>
                <a:gd name="T8" fmla="*/ 426592019 w 3384"/>
                <a:gd name="T9" fmla="*/ 10167893 h 531"/>
                <a:gd name="T10" fmla="*/ 432288241 w 3384"/>
                <a:gd name="T11" fmla="*/ 5662980 h 531"/>
                <a:gd name="T12" fmla="*/ 437984823 w 3384"/>
                <a:gd name="T13" fmla="*/ 0 h 531"/>
                <a:gd name="T14" fmla="*/ 437984823 w 3384"/>
                <a:gd name="T15" fmla="*/ 0 h 531"/>
                <a:gd name="T16" fmla="*/ 436819744 w 3384"/>
                <a:gd name="T17" fmla="*/ 5662980 h 531"/>
                <a:gd name="T18" fmla="*/ 434618759 w 3384"/>
                <a:gd name="T19" fmla="*/ 11326319 h 531"/>
                <a:gd name="T20" fmla="*/ 431123162 w 3384"/>
                <a:gd name="T21" fmla="*/ 15830873 h 531"/>
                <a:gd name="T22" fmla="*/ 427757098 w 3384"/>
                <a:gd name="T23" fmla="*/ 20464220 h 531"/>
                <a:gd name="T24" fmla="*/ 418564919 w 3384"/>
                <a:gd name="T25" fmla="*/ 27285627 h 531"/>
                <a:gd name="T26" fmla="*/ 409372740 w 3384"/>
                <a:gd name="T27" fmla="*/ 32948966 h 531"/>
                <a:gd name="T28" fmla="*/ 409372740 w 3384"/>
                <a:gd name="T29" fmla="*/ 32948966 h 531"/>
                <a:gd name="T30" fmla="*/ 389952837 w 3384"/>
                <a:gd name="T31" fmla="*/ 42087226 h 531"/>
                <a:gd name="T32" fmla="*/ 370532933 w 3384"/>
                <a:gd name="T33" fmla="*/ 47750206 h 531"/>
                <a:gd name="T34" fmla="*/ 348782511 w 3384"/>
                <a:gd name="T35" fmla="*/ 53413186 h 531"/>
                <a:gd name="T36" fmla="*/ 328197528 w 3384"/>
                <a:gd name="T37" fmla="*/ 56759672 h 531"/>
                <a:gd name="T38" fmla="*/ 328197528 w 3384"/>
                <a:gd name="T39" fmla="*/ 56759672 h 531"/>
                <a:gd name="T40" fmla="*/ 283531605 w 3384"/>
                <a:gd name="T41" fmla="*/ 62422653 h 531"/>
                <a:gd name="T42" fmla="*/ 238994855 w 3384"/>
                <a:gd name="T43" fmla="*/ 65897932 h 531"/>
                <a:gd name="T44" fmla="*/ 194328932 w 3384"/>
                <a:gd name="T45" fmla="*/ 68214427 h 531"/>
                <a:gd name="T46" fmla="*/ 149792542 w 3384"/>
                <a:gd name="T47" fmla="*/ 67056000 h 531"/>
                <a:gd name="T48" fmla="*/ 149792542 w 3384"/>
                <a:gd name="T49" fmla="*/ 67056000 h 531"/>
                <a:gd name="T50" fmla="*/ 118979475 w 3384"/>
                <a:gd name="T51" fmla="*/ 65897932 h 531"/>
                <a:gd name="T52" fmla="*/ 88037234 w 3384"/>
                <a:gd name="T53" fmla="*/ 64739506 h 531"/>
                <a:gd name="T54" fmla="*/ 58389245 w 3384"/>
                <a:gd name="T55" fmla="*/ 61393020 h 531"/>
                <a:gd name="T56" fmla="*/ 27447004 w 3384"/>
                <a:gd name="T57" fmla="*/ 56759672 h 531"/>
                <a:gd name="T58" fmla="*/ 27447004 w 3384"/>
                <a:gd name="T59" fmla="*/ 56759672 h 531"/>
                <a:gd name="T60" fmla="*/ 13723322 w 3384"/>
                <a:gd name="T61" fmla="*/ 52254760 h 531"/>
                <a:gd name="T62" fmla="*/ 5696582 w 3384"/>
                <a:gd name="T63" fmla="*/ 49938266 h 531"/>
                <a:gd name="T64" fmla="*/ 0 w 3384"/>
                <a:gd name="T65" fmla="*/ 46591780 h 531"/>
                <a:gd name="T66" fmla="*/ 0 w 3384"/>
                <a:gd name="T67" fmla="*/ 46591780 h 531"/>
                <a:gd name="T68" fmla="*/ 26281565 w 3384"/>
                <a:gd name="T69" fmla="*/ 49938266 h 531"/>
                <a:gd name="T70" fmla="*/ 53728569 w 3384"/>
                <a:gd name="T71" fmla="*/ 53413186 h 531"/>
                <a:gd name="T72" fmla="*/ 81175573 w 3384"/>
                <a:gd name="T73" fmla="*/ 54571613 h 531"/>
                <a:gd name="T74" fmla="*/ 107457138 w 3384"/>
                <a:gd name="T75" fmla="*/ 55601246 h 531"/>
                <a:gd name="T76" fmla="*/ 107457138 w 3384"/>
                <a:gd name="T77" fmla="*/ 55601246 h 531"/>
                <a:gd name="T78" fmla="*/ 152123060 w 3384"/>
                <a:gd name="T79" fmla="*/ 56759672 h 531"/>
                <a:gd name="T80" fmla="*/ 196659450 w 3384"/>
                <a:gd name="T81" fmla="*/ 55601246 h 531"/>
                <a:gd name="T82" fmla="*/ 241195840 w 3384"/>
                <a:gd name="T83" fmla="*/ 52254760 h 531"/>
                <a:gd name="T84" fmla="*/ 285861763 w 3384"/>
                <a:gd name="T85" fmla="*/ 47750206 h 531"/>
                <a:gd name="T86" fmla="*/ 285861763 w 3384"/>
                <a:gd name="T87" fmla="*/ 47750206 h 531"/>
                <a:gd name="T88" fmla="*/ 312143688 w 3384"/>
                <a:gd name="T89" fmla="*/ 44274927 h 531"/>
                <a:gd name="T90" fmla="*/ 337389347 w 3384"/>
                <a:gd name="T91" fmla="*/ 39770373 h 531"/>
                <a:gd name="T92" fmla="*/ 362505833 w 3384"/>
                <a:gd name="T93" fmla="*/ 34107393 h 531"/>
                <a:gd name="T94" fmla="*/ 387622319 w 3384"/>
                <a:gd name="T95" fmla="*/ 27285627 h 531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384" h="531">
                  <a:moveTo>
                    <a:pt x="2994" y="212"/>
                  </a:moveTo>
                  <a:lnTo>
                    <a:pt x="2994" y="212"/>
                  </a:lnTo>
                  <a:lnTo>
                    <a:pt x="3101" y="176"/>
                  </a:lnTo>
                  <a:lnTo>
                    <a:pt x="3207" y="132"/>
                  </a:lnTo>
                  <a:lnTo>
                    <a:pt x="3295" y="79"/>
                  </a:lnTo>
                  <a:lnTo>
                    <a:pt x="3339" y="44"/>
                  </a:lnTo>
                  <a:lnTo>
                    <a:pt x="3383" y="0"/>
                  </a:lnTo>
                  <a:lnTo>
                    <a:pt x="3374" y="44"/>
                  </a:lnTo>
                  <a:lnTo>
                    <a:pt x="3357" y="88"/>
                  </a:lnTo>
                  <a:lnTo>
                    <a:pt x="3330" y="123"/>
                  </a:lnTo>
                  <a:lnTo>
                    <a:pt x="3304" y="159"/>
                  </a:lnTo>
                  <a:lnTo>
                    <a:pt x="3233" y="212"/>
                  </a:lnTo>
                  <a:lnTo>
                    <a:pt x="3162" y="256"/>
                  </a:lnTo>
                  <a:lnTo>
                    <a:pt x="3012" y="327"/>
                  </a:lnTo>
                  <a:lnTo>
                    <a:pt x="2862" y="371"/>
                  </a:lnTo>
                  <a:lnTo>
                    <a:pt x="2694" y="415"/>
                  </a:lnTo>
                  <a:lnTo>
                    <a:pt x="2535" y="441"/>
                  </a:lnTo>
                  <a:lnTo>
                    <a:pt x="2190" y="485"/>
                  </a:lnTo>
                  <a:lnTo>
                    <a:pt x="1846" y="512"/>
                  </a:lnTo>
                  <a:lnTo>
                    <a:pt x="1501" y="530"/>
                  </a:lnTo>
                  <a:lnTo>
                    <a:pt x="1157" y="521"/>
                  </a:lnTo>
                  <a:lnTo>
                    <a:pt x="919" y="512"/>
                  </a:lnTo>
                  <a:lnTo>
                    <a:pt x="680" y="503"/>
                  </a:lnTo>
                  <a:lnTo>
                    <a:pt x="451" y="477"/>
                  </a:lnTo>
                  <a:lnTo>
                    <a:pt x="212" y="441"/>
                  </a:lnTo>
                  <a:lnTo>
                    <a:pt x="106" y="406"/>
                  </a:lnTo>
                  <a:lnTo>
                    <a:pt x="44" y="388"/>
                  </a:lnTo>
                  <a:lnTo>
                    <a:pt x="0" y="362"/>
                  </a:lnTo>
                  <a:lnTo>
                    <a:pt x="203" y="388"/>
                  </a:lnTo>
                  <a:lnTo>
                    <a:pt x="415" y="415"/>
                  </a:lnTo>
                  <a:lnTo>
                    <a:pt x="627" y="424"/>
                  </a:lnTo>
                  <a:lnTo>
                    <a:pt x="830" y="432"/>
                  </a:lnTo>
                  <a:lnTo>
                    <a:pt x="1175" y="441"/>
                  </a:lnTo>
                  <a:lnTo>
                    <a:pt x="1519" y="432"/>
                  </a:lnTo>
                  <a:lnTo>
                    <a:pt x="1863" y="406"/>
                  </a:lnTo>
                  <a:lnTo>
                    <a:pt x="2208" y="371"/>
                  </a:lnTo>
                  <a:lnTo>
                    <a:pt x="2411" y="344"/>
                  </a:lnTo>
                  <a:lnTo>
                    <a:pt x="2606" y="309"/>
                  </a:lnTo>
                  <a:lnTo>
                    <a:pt x="2800" y="265"/>
                  </a:lnTo>
                  <a:lnTo>
                    <a:pt x="2994" y="212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9"/>
            <p:cNvSpPr>
              <a:spLocks noChangeArrowheads="1"/>
            </p:cNvSpPr>
            <p:nvPr/>
          </p:nvSpPr>
          <p:spPr bwMode="gray">
            <a:xfrm>
              <a:off x="4686300" y="3584575"/>
              <a:ext cx="201613" cy="792163"/>
            </a:xfrm>
            <a:custGeom>
              <a:avLst/>
              <a:gdLst>
                <a:gd name="T0" fmla="*/ 35770048 w 558"/>
                <a:gd name="T1" fmla="*/ 174153019 h 2199"/>
                <a:gd name="T2" fmla="*/ 35770048 w 558"/>
                <a:gd name="T3" fmla="*/ 174153019 h 2199"/>
                <a:gd name="T4" fmla="*/ 36945040 w 558"/>
                <a:gd name="T5" fmla="*/ 0 h 2199"/>
                <a:gd name="T6" fmla="*/ 36945040 w 558"/>
                <a:gd name="T7" fmla="*/ 0 h 2199"/>
                <a:gd name="T8" fmla="*/ 72715089 w 558"/>
                <a:gd name="T9" fmla="*/ 0 h 2199"/>
                <a:gd name="T10" fmla="*/ 72715089 w 558"/>
                <a:gd name="T11" fmla="*/ 0 h 2199"/>
                <a:gd name="T12" fmla="*/ 72715089 w 558"/>
                <a:gd name="T13" fmla="*/ 194786722 h 2199"/>
                <a:gd name="T14" fmla="*/ 72715089 w 558"/>
                <a:gd name="T15" fmla="*/ 194786722 h 2199"/>
                <a:gd name="T16" fmla="*/ 72715089 w 558"/>
                <a:gd name="T17" fmla="*/ 208412718 h 2199"/>
                <a:gd name="T18" fmla="*/ 71540097 w 558"/>
                <a:gd name="T19" fmla="*/ 222168400 h 2199"/>
                <a:gd name="T20" fmla="*/ 68015121 w 558"/>
                <a:gd name="T21" fmla="*/ 235924081 h 2199"/>
                <a:gd name="T22" fmla="*/ 65795933 w 558"/>
                <a:gd name="T23" fmla="*/ 242802102 h 2199"/>
                <a:gd name="T24" fmla="*/ 63445949 w 558"/>
                <a:gd name="T25" fmla="*/ 248511872 h 2199"/>
                <a:gd name="T26" fmla="*/ 63445949 w 558"/>
                <a:gd name="T27" fmla="*/ 248511872 h 2199"/>
                <a:gd name="T28" fmla="*/ 58876777 w 558"/>
                <a:gd name="T29" fmla="*/ 255389893 h 2199"/>
                <a:gd name="T30" fmla="*/ 54177171 w 558"/>
                <a:gd name="T31" fmla="*/ 261229708 h 2199"/>
                <a:gd name="T32" fmla="*/ 49607999 w 558"/>
                <a:gd name="T33" fmla="*/ 265771587 h 2199"/>
                <a:gd name="T34" fmla="*/ 43863835 w 558"/>
                <a:gd name="T35" fmla="*/ 270313466 h 2199"/>
                <a:gd name="T36" fmla="*/ 31200876 w 558"/>
                <a:gd name="T37" fmla="*/ 279527269 h 2199"/>
                <a:gd name="T38" fmla="*/ 17362926 w 558"/>
                <a:gd name="T39" fmla="*/ 285237399 h 2199"/>
                <a:gd name="T40" fmla="*/ 17362926 w 558"/>
                <a:gd name="T41" fmla="*/ 285237399 h 2199"/>
                <a:gd name="T42" fmla="*/ 0 w 558"/>
                <a:gd name="T43" fmla="*/ 265771587 h 2199"/>
                <a:gd name="T44" fmla="*/ 0 w 558"/>
                <a:gd name="T45" fmla="*/ 265771587 h 2199"/>
                <a:gd name="T46" fmla="*/ 0 w 558"/>
                <a:gd name="T47" fmla="*/ 265771587 h 2199"/>
                <a:gd name="T48" fmla="*/ 11488328 w 558"/>
                <a:gd name="T49" fmla="*/ 258893566 h 2199"/>
                <a:gd name="T50" fmla="*/ 20757106 w 558"/>
                <a:gd name="T51" fmla="*/ 249680123 h 2199"/>
                <a:gd name="T52" fmla="*/ 25326278 w 558"/>
                <a:gd name="T53" fmla="*/ 245137884 h 2199"/>
                <a:gd name="T54" fmla="*/ 28850893 w 558"/>
                <a:gd name="T55" fmla="*/ 239428115 h 2199"/>
                <a:gd name="T56" fmla="*/ 32245073 w 558"/>
                <a:gd name="T57" fmla="*/ 233717985 h 2199"/>
                <a:gd name="T58" fmla="*/ 33420065 w 558"/>
                <a:gd name="T59" fmla="*/ 226840324 h 2199"/>
                <a:gd name="T60" fmla="*/ 33420065 w 558"/>
                <a:gd name="T61" fmla="*/ 226840324 h 2199"/>
                <a:gd name="T62" fmla="*/ 35770048 w 558"/>
                <a:gd name="T63" fmla="*/ 214252533 h 2199"/>
                <a:gd name="T64" fmla="*/ 35770048 w 558"/>
                <a:gd name="T65" fmla="*/ 200496491 h 2199"/>
                <a:gd name="T66" fmla="*/ 35770048 w 558"/>
                <a:gd name="T67" fmla="*/ 174153019 h 219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8" h="2199">
                  <a:moveTo>
                    <a:pt x="274" y="1342"/>
                  </a:moveTo>
                  <a:lnTo>
                    <a:pt x="274" y="1342"/>
                  </a:lnTo>
                  <a:lnTo>
                    <a:pt x="283" y="0"/>
                  </a:lnTo>
                  <a:lnTo>
                    <a:pt x="557" y="0"/>
                  </a:lnTo>
                  <a:lnTo>
                    <a:pt x="557" y="1501"/>
                  </a:lnTo>
                  <a:lnTo>
                    <a:pt x="557" y="1606"/>
                  </a:lnTo>
                  <a:lnTo>
                    <a:pt x="548" y="1712"/>
                  </a:lnTo>
                  <a:lnTo>
                    <a:pt x="521" y="1818"/>
                  </a:lnTo>
                  <a:lnTo>
                    <a:pt x="504" y="1871"/>
                  </a:lnTo>
                  <a:lnTo>
                    <a:pt x="486" y="1915"/>
                  </a:lnTo>
                  <a:lnTo>
                    <a:pt x="451" y="1968"/>
                  </a:lnTo>
                  <a:lnTo>
                    <a:pt x="415" y="2013"/>
                  </a:lnTo>
                  <a:lnTo>
                    <a:pt x="380" y="2048"/>
                  </a:lnTo>
                  <a:lnTo>
                    <a:pt x="336" y="2083"/>
                  </a:lnTo>
                  <a:lnTo>
                    <a:pt x="239" y="2154"/>
                  </a:lnTo>
                  <a:lnTo>
                    <a:pt x="133" y="2198"/>
                  </a:lnTo>
                  <a:lnTo>
                    <a:pt x="0" y="2048"/>
                  </a:lnTo>
                  <a:lnTo>
                    <a:pt x="88" y="1995"/>
                  </a:lnTo>
                  <a:lnTo>
                    <a:pt x="159" y="1924"/>
                  </a:lnTo>
                  <a:lnTo>
                    <a:pt x="194" y="1889"/>
                  </a:lnTo>
                  <a:lnTo>
                    <a:pt x="221" y="1845"/>
                  </a:lnTo>
                  <a:lnTo>
                    <a:pt x="247" y="1801"/>
                  </a:lnTo>
                  <a:lnTo>
                    <a:pt x="256" y="1748"/>
                  </a:lnTo>
                  <a:lnTo>
                    <a:pt x="274" y="1651"/>
                  </a:lnTo>
                  <a:lnTo>
                    <a:pt x="274" y="1545"/>
                  </a:lnTo>
                  <a:lnTo>
                    <a:pt x="274" y="1342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Freeform 10"/>
            <p:cNvSpPr>
              <a:spLocks noChangeArrowheads="1"/>
            </p:cNvSpPr>
            <p:nvPr/>
          </p:nvSpPr>
          <p:spPr bwMode="gray">
            <a:xfrm>
              <a:off x="4956175" y="3740150"/>
              <a:ext cx="363538" cy="481013"/>
            </a:xfrm>
            <a:custGeom>
              <a:avLst/>
              <a:gdLst>
                <a:gd name="T0" fmla="*/ 8048277 w 1009"/>
                <a:gd name="T1" fmla="*/ 13781708 h 1334"/>
                <a:gd name="T2" fmla="*/ 45953869 w 1009"/>
                <a:gd name="T3" fmla="*/ 2340161 h 1334"/>
                <a:gd name="T4" fmla="*/ 74642386 w 1009"/>
                <a:gd name="T5" fmla="*/ 0 h 1334"/>
                <a:gd name="T6" fmla="*/ 84897472 w 1009"/>
                <a:gd name="T7" fmla="*/ 1170080 h 1334"/>
                <a:gd name="T8" fmla="*/ 104369274 w 1009"/>
                <a:gd name="T9" fmla="*/ 5720593 h 1334"/>
                <a:gd name="T10" fmla="*/ 116961236 w 1009"/>
                <a:gd name="T11" fmla="*/ 13781708 h 1334"/>
                <a:gd name="T12" fmla="*/ 120466189 w 1009"/>
                <a:gd name="T13" fmla="*/ 18332581 h 1334"/>
                <a:gd name="T14" fmla="*/ 128514466 w 1009"/>
                <a:gd name="T15" fmla="*/ 33284369 h 1334"/>
                <a:gd name="T16" fmla="*/ 130851342 w 1009"/>
                <a:gd name="T17" fmla="*/ 50576678 h 1334"/>
                <a:gd name="T18" fmla="*/ 130851342 w 1009"/>
                <a:gd name="T19" fmla="*/ 169932806 h 1334"/>
                <a:gd name="T20" fmla="*/ 104369274 w 1009"/>
                <a:gd name="T21" fmla="*/ 169932806 h 1334"/>
                <a:gd name="T22" fmla="*/ 100994387 w 1009"/>
                <a:gd name="T23" fmla="*/ 151600586 h 1334"/>
                <a:gd name="T24" fmla="*/ 94114187 w 1009"/>
                <a:gd name="T25" fmla="*/ 157321179 h 1334"/>
                <a:gd name="T26" fmla="*/ 76849195 w 1009"/>
                <a:gd name="T27" fmla="*/ 167592646 h 1334"/>
                <a:gd name="T28" fmla="*/ 67632480 w 1009"/>
                <a:gd name="T29" fmla="*/ 171103247 h 1334"/>
                <a:gd name="T30" fmla="*/ 45953869 w 1009"/>
                <a:gd name="T31" fmla="*/ 173313239 h 1334"/>
                <a:gd name="T32" fmla="*/ 24145192 w 1009"/>
                <a:gd name="T33" fmla="*/ 168762726 h 1334"/>
                <a:gd name="T34" fmla="*/ 16096915 w 1009"/>
                <a:gd name="T35" fmla="*/ 164212213 h 1334"/>
                <a:gd name="T36" fmla="*/ 4543324 w 1009"/>
                <a:gd name="T37" fmla="*/ 151600586 h 1334"/>
                <a:gd name="T38" fmla="*/ 1168438 w 1009"/>
                <a:gd name="T39" fmla="*/ 142369391 h 1334"/>
                <a:gd name="T40" fmla="*/ 0 w 1009"/>
                <a:gd name="T41" fmla="*/ 124036810 h 1334"/>
                <a:gd name="T42" fmla="*/ 2336515 w 1009"/>
                <a:gd name="T43" fmla="*/ 111425183 h 1334"/>
                <a:gd name="T44" fmla="*/ 6880200 w 1009"/>
                <a:gd name="T45" fmla="*/ 98683387 h 1334"/>
                <a:gd name="T46" fmla="*/ 11423524 w 1009"/>
                <a:gd name="T47" fmla="*/ 94132874 h 1334"/>
                <a:gd name="T48" fmla="*/ 19471801 w 1009"/>
                <a:gd name="T49" fmla="*/ 86071759 h 1334"/>
                <a:gd name="T50" fmla="*/ 41280479 w 1009"/>
                <a:gd name="T51" fmla="*/ 75800293 h 1334"/>
                <a:gd name="T52" fmla="*/ 52833709 w 1009"/>
                <a:gd name="T53" fmla="*/ 72289691 h 1334"/>
                <a:gd name="T54" fmla="*/ 74642386 w 1009"/>
                <a:gd name="T55" fmla="*/ 70079339 h 1334"/>
                <a:gd name="T56" fmla="*/ 96320996 w 1009"/>
                <a:gd name="T57" fmla="*/ 70079339 h 1334"/>
                <a:gd name="T58" fmla="*/ 95282625 w 1009"/>
                <a:gd name="T59" fmla="*/ 44856085 h 1334"/>
                <a:gd name="T60" fmla="*/ 91777672 w 1009"/>
                <a:gd name="T61" fmla="*/ 36794970 h 1334"/>
                <a:gd name="T62" fmla="*/ 87233988 w 1009"/>
                <a:gd name="T63" fmla="*/ 32114288 h 1334"/>
                <a:gd name="T64" fmla="*/ 75680757 w 1009"/>
                <a:gd name="T65" fmla="*/ 26393695 h 1334"/>
                <a:gd name="T66" fmla="*/ 68800918 w 1009"/>
                <a:gd name="T67" fmla="*/ 25223254 h 1334"/>
                <a:gd name="T68" fmla="*/ 40112041 w 1009"/>
                <a:gd name="T69" fmla="*/ 27563776 h 1334"/>
                <a:gd name="T70" fmla="*/ 13760039 w 1009"/>
                <a:gd name="T71" fmla="*/ 34454810 h 1334"/>
                <a:gd name="T72" fmla="*/ 8048277 w 1009"/>
                <a:gd name="T73" fmla="*/ 13781708 h 1334"/>
                <a:gd name="T74" fmla="*/ 52833709 w 1009"/>
                <a:gd name="T75" fmla="*/ 95302954 h 1334"/>
                <a:gd name="T76" fmla="*/ 41280479 w 1009"/>
                <a:gd name="T77" fmla="*/ 102193628 h 1334"/>
                <a:gd name="T78" fmla="*/ 35568716 w 1009"/>
                <a:gd name="T79" fmla="*/ 112465094 h 1334"/>
                <a:gd name="T80" fmla="*/ 34400279 w 1009"/>
                <a:gd name="T81" fmla="*/ 119356128 h 1334"/>
                <a:gd name="T82" fmla="*/ 35568716 w 1009"/>
                <a:gd name="T83" fmla="*/ 133137836 h 1334"/>
                <a:gd name="T84" fmla="*/ 39073670 w 1009"/>
                <a:gd name="T85" fmla="*/ 138988598 h 1334"/>
                <a:gd name="T86" fmla="*/ 50497194 w 1009"/>
                <a:gd name="T87" fmla="*/ 146919904 h 1334"/>
                <a:gd name="T88" fmla="*/ 64257233 w 1009"/>
                <a:gd name="T89" fmla="*/ 146919904 h 1334"/>
                <a:gd name="T90" fmla="*/ 73473948 w 1009"/>
                <a:gd name="T91" fmla="*/ 145749824 h 1334"/>
                <a:gd name="T92" fmla="*/ 89440797 w 1009"/>
                <a:gd name="T93" fmla="*/ 136648437 h 1334"/>
                <a:gd name="T94" fmla="*/ 96320996 w 1009"/>
                <a:gd name="T95" fmla="*/ 130927844 h 1334"/>
                <a:gd name="T96" fmla="*/ 96320996 w 1009"/>
                <a:gd name="T97" fmla="*/ 91922522 h 1334"/>
                <a:gd name="T98" fmla="*/ 63089156 w 1009"/>
                <a:gd name="T99" fmla="*/ 92962433 h 133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009" h="1334">
                  <a:moveTo>
                    <a:pt x="62" y="106"/>
                  </a:moveTo>
                  <a:lnTo>
                    <a:pt x="62" y="106"/>
                  </a:lnTo>
                  <a:lnTo>
                    <a:pt x="203" y="53"/>
                  </a:lnTo>
                  <a:lnTo>
                    <a:pt x="354" y="18"/>
                  </a:lnTo>
                  <a:lnTo>
                    <a:pt x="504" y="0"/>
                  </a:lnTo>
                  <a:lnTo>
                    <a:pt x="575" y="0"/>
                  </a:lnTo>
                  <a:lnTo>
                    <a:pt x="654" y="9"/>
                  </a:lnTo>
                  <a:lnTo>
                    <a:pt x="734" y="18"/>
                  </a:lnTo>
                  <a:lnTo>
                    <a:pt x="804" y="44"/>
                  </a:lnTo>
                  <a:lnTo>
                    <a:pt x="875" y="88"/>
                  </a:lnTo>
                  <a:lnTo>
                    <a:pt x="901" y="106"/>
                  </a:lnTo>
                  <a:lnTo>
                    <a:pt x="928" y="141"/>
                  </a:lnTo>
                  <a:lnTo>
                    <a:pt x="963" y="194"/>
                  </a:lnTo>
                  <a:lnTo>
                    <a:pt x="990" y="256"/>
                  </a:lnTo>
                  <a:lnTo>
                    <a:pt x="1008" y="327"/>
                  </a:lnTo>
                  <a:lnTo>
                    <a:pt x="1008" y="389"/>
                  </a:lnTo>
                  <a:lnTo>
                    <a:pt x="1008" y="1307"/>
                  </a:lnTo>
                  <a:lnTo>
                    <a:pt x="804" y="1307"/>
                  </a:lnTo>
                  <a:lnTo>
                    <a:pt x="778" y="1166"/>
                  </a:lnTo>
                  <a:lnTo>
                    <a:pt x="725" y="1210"/>
                  </a:lnTo>
                  <a:lnTo>
                    <a:pt x="663" y="1254"/>
                  </a:lnTo>
                  <a:lnTo>
                    <a:pt x="592" y="1289"/>
                  </a:lnTo>
                  <a:lnTo>
                    <a:pt x="521" y="1316"/>
                  </a:lnTo>
                  <a:lnTo>
                    <a:pt x="442" y="1325"/>
                  </a:lnTo>
                  <a:lnTo>
                    <a:pt x="354" y="1333"/>
                  </a:lnTo>
                  <a:lnTo>
                    <a:pt x="265" y="1316"/>
                  </a:lnTo>
                  <a:lnTo>
                    <a:pt x="186" y="1298"/>
                  </a:lnTo>
                  <a:lnTo>
                    <a:pt x="124" y="1263"/>
                  </a:lnTo>
                  <a:lnTo>
                    <a:pt x="80" y="1219"/>
                  </a:lnTo>
                  <a:lnTo>
                    <a:pt x="35" y="1166"/>
                  </a:lnTo>
                  <a:lnTo>
                    <a:pt x="9" y="1095"/>
                  </a:lnTo>
                  <a:lnTo>
                    <a:pt x="0" y="998"/>
                  </a:lnTo>
                  <a:lnTo>
                    <a:pt x="0" y="954"/>
                  </a:lnTo>
                  <a:lnTo>
                    <a:pt x="0" y="901"/>
                  </a:lnTo>
                  <a:lnTo>
                    <a:pt x="18" y="857"/>
                  </a:lnTo>
                  <a:lnTo>
                    <a:pt x="35" y="804"/>
                  </a:lnTo>
                  <a:lnTo>
                    <a:pt x="53" y="759"/>
                  </a:lnTo>
                  <a:lnTo>
                    <a:pt x="88" y="724"/>
                  </a:lnTo>
                  <a:lnTo>
                    <a:pt x="115" y="689"/>
                  </a:lnTo>
                  <a:lnTo>
                    <a:pt x="150" y="662"/>
                  </a:lnTo>
                  <a:lnTo>
                    <a:pt x="230" y="609"/>
                  </a:lnTo>
                  <a:lnTo>
                    <a:pt x="318" y="583"/>
                  </a:lnTo>
                  <a:lnTo>
                    <a:pt x="407" y="556"/>
                  </a:lnTo>
                  <a:lnTo>
                    <a:pt x="495" y="548"/>
                  </a:lnTo>
                  <a:lnTo>
                    <a:pt x="575" y="539"/>
                  </a:lnTo>
                  <a:lnTo>
                    <a:pt x="742" y="539"/>
                  </a:lnTo>
                  <a:lnTo>
                    <a:pt x="742" y="406"/>
                  </a:lnTo>
                  <a:lnTo>
                    <a:pt x="734" y="345"/>
                  </a:lnTo>
                  <a:lnTo>
                    <a:pt x="725" y="309"/>
                  </a:lnTo>
                  <a:lnTo>
                    <a:pt x="707" y="283"/>
                  </a:lnTo>
                  <a:lnTo>
                    <a:pt x="672" y="247"/>
                  </a:lnTo>
                  <a:lnTo>
                    <a:pt x="628" y="221"/>
                  </a:lnTo>
                  <a:lnTo>
                    <a:pt x="583" y="203"/>
                  </a:lnTo>
                  <a:lnTo>
                    <a:pt x="530" y="194"/>
                  </a:lnTo>
                  <a:lnTo>
                    <a:pt x="424" y="194"/>
                  </a:lnTo>
                  <a:lnTo>
                    <a:pt x="309" y="212"/>
                  </a:lnTo>
                  <a:lnTo>
                    <a:pt x="203" y="239"/>
                  </a:lnTo>
                  <a:lnTo>
                    <a:pt x="106" y="265"/>
                  </a:lnTo>
                  <a:lnTo>
                    <a:pt x="62" y="106"/>
                  </a:lnTo>
                  <a:close/>
                  <a:moveTo>
                    <a:pt x="407" y="733"/>
                  </a:moveTo>
                  <a:lnTo>
                    <a:pt x="407" y="733"/>
                  </a:lnTo>
                  <a:lnTo>
                    <a:pt x="362" y="759"/>
                  </a:lnTo>
                  <a:lnTo>
                    <a:pt x="318" y="786"/>
                  </a:lnTo>
                  <a:lnTo>
                    <a:pt x="292" y="821"/>
                  </a:lnTo>
                  <a:lnTo>
                    <a:pt x="274" y="865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1" y="1069"/>
                  </a:lnTo>
                  <a:lnTo>
                    <a:pt x="345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6" y="1121"/>
                  </a:lnTo>
                  <a:lnTo>
                    <a:pt x="628" y="1086"/>
                  </a:lnTo>
                  <a:lnTo>
                    <a:pt x="689" y="1051"/>
                  </a:lnTo>
                  <a:lnTo>
                    <a:pt x="742" y="1007"/>
                  </a:lnTo>
                  <a:lnTo>
                    <a:pt x="742" y="707"/>
                  </a:lnTo>
                  <a:lnTo>
                    <a:pt x="575" y="707"/>
                  </a:lnTo>
                  <a:lnTo>
                    <a:pt x="486" y="715"/>
                  </a:lnTo>
                  <a:lnTo>
                    <a:pt x="407" y="733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11"/>
            <p:cNvSpPr>
              <a:spLocks noChangeArrowheads="1"/>
            </p:cNvSpPr>
            <p:nvPr/>
          </p:nvSpPr>
          <p:spPr bwMode="gray">
            <a:xfrm>
              <a:off x="5818188" y="3740150"/>
              <a:ext cx="363537" cy="481013"/>
            </a:xfrm>
            <a:custGeom>
              <a:avLst/>
              <a:gdLst>
                <a:gd name="T0" fmla="*/ 9234850 w 1008"/>
                <a:gd name="T1" fmla="*/ 13781708 h 1334"/>
                <a:gd name="T2" fmla="*/ 45914579 w 1008"/>
                <a:gd name="T3" fmla="*/ 2340161 h 1334"/>
                <a:gd name="T4" fmla="*/ 75830644 w 1008"/>
                <a:gd name="T5" fmla="*/ 0 h 1334"/>
                <a:gd name="T6" fmla="*/ 86236170 w 1008"/>
                <a:gd name="T7" fmla="*/ 1170080 h 1334"/>
                <a:gd name="T8" fmla="*/ 104576034 w 1008"/>
                <a:gd name="T9" fmla="*/ 5720593 h 1334"/>
                <a:gd name="T10" fmla="*/ 120704743 w 1008"/>
                <a:gd name="T11" fmla="*/ 17292309 h 1334"/>
                <a:gd name="T12" fmla="*/ 126427926 w 1008"/>
                <a:gd name="T13" fmla="*/ 25223254 h 1334"/>
                <a:gd name="T14" fmla="*/ 130980073 w 1008"/>
                <a:gd name="T15" fmla="*/ 43686005 h 1334"/>
                <a:gd name="T16" fmla="*/ 130980073 w 1008"/>
                <a:gd name="T17" fmla="*/ 52787030 h 1334"/>
                <a:gd name="T18" fmla="*/ 130980073 w 1008"/>
                <a:gd name="T19" fmla="*/ 169932806 h 1334"/>
                <a:gd name="T20" fmla="*/ 104576034 w 1008"/>
                <a:gd name="T21" fmla="*/ 169932806 h 1334"/>
                <a:gd name="T22" fmla="*/ 102234683 w 1008"/>
                <a:gd name="T23" fmla="*/ 151600586 h 1334"/>
                <a:gd name="T24" fmla="*/ 81553828 w 1008"/>
                <a:gd name="T25" fmla="*/ 165382294 h 1334"/>
                <a:gd name="T26" fmla="*/ 57490780 w 1008"/>
                <a:gd name="T27" fmla="*/ 172273328 h 1334"/>
                <a:gd name="T28" fmla="*/ 45914579 w 1008"/>
                <a:gd name="T29" fmla="*/ 173313239 h 1334"/>
                <a:gd name="T30" fmla="*/ 28745390 w 1008"/>
                <a:gd name="T31" fmla="*/ 169932806 h 1334"/>
                <a:gd name="T32" fmla="*/ 17169189 w 1008"/>
                <a:gd name="T33" fmla="*/ 164212213 h 1334"/>
                <a:gd name="T34" fmla="*/ 12616681 w 1008"/>
                <a:gd name="T35" fmla="*/ 160701612 h 1334"/>
                <a:gd name="T36" fmla="*/ 5723183 w 1008"/>
                <a:gd name="T37" fmla="*/ 150430145 h 1334"/>
                <a:gd name="T38" fmla="*/ 1170676 w 1008"/>
                <a:gd name="T39" fmla="*/ 138988598 h 1334"/>
                <a:gd name="T40" fmla="*/ 0 w 1008"/>
                <a:gd name="T41" fmla="*/ 126247162 h 1334"/>
                <a:gd name="T42" fmla="*/ 1170676 w 1008"/>
                <a:gd name="T43" fmla="*/ 113635175 h 1334"/>
                <a:gd name="T44" fmla="*/ 4552507 w 1008"/>
                <a:gd name="T45" fmla="*/ 103364069 h 1334"/>
                <a:gd name="T46" fmla="*/ 19510540 w 1008"/>
                <a:gd name="T47" fmla="*/ 86071759 h 1334"/>
                <a:gd name="T48" fmla="*/ 28745390 w 1008"/>
                <a:gd name="T49" fmla="*/ 80350806 h 1334"/>
                <a:gd name="T50" fmla="*/ 44743903 w 1008"/>
                <a:gd name="T51" fmla="*/ 74630213 h 1334"/>
                <a:gd name="T52" fmla="*/ 80383152 w 1008"/>
                <a:gd name="T53" fmla="*/ 70079339 h 1334"/>
                <a:gd name="T54" fmla="*/ 97682176 w 1008"/>
                <a:gd name="T55" fmla="*/ 70079339 h 1334"/>
                <a:gd name="T56" fmla="*/ 96511860 w 1008"/>
                <a:gd name="T57" fmla="*/ 45896357 h 1334"/>
                <a:gd name="T58" fmla="*/ 93130029 w 1008"/>
                <a:gd name="T59" fmla="*/ 37965051 h 1334"/>
                <a:gd name="T60" fmla="*/ 83894818 w 1008"/>
                <a:gd name="T61" fmla="*/ 28733856 h 1334"/>
                <a:gd name="T62" fmla="*/ 71278137 w 1008"/>
                <a:gd name="T63" fmla="*/ 25223254 h 1334"/>
                <a:gd name="T64" fmla="*/ 56320104 w 1008"/>
                <a:gd name="T65" fmla="*/ 25223254 h 1334"/>
                <a:gd name="T66" fmla="*/ 27574714 w 1008"/>
                <a:gd name="T67" fmla="*/ 29903936 h 1334"/>
                <a:gd name="T68" fmla="*/ 13787357 w 1008"/>
                <a:gd name="T69" fmla="*/ 34454810 h 1334"/>
                <a:gd name="T70" fmla="*/ 51767597 w 1008"/>
                <a:gd name="T71" fmla="*/ 96473035 h 1334"/>
                <a:gd name="T72" fmla="*/ 47085255 w 1008"/>
                <a:gd name="T73" fmla="*/ 98683387 h 1334"/>
                <a:gd name="T74" fmla="*/ 37850405 w 1008"/>
                <a:gd name="T75" fmla="*/ 106744501 h 1334"/>
                <a:gd name="T76" fmla="*/ 35639249 w 1008"/>
                <a:gd name="T77" fmla="*/ 111425183 h 1334"/>
                <a:gd name="T78" fmla="*/ 34468573 w 1008"/>
                <a:gd name="T79" fmla="*/ 126247162 h 1334"/>
                <a:gd name="T80" fmla="*/ 39021081 w 1008"/>
                <a:gd name="T81" fmla="*/ 138988598 h 1334"/>
                <a:gd name="T82" fmla="*/ 44743903 w 1008"/>
                <a:gd name="T83" fmla="*/ 143539472 h 1334"/>
                <a:gd name="T84" fmla="*/ 57490780 w 1008"/>
                <a:gd name="T85" fmla="*/ 148089984 h 1334"/>
                <a:gd name="T86" fmla="*/ 64384639 w 1008"/>
                <a:gd name="T87" fmla="*/ 146919904 h 1334"/>
                <a:gd name="T88" fmla="*/ 82724503 w 1008"/>
                <a:gd name="T89" fmla="*/ 141198950 h 1334"/>
                <a:gd name="T90" fmla="*/ 97682176 w 1008"/>
                <a:gd name="T91" fmla="*/ 130927844 h 1334"/>
                <a:gd name="T92" fmla="*/ 97682176 w 1008"/>
                <a:gd name="T93" fmla="*/ 91922522 h 1334"/>
                <a:gd name="T94" fmla="*/ 74659969 w 1008"/>
                <a:gd name="T95" fmla="*/ 91922522 h 1334"/>
                <a:gd name="T96" fmla="*/ 51767597 w 1008"/>
                <a:gd name="T97" fmla="*/ 96473035 h 133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008" h="1334">
                  <a:moveTo>
                    <a:pt x="71" y="106"/>
                  </a:moveTo>
                  <a:lnTo>
                    <a:pt x="71" y="106"/>
                  </a:lnTo>
                  <a:lnTo>
                    <a:pt x="212" y="53"/>
                  </a:lnTo>
                  <a:lnTo>
                    <a:pt x="353" y="18"/>
                  </a:lnTo>
                  <a:lnTo>
                    <a:pt x="504" y="0"/>
                  </a:lnTo>
                  <a:lnTo>
                    <a:pt x="583" y="0"/>
                  </a:lnTo>
                  <a:lnTo>
                    <a:pt x="663" y="9"/>
                  </a:lnTo>
                  <a:lnTo>
                    <a:pt x="733" y="18"/>
                  </a:lnTo>
                  <a:lnTo>
                    <a:pt x="804" y="44"/>
                  </a:lnTo>
                  <a:lnTo>
                    <a:pt x="875" y="80"/>
                  </a:lnTo>
                  <a:lnTo>
                    <a:pt x="928" y="133"/>
                  </a:lnTo>
                  <a:lnTo>
                    <a:pt x="972" y="194"/>
                  </a:lnTo>
                  <a:lnTo>
                    <a:pt x="998" y="265"/>
                  </a:lnTo>
                  <a:lnTo>
                    <a:pt x="1007" y="336"/>
                  </a:lnTo>
                  <a:lnTo>
                    <a:pt x="1007" y="406"/>
                  </a:lnTo>
                  <a:lnTo>
                    <a:pt x="1007" y="1307"/>
                  </a:lnTo>
                  <a:lnTo>
                    <a:pt x="804" y="1307"/>
                  </a:lnTo>
                  <a:lnTo>
                    <a:pt x="786" y="1166"/>
                  </a:lnTo>
                  <a:lnTo>
                    <a:pt x="707" y="1227"/>
                  </a:lnTo>
                  <a:lnTo>
                    <a:pt x="627" y="1272"/>
                  </a:lnTo>
                  <a:lnTo>
                    <a:pt x="539" y="1307"/>
                  </a:lnTo>
                  <a:lnTo>
                    <a:pt x="442" y="1325"/>
                  </a:lnTo>
                  <a:lnTo>
                    <a:pt x="353" y="1333"/>
                  </a:lnTo>
                  <a:lnTo>
                    <a:pt x="265" y="1316"/>
                  </a:lnTo>
                  <a:lnTo>
                    <a:pt x="221" y="1307"/>
                  </a:lnTo>
                  <a:lnTo>
                    <a:pt x="177" y="1289"/>
                  </a:lnTo>
                  <a:lnTo>
                    <a:pt x="132" y="1263"/>
                  </a:lnTo>
                  <a:lnTo>
                    <a:pt x="97" y="1236"/>
                  </a:lnTo>
                  <a:lnTo>
                    <a:pt x="71" y="1201"/>
                  </a:lnTo>
                  <a:lnTo>
                    <a:pt x="44" y="1157"/>
                  </a:lnTo>
                  <a:lnTo>
                    <a:pt x="18" y="1121"/>
                  </a:lnTo>
                  <a:lnTo>
                    <a:pt x="9" y="1069"/>
                  </a:lnTo>
                  <a:lnTo>
                    <a:pt x="0" y="1024"/>
                  </a:lnTo>
                  <a:lnTo>
                    <a:pt x="0" y="971"/>
                  </a:lnTo>
                  <a:lnTo>
                    <a:pt x="9" y="874"/>
                  </a:lnTo>
                  <a:lnTo>
                    <a:pt x="18" y="839"/>
                  </a:lnTo>
                  <a:lnTo>
                    <a:pt x="35" y="795"/>
                  </a:lnTo>
                  <a:lnTo>
                    <a:pt x="88" y="724"/>
                  </a:lnTo>
                  <a:lnTo>
                    <a:pt x="150" y="662"/>
                  </a:lnTo>
                  <a:lnTo>
                    <a:pt x="221" y="618"/>
                  </a:lnTo>
                  <a:lnTo>
                    <a:pt x="283" y="592"/>
                  </a:lnTo>
                  <a:lnTo>
                    <a:pt x="344" y="574"/>
                  </a:lnTo>
                  <a:lnTo>
                    <a:pt x="477" y="548"/>
                  </a:lnTo>
                  <a:lnTo>
                    <a:pt x="618" y="539"/>
                  </a:lnTo>
                  <a:lnTo>
                    <a:pt x="751" y="539"/>
                  </a:lnTo>
                  <a:lnTo>
                    <a:pt x="751" y="415"/>
                  </a:lnTo>
                  <a:lnTo>
                    <a:pt x="742" y="353"/>
                  </a:lnTo>
                  <a:lnTo>
                    <a:pt x="716" y="292"/>
                  </a:lnTo>
                  <a:lnTo>
                    <a:pt x="689" y="247"/>
                  </a:lnTo>
                  <a:lnTo>
                    <a:pt x="645" y="221"/>
                  </a:lnTo>
                  <a:lnTo>
                    <a:pt x="601" y="203"/>
                  </a:lnTo>
                  <a:lnTo>
                    <a:pt x="548" y="194"/>
                  </a:lnTo>
                  <a:lnTo>
                    <a:pt x="433" y="194"/>
                  </a:lnTo>
                  <a:lnTo>
                    <a:pt x="327" y="203"/>
                  </a:lnTo>
                  <a:lnTo>
                    <a:pt x="212" y="230"/>
                  </a:lnTo>
                  <a:lnTo>
                    <a:pt x="106" y="265"/>
                  </a:lnTo>
                  <a:lnTo>
                    <a:pt x="71" y="106"/>
                  </a:lnTo>
                  <a:close/>
                  <a:moveTo>
                    <a:pt x="398" y="742"/>
                  </a:moveTo>
                  <a:lnTo>
                    <a:pt x="398" y="742"/>
                  </a:lnTo>
                  <a:lnTo>
                    <a:pt x="362" y="759"/>
                  </a:lnTo>
                  <a:lnTo>
                    <a:pt x="327" y="786"/>
                  </a:lnTo>
                  <a:lnTo>
                    <a:pt x="291" y="821"/>
                  </a:lnTo>
                  <a:lnTo>
                    <a:pt x="274" y="857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0" y="1069"/>
                  </a:lnTo>
                  <a:lnTo>
                    <a:pt x="344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5" y="1121"/>
                  </a:lnTo>
                  <a:lnTo>
                    <a:pt x="636" y="1086"/>
                  </a:lnTo>
                  <a:lnTo>
                    <a:pt x="698" y="1051"/>
                  </a:lnTo>
                  <a:lnTo>
                    <a:pt x="751" y="1007"/>
                  </a:lnTo>
                  <a:lnTo>
                    <a:pt x="751" y="707"/>
                  </a:lnTo>
                  <a:lnTo>
                    <a:pt x="574" y="707"/>
                  </a:lnTo>
                  <a:lnTo>
                    <a:pt x="486" y="715"/>
                  </a:lnTo>
                  <a:lnTo>
                    <a:pt x="398" y="742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12"/>
            <p:cNvSpPr>
              <a:spLocks noChangeArrowheads="1"/>
            </p:cNvSpPr>
            <p:nvPr/>
          </p:nvSpPr>
          <p:spPr bwMode="gray">
            <a:xfrm>
              <a:off x="5376863" y="3746500"/>
              <a:ext cx="400050" cy="465138"/>
            </a:xfrm>
            <a:custGeom>
              <a:avLst/>
              <a:gdLst>
                <a:gd name="T0" fmla="*/ 0 w 1113"/>
                <a:gd name="T1" fmla="*/ 0 h 1290"/>
                <a:gd name="T2" fmla="*/ 0 w 1113"/>
                <a:gd name="T3" fmla="*/ 0 h 1290"/>
                <a:gd name="T4" fmla="*/ 36303190 w 1113"/>
                <a:gd name="T5" fmla="*/ 0 h 1290"/>
                <a:gd name="T6" fmla="*/ 36303190 w 1113"/>
                <a:gd name="T7" fmla="*/ 0 h 1290"/>
                <a:gd name="T8" fmla="*/ 58007609 w 1113"/>
                <a:gd name="T9" fmla="*/ 69946659 h 1290"/>
                <a:gd name="T10" fmla="*/ 58007609 w 1113"/>
                <a:gd name="T11" fmla="*/ 69946659 h 1290"/>
                <a:gd name="T12" fmla="*/ 64854826 w 1113"/>
                <a:gd name="T13" fmla="*/ 91788674 h 1290"/>
                <a:gd name="T14" fmla="*/ 70539275 w 1113"/>
                <a:gd name="T15" fmla="*/ 113630689 h 1290"/>
                <a:gd name="T16" fmla="*/ 70539275 w 1113"/>
                <a:gd name="T17" fmla="*/ 113630689 h 1290"/>
                <a:gd name="T18" fmla="*/ 75190350 w 1113"/>
                <a:gd name="T19" fmla="*/ 133132592 h 1290"/>
                <a:gd name="T20" fmla="*/ 75190350 w 1113"/>
                <a:gd name="T21" fmla="*/ 133132592 h 1290"/>
                <a:gd name="T22" fmla="*/ 85396477 w 1113"/>
                <a:gd name="T23" fmla="*/ 101019680 h 1290"/>
                <a:gd name="T24" fmla="*/ 94569232 w 1113"/>
                <a:gd name="T25" fmla="*/ 67736352 h 1290"/>
                <a:gd name="T26" fmla="*/ 102579218 w 1113"/>
                <a:gd name="T27" fmla="*/ 34453385 h 1290"/>
                <a:gd name="T28" fmla="*/ 108263666 w 1113"/>
                <a:gd name="T29" fmla="*/ 0 h 1290"/>
                <a:gd name="T30" fmla="*/ 108263666 w 1113"/>
                <a:gd name="T31" fmla="*/ 0 h 1290"/>
                <a:gd name="T32" fmla="*/ 143662520 w 1113"/>
                <a:gd name="T33" fmla="*/ 0 h 1290"/>
                <a:gd name="T34" fmla="*/ 143662520 w 1113"/>
                <a:gd name="T35" fmla="*/ 0 h 1290"/>
                <a:gd name="T36" fmla="*/ 134489765 w 1113"/>
                <a:gd name="T37" fmla="*/ 43554224 h 1290"/>
                <a:gd name="T38" fmla="*/ 123120869 w 1113"/>
                <a:gd name="T39" fmla="*/ 86068198 h 1290"/>
                <a:gd name="T40" fmla="*/ 117436061 w 1113"/>
                <a:gd name="T41" fmla="*/ 106740157 h 1290"/>
                <a:gd name="T42" fmla="*/ 109426435 w 1113"/>
                <a:gd name="T43" fmla="*/ 127412115 h 1290"/>
                <a:gd name="T44" fmla="*/ 101416449 w 1113"/>
                <a:gd name="T45" fmla="*/ 146913657 h 1290"/>
                <a:gd name="T46" fmla="*/ 92243694 w 1113"/>
                <a:gd name="T47" fmla="*/ 167585616 h 1290"/>
                <a:gd name="T48" fmla="*/ 92243694 w 1113"/>
                <a:gd name="T49" fmla="*/ 167585616 h 1290"/>
                <a:gd name="T50" fmla="*/ 49997624 w 1113"/>
                <a:gd name="T51" fmla="*/ 167585616 h 1290"/>
                <a:gd name="T52" fmla="*/ 49997624 w 1113"/>
                <a:gd name="T53" fmla="*/ 167585616 h 1290"/>
                <a:gd name="T54" fmla="*/ 0 w 1113"/>
                <a:gd name="T55" fmla="*/ 0 h 129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13" h="1290">
                  <a:moveTo>
                    <a:pt x="0" y="0"/>
                  </a:moveTo>
                  <a:lnTo>
                    <a:pt x="0" y="0"/>
                  </a:lnTo>
                  <a:lnTo>
                    <a:pt x="281" y="0"/>
                  </a:lnTo>
                  <a:lnTo>
                    <a:pt x="449" y="538"/>
                  </a:lnTo>
                  <a:lnTo>
                    <a:pt x="502" y="706"/>
                  </a:lnTo>
                  <a:lnTo>
                    <a:pt x="546" y="874"/>
                  </a:lnTo>
                  <a:lnTo>
                    <a:pt x="582" y="1024"/>
                  </a:lnTo>
                  <a:lnTo>
                    <a:pt x="661" y="777"/>
                  </a:lnTo>
                  <a:lnTo>
                    <a:pt x="732" y="521"/>
                  </a:lnTo>
                  <a:lnTo>
                    <a:pt x="794" y="265"/>
                  </a:lnTo>
                  <a:lnTo>
                    <a:pt x="838" y="0"/>
                  </a:lnTo>
                  <a:lnTo>
                    <a:pt x="1112" y="0"/>
                  </a:lnTo>
                  <a:lnTo>
                    <a:pt x="1041" y="335"/>
                  </a:lnTo>
                  <a:lnTo>
                    <a:pt x="953" y="662"/>
                  </a:lnTo>
                  <a:lnTo>
                    <a:pt x="909" y="821"/>
                  </a:lnTo>
                  <a:lnTo>
                    <a:pt x="847" y="980"/>
                  </a:lnTo>
                  <a:lnTo>
                    <a:pt x="785" y="1130"/>
                  </a:lnTo>
                  <a:lnTo>
                    <a:pt x="714" y="1289"/>
                  </a:lnTo>
                  <a:lnTo>
                    <a:pt x="387" y="1289"/>
                  </a:lnTo>
                  <a:lnTo>
                    <a:pt x="0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13"/>
            <p:cNvSpPr>
              <a:spLocks noChangeArrowheads="1"/>
            </p:cNvSpPr>
            <p:nvPr/>
          </p:nvSpPr>
          <p:spPr bwMode="gray">
            <a:xfrm>
              <a:off x="6191250" y="3735388"/>
              <a:ext cx="28575" cy="41275"/>
            </a:xfrm>
            <a:custGeom>
              <a:avLst/>
              <a:gdLst>
                <a:gd name="T0" fmla="*/ 4465558 w 80"/>
                <a:gd name="T1" fmla="*/ 2190087 h 115"/>
                <a:gd name="T2" fmla="*/ 0 w 80"/>
                <a:gd name="T3" fmla="*/ 2190087 h 115"/>
                <a:gd name="T4" fmla="*/ 0 w 80"/>
                <a:gd name="T5" fmla="*/ 0 h 115"/>
                <a:gd name="T6" fmla="*/ 10079117 w 80"/>
                <a:gd name="T7" fmla="*/ 0 h 115"/>
                <a:gd name="T8" fmla="*/ 10079117 w 80"/>
                <a:gd name="T9" fmla="*/ 2190087 h 115"/>
                <a:gd name="T10" fmla="*/ 5613559 w 80"/>
                <a:gd name="T11" fmla="*/ 2190087 h 115"/>
                <a:gd name="T12" fmla="*/ 5613559 w 80"/>
                <a:gd name="T13" fmla="*/ 14685286 h 115"/>
                <a:gd name="T14" fmla="*/ 4465558 w 80"/>
                <a:gd name="T15" fmla="*/ 14685286 h 115"/>
                <a:gd name="T16" fmla="*/ 4465558 w 80"/>
                <a:gd name="T17" fmla="*/ 2190087 h 1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0" h="115">
                  <a:moveTo>
                    <a:pt x="35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79" y="0"/>
                  </a:lnTo>
                  <a:lnTo>
                    <a:pt x="79" y="17"/>
                  </a:lnTo>
                  <a:lnTo>
                    <a:pt x="44" y="17"/>
                  </a:lnTo>
                  <a:lnTo>
                    <a:pt x="44" y="114"/>
                  </a:lnTo>
                  <a:lnTo>
                    <a:pt x="35" y="114"/>
                  </a:lnTo>
                  <a:lnTo>
                    <a:pt x="35" y="17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14"/>
            <p:cNvSpPr>
              <a:spLocks noChangeArrowheads="1"/>
            </p:cNvSpPr>
            <p:nvPr/>
          </p:nvSpPr>
          <p:spPr bwMode="gray">
            <a:xfrm>
              <a:off x="6223000" y="3735388"/>
              <a:ext cx="41275" cy="41275"/>
            </a:xfrm>
            <a:custGeom>
              <a:avLst/>
              <a:gdLst>
                <a:gd name="T0" fmla="*/ 12280736 w 116"/>
                <a:gd name="T1" fmla="*/ 7858042 h 115"/>
                <a:gd name="T2" fmla="*/ 12280736 w 116"/>
                <a:gd name="T3" fmla="*/ 7858042 h 115"/>
                <a:gd name="T4" fmla="*/ 12280736 w 116"/>
                <a:gd name="T5" fmla="*/ 2190087 h 115"/>
                <a:gd name="T6" fmla="*/ 12280736 w 116"/>
                <a:gd name="T7" fmla="*/ 2190087 h 115"/>
                <a:gd name="T8" fmla="*/ 12280736 w 116"/>
                <a:gd name="T9" fmla="*/ 2190087 h 115"/>
                <a:gd name="T10" fmla="*/ 10128743 w 116"/>
                <a:gd name="T11" fmla="*/ 7858042 h 115"/>
                <a:gd name="T12" fmla="*/ 7849722 w 116"/>
                <a:gd name="T13" fmla="*/ 14685286 h 115"/>
                <a:gd name="T14" fmla="*/ 6710034 w 116"/>
                <a:gd name="T15" fmla="*/ 14685286 h 115"/>
                <a:gd name="T16" fmla="*/ 4431369 w 116"/>
                <a:gd name="T17" fmla="*/ 7858042 h 115"/>
                <a:gd name="T18" fmla="*/ 4431369 w 116"/>
                <a:gd name="T19" fmla="*/ 7858042 h 115"/>
                <a:gd name="T20" fmla="*/ 2279020 w 116"/>
                <a:gd name="T21" fmla="*/ 2190087 h 115"/>
                <a:gd name="T22" fmla="*/ 2279020 w 116"/>
                <a:gd name="T23" fmla="*/ 2190087 h 115"/>
                <a:gd name="T24" fmla="*/ 2279020 w 116"/>
                <a:gd name="T25" fmla="*/ 2190087 h 115"/>
                <a:gd name="T26" fmla="*/ 2279020 w 116"/>
                <a:gd name="T27" fmla="*/ 7858042 h 115"/>
                <a:gd name="T28" fmla="*/ 2279020 w 116"/>
                <a:gd name="T29" fmla="*/ 14685286 h 115"/>
                <a:gd name="T30" fmla="*/ 0 w 116"/>
                <a:gd name="T31" fmla="*/ 14685286 h 115"/>
                <a:gd name="T32" fmla="*/ 1139332 w 116"/>
                <a:gd name="T33" fmla="*/ 0 h 115"/>
                <a:gd name="T34" fmla="*/ 3418353 w 116"/>
                <a:gd name="T35" fmla="*/ 0 h 115"/>
                <a:gd name="T36" fmla="*/ 5570702 w 116"/>
                <a:gd name="T37" fmla="*/ 6827244 h 115"/>
                <a:gd name="T38" fmla="*/ 5570702 w 116"/>
                <a:gd name="T39" fmla="*/ 6827244 h 115"/>
                <a:gd name="T40" fmla="*/ 6710034 w 116"/>
                <a:gd name="T41" fmla="*/ 12495558 h 115"/>
                <a:gd name="T42" fmla="*/ 6710034 w 116"/>
                <a:gd name="T43" fmla="*/ 12495558 h 115"/>
                <a:gd name="T44" fmla="*/ 6710034 w 116"/>
                <a:gd name="T45" fmla="*/ 12495558 h 115"/>
                <a:gd name="T46" fmla="*/ 8989055 w 116"/>
                <a:gd name="T47" fmla="*/ 6827244 h 115"/>
                <a:gd name="T48" fmla="*/ 11141403 w 116"/>
                <a:gd name="T49" fmla="*/ 0 h 115"/>
                <a:gd name="T50" fmla="*/ 13420424 w 116"/>
                <a:gd name="T51" fmla="*/ 0 h 115"/>
                <a:gd name="T52" fmla="*/ 14559756 w 116"/>
                <a:gd name="T53" fmla="*/ 14685286 h 115"/>
                <a:gd name="T54" fmla="*/ 12280736 w 116"/>
                <a:gd name="T55" fmla="*/ 14685286 h 115"/>
                <a:gd name="T56" fmla="*/ 12280736 w 116"/>
                <a:gd name="T57" fmla="*/ 7858042 h 11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6" h="115">
                  <a:moveTo>
                    <a:pt x="97" y="61"/>
                  </a:moveTo>
                  <a:lnTo>
                    <a:pt x="97" y="61"/>
                  </a:lnTo>
                  <a:lnTo>
                    <a:pt x="97" y="17"/>
                  </a:lnTo>
                  <a:lnTo>
                    <a:pt x="80" y="61"/>
                  </a:lnTo>
                  <a:lnTo>
                    <a:pt x="62" y="114"/>
                  </a:lnTo>
                  <a:lnTo>
                    <a:pt x="53" y="114"/>
                  </a:lnTo>
                  <a:lnTo>
                    <a:pt x="35" y="61"/>
                  </a:lnTo>
                  <a:lnTo>
                    <a:pt x="18" y="17"/>
                  </a:lnTo>
                  <a:lnTo>
                    <a:pt x="18" y="61"/>
                  </a:lnTo>
                  <a:lnTo>
                    <a:pt x="18" y="114"/>
                  </a:lnTo>
                  <a:lnTo>
                    <a:pt x="0" y="114"/>
                  </a:lnTo>
                  <a:lnTo>
                    <a:pt x="9" y="0"/>
                  </a:lnTo>
                  <a:lnTo>
                    <a:pt x="27" y="0"/>
                  </a:lnTo>
                  <a:lnTo>
                    <a:pt x="44" y="53"/>
                  </a:lnTo>
                  <a:lnTo>
                    <a:pt x="53" y="97"/>
                  </a:lnTo>
                  <a:lnTo>
                    <a:pt x="71" y="53"/>
                  </a:lnTo>
                  <a:lnTo>
                    <a:pt x="88" y="0"/>
                  </a:lnTo>
                  <a:lnTo>
                    <a:pt x="106" y="0"/>
                  </a:lnTo>
                  <a:lnTo>
                    <a:pt x="115" y="114"/>
                  </a:lnTo>
                  <a:lnTo>
                    <a:pt x="97" y="114"/>
                  </a:lnTo>
                  <a:lnTo>
                    <a:pt x="97" y="61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4" name="Rounded Rectangle 43"/>
          <p:cNvSpPr/>
          <p:nvPr/>
        </p:nvSpPr>
        <p:spPr>
          <a:xfrm>
            <a:off x="534639" y="1192449"/>
            <a:ext cx="736591" cy="32105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TextBox 44"/>
          <p:cNvSpPr txBox="1"/>
          <p:nvPr/>
        </p:nvSpPr>
        <p:spPr>
          <a:xfrm>
            <a:off x="708369" y="1125808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µ</a:t>
            </a:r>
            <a:endParaRPr lang="nl-NL" sz="2000" dirty="0"/>
          </a:p>
        </p:txBody>
      </p:sp>
      <p:grpSp>
        <p:nvGrpSpPr>
          <p:cNvPr id="46" name="Group 45"/>
          <p:cNvGrpSpPr/>
          <p:nvPr/>
        </p:nvGrpSpPr>
        <p:grpSpPr>
          <a:xfrm>
            <a:off x="1271230" y="2083413"/>
            <a:ext cx="707703" cy="635881"/>
            <a:chOff x="5765267" y="3162945"/>
            <a:chExt cx="1531380" cy="1226820"/>
          </a:xfrm>
        </p:grpSpPr>
        <p:sp>
          <p:nvSpPr>
            <p:cNvPr id="47" name="Cube 46"/>
            <p:cNvSpPr/>
            <p:nvPr/>
          </p:nvSpPr>
          <p:spPr>
            <a:xfrm>
              <a:off x="5765267" y="3162945"/>
              <a:ext cx="1531380" cy="122682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900"/>
            </a:p>
          </p:txBody>
        </p:sp>
        <p:grpSp>
          <p:nvGrpSpPr>
            <p:cNvPr id="48" name="Group 102"/>
            <p:cNvGrpSpPr>
              <a:grpSpLocks noChangeAspect="1"/>
            </p:cNvGrpSpPr>
            <p:nvPr/>
          </p:nvGrpSpPr>
          <p:grpSpPr bwMode="auto">
            <a:xfrm>
              <a:off x="6001700" y="3624581"/>
              <a:ext cx="172344" cy="352852"/>
              <a:chOff x="4686300" y="1439863"/>
              <a:chExt cx="1577975" cy="2936875"/>
            </a:xfrm>
          </p:grpSpPr>
          <p:sp>
            <p:nvSpPr>
              <p:cNvPr id="52" name="Freeform 1"/>
              <p:cNvSpPr>
                <a:spLocks noChangeArrowheads="1"/>
              </p:cNvSpPr>
              <p:nvPr/>
            </p:nvSpPr>
            <p:spPr bwMode="gray">
              <a:xfrm>
                <a:off x="5211763" y="1439863"/>
                <a:ext cx="519112" cy="1103312"/>
              </a:xfrm>
              <a:custGeom>
                <a:avLst/>
                <a:gdLst>
                  <a:gd name="T0" fmla="*/ 168683281 w 1440"/>
                  <a:gd name="T1" fmla="*/ 0 h 3065"/>
                  <a:gd name="T2" fmla="*/ 179079581 w 1440"/>
                  <a:gd name="T3" fmla="*/ 16067678 h 3065"/>
                  <a:gd name="T4" fmla="*/ 184797744 w 1440"/>
                  <a:gd name="T5" fmla="*/ 33172434 h 3065"/>
                  <a:gd name="T6" fmla="*/ 187007214 w 1440"/>
                  <a:gd name="T7" fmla="*/ 51443137 h 3065"/>
                  <a:gd name="T8" fmla="*/ 185967548 w 1440"/>
                  <a:gd name="T9" fmla="*/ 69843429 h 3065"/>
                  <a:gd name="T10" fmla="*/ 183628300 w 1440"/>
                  <a:gd name="T11" fmla="*/ 80079933 h 3065"/>
                  <a:gd name="T12" fmla="*/ 176740332 w 1440"/>
                  <a:gd name="T13" fmla="*/ 99516943 h 3065"/>
                  <a:gd name="T14" fmla="*/ 160625870 w 1440"/>
                  <a:gd name="T15" fmla="*/ 125821484 h 3065"/>
                  <a:gd name="T16" fmla="*/ 148020100 w 1440"/>
                  <a:gd name="T17" fmla="*/ 143055470 h 3065"/>
                  <a:gd name="T18" fmla="*/ 125018031 w 1440"/>
                  <a:gd name="T19" fmla="*/ 165861451 h 3065"/>
                  <a:gd name="T20" fmla="*/ 99806492 w 1440"/>
                  <a:gd name="T21" fmla="*/ 187630715 h 3065"/>
                  <a:gd name="T22" fmla="*/ 71216038 w 1440"/>
                  <a:gd name="T23" fmla="*/ 213935617 h 3065"/>
                  <a:gd name="T24" fmla="*/ 52892105 w 1440"/>
                  <a:gd name="T25" fmla="*/ 235704880 h 3065"/>
                  <a:gd name="T26" fmla="*/ 47044165 w 1440"/>
                  <a:gd name="T27" fmla="*/ 243738719 h 3065"/>
                  <a:gd name="T28" fmla="*/ 41326002 w 1440"/>
                  <a:gd name="T29" fmla="*/ 258510861 h 3065"/>
                  <a:gd name="T30" fmla="*/ 37947087 w 1440"/>
                  <a:gd name="T31" fmla="*/ 273412233 h 3065"/>
                  <a:gd name="T32" fmla="*/ 37947087 w 1440"/>
                  <a:gd name="T33" fmla="*/ 289480271 h 3065"/>
                  <a:gd name="T34" fmla="*/ 41326002 w 1440"/>
                  <a:gd name="T35" fmla="*/ 305418360 h 3065"/>
                  <a:gd name="T36" fmla="*/ 47044165 w 1440"/>
                  <a:gd name="T37" fmla="*/ 316951120 h 3065"/>
                  <a:gd name="T38" fmla="*/ 67707346 w 1440"/>
                  <a:gd name="T39" fmla="*/ 351289501 h 3065"/>
                  <a:gd name="T40" fmla="*/ 89539971 w 1440"/>
                  <a:gd name="T41" fmla="*/ 385498653 h 3065"/>
                  <a:gd name="T42" fmla="*/ 96297439 w 1440"/>
                  <a:gd name="T43" fmla="*/ 397031053 h 3065"/>
                  <a:gd name="T44" fmla="*/ 48213608 w 1440"/>
                  <a:gd name="T45" fmla="*/ 351289501 h 3065"/>
                  <a:gd name="T46" fmla="*/ 35607839 w 1440"/>
                  <a:gd name="T47" fmla="*/ 337554077 h 3065"/>
                  <a:gd name="T48" fmla="*/ 14945018 w 1440"/>
                  <a:gd name="T49" fmla="*/ 310083228 h 3065"/>
                  <a:gd name="T50" fmla="*/ 6887607 w 1440"/>
                  <a:gd name="T51" fmla="*/ 295181856 h 3065"/>
                  <a:gd name="T52" fmla="*/ 0 w 1440"/>
                  <a:gd name="T53" fmla="*/ 271079979 h 3065"/>
                  <a:gd name="T54" fmla="*/ 1169444 w 1440"/>
                  <a:gd name="T55" fmla="*/ 252809276 h 3065"/>
                  <a:gd name="T56" fmla="*/ 2339248 w 1440"/>
                  <a:gd name="T57" fmla="*/ 247107691 h 3065"/>
                  <a:gd name="T58" fmla="*/ 13775214 w 1440"/>
                  <a:gd name="T59" fmla="*/ 225338427 h 3065"/>
                  <a:gd name="T60" fmla="*/ 31059480 w 1440"/>
                  <a:gd name="T61" fmla="*/ 205901417 h 3065"/>
                  <a:gd name="T62" fmla="*/ 42495806 w 1440"/>
                  <a:gd name="T63" fmla="*/ 194498607 h 3065"/>
                  <a:gd name="T64" fmla="*/ 82652003 w 1440"/>
                  <a:gd name="T65" fmla="*/ 162492480 h 3065"/>
                  <a:gd name="T66" fmla="*/ 121639117 w 1440"/>
                  <a:gd name="T67" fmla="*/ 130486352 h 3065"/>
                  <a:gd name="T68" fmla="*/ 133075082 w 1440"/>
                  <a:gd name="T69" fmla="*/ 117787645 h 3065"/>
                  <a:gd name="T70" fmla="*/ 156077512 w 1440"/>
                  <a:gd name="T71" fmla="*/ 89280079 h 3065"/>
                  <a:gd name="T72" fmla="*/ 164134563 w 1440"/>
                  <a:gd name="T73" fmla="*/ 72046094 h 3065"/>
                  <a:gd name="T74" fmla="*/ 169852725 w 1440"/>
                  <a:gd name="T75" fmla="*/ 53775391 h 3065"/>
                  <a:gd name="T76" fmla="*/ 172191974 w 1440"/>
                  <a:gd name="T77" fmla="*/ 41206273 h 3065"/>
                  <a:gd name="T78" fmla="*/ 171022530 w 1440"/>
                  <a:gd name="T79" fmla="*/ 13735424 h 3065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440" h="3065">
                    <a:moveTo>
                      <a:pt x="1298" y="0"/>
                    </a:moveTo>
                    <a:lnTo>
                      <a:pt x="1298" y="0"/>
                    </a:lnTo>
                    <a:lnTo>
                      <a:pt x="1342" y="53"/>
                    </a:lnTo>
                    <a:lnTo>
                      <a:pt x="1378" y="124"/>
                    </a:lnTo>
                    <a:lnTo>
                      <a:pt x="1404" y="185"/>
                    </a:lnTo>
                    <a:lnTo>
                      <a:pt x="1422" y="256"/>
                    </a:lnTo>
                    <a:lnTo>
                      <a:pt x="1439" y="327"/>
                    </a:lnTo>
                    <a:lnTo>
                      <a:pt x="1439" y="397"/>
                    </a:lnTo>
                    <a:lnTo>
                      <a:pt x="1439" y="468"/>
                    </a:lnTo>
                    <a:lnTo>
                      <a:pt x="1431" y="539"/>
                    </a:lnTo>
                    <a:lnTo>
                      <a:pt x="1413" y="618"/>
                    </a:lnTo>
                    <a:lnTo>
                      <a:pt x="1386" y="697"/>
                    </a:lnTo>
                    <a:lnTo>
                      <a:pt x="1360" y="768"/>
                    </a:lnTo>
                    <a:lnTo>
                      <a:pt x="1316" y="839"/>
                    </a:lnTo>
                    <a:lnTo>
                      <a:pt x="1236" y="971"/>
                    </a:lnTo>
                    <a:lnTo>
                      <a:pt x="1139" y="1104"/>
                    </a:lnTo>
                    <a:lnTo>
                      <a:pt x="1051" y="1192"/>
                    </a:lnTo>
                    <a:lnTo>
                      <a:pt x="962" y="1280"/>
                    </a:lnTo>
                    <a:lnTo>
                      <a:pt x="768" y="1448"/>
                    </a:lnTo>
                    <a:lnTo>
                      <a:pt x="654" y="1545"/>
                    </a:lnTo>
                    <a:lnTo>
                      <a:pt x="548" y="1651"/>
                    </a:lnTo>
                    <a:lnTo>
                      <a:pt x="442" y="1757"/>
                    </a:lnTo>
                    <a:lnTo>
                      <a:pt x="407" y="1819"/>
                    </a:lnTo>
                    <a:lnTo>
                      <a:pt x="362" y="1881"/>
                    </a:lnTo>
                    <a:lnTo>
                      <a:pt x="336" y="1934"/>
                    </a:lnTo>
                    <a:lnTo>
                      <a:pt x="318" y="1995"/>
                    </a:lnTo>
                    <a:lnTo>
                      <a:pt x="301" y="2057"/>
                    </a:lnTo>
                    <a:lnTo>
                      <a:pt x="292" y="2110"/>
                    </a:lnTo>
                    <a:lnTo>
                      <a:pt x="292" y="2172"/>
                    </a:lnTo>
                    <a:lnTo>
                      <a:pt x="292" y="2234"/>
                    </a:lnTo>
                    <a:lnTo>
                      <a:pt x="301" y="2296"/>
                    </a:lnTo>
                    <a:lnTo>
                      <a:pt x="318" y="2357"/>
                    </a:lnTo>
                    <a:lnTo>
                      <a:pt x="362" y="2446"/>
                    </a:lnTo>
                    <a:lnTo>
                      <a:pt x="407" y="2543"/>
                    </a:lnTo>
                    <a:lnTo>
                      <a:pt x="521" y="2711"/>
                    </a:lnTo>
                    <a:lnTo>
                      <a:pt x="636" y="2887"/>
                    </a:lnTo>
                    <a:lnTo>
                      <a:pt x="689" y="2975"/>
                    </a:lnTo>
                    <a:lnTo>
                      <a:pt x="741" y="3064"/>
                    </a:lnTo>
                    <a:lnTo>
                      <a:pt x="548" y="2887"/>
                    </a:lnTo>
                    <a:lnTo>
                      <a:pt x="371" y="2711"/>
                    </a:lnTo>
                    <a:lnTo>
                      <a:pt x="274" y="2605"/>
                    </a:lnTo>
                    <a:lnTo>
                      <a:pt x="194" y="2507"/>
                    </a:lnTo>
                    <a:lnTo>
                      <a:pt x="115" y="2393"/>
                    </a:lnTo>
                    <a:lnTo>
                      <a:pt x="53" y="2278"/>
                    </a:lnTo>
                    <a:lnTo>
                      <a:pt x="18" y="2190"/>
                    </a:lnTo>
                    <a:lnTo>
                      <a:pt x="0" y="2092"/>
                    </a:lnTo>
                    <a:lnTo>
                      <a:pt x="0" y="1995"/>
                    </a:lnTo>
                    <a:lnTo>
                      <a:pt x="9" y="1951"/>
                    </a:lnTo>
                    <a:lnTo>
                      <a:pt x="18" y="1907"/>
                    </a:lnTo>
                    <a:lnTo>
                      <a:pt x="53" y="1819"/>
                    </a:lnTo>
                    <a:lnTo>
                      <a:pt x="106" y="1739"/>
                    </a:lnTo>
                    <a:lnTo>
                      <a:pt x="168" y="1660"/>
                    </a:lnTo>
                    <a:lnTo>
                      <a:pt x="239" y="1589"/>
                    </a:lnTo>
                    <a:lnTo>
                      <a:pt x="327" y="1501"/>
                    </a:lnTo>
                    <a:lnTo>
                      <a:pt x="424" y="1413"/>
                    </a:lnTo>
                    <a:lnTo>
                      <a:pt x="636" y="1254"/>
                    </a:lnTo>
                    <a:lnTo>
                      <a:pt x="839" y="1086"/>
                    </a:lnTo>
                    <a:lnTo>
                      <a:pt x="936" y="1007"/>
                    </a:lnTo>
                    <a:lnTo>
                      <a:pt x="1024" y="909"/>
                    </a:lnTo>
                    <a:lnTo>
                      <a:pt x="1121" y="803"/>
                    </a:lnTo>
                    <a:lnTo>
                      <a:pt x="1201" y="689"/>
                    </a:lnTo>
                    <a:lnTo>
                      <a:pt x="1236" y="618"/>
                    </a:lnTo>
                    <a:lnTo>
                      <a:pt x="1263" y="556"/>
                    </a:lnTo>
                    <a:lnTo>
                      <a:pt x="1289" y="486"/>
                    </a:lnTo>
                    <a:lnTo>
                      <a:pt x="1307" y="415"/>
                    </a:lnTo>
                    <a:lnTo>
                      <a:pt x="1325" y="318"/>
                    </a:lnTo>
                    <a:lnTo>
                      <a:pt x="1325" y="212"/>
                    </a:lnTo>
                    <a:lnTo>
                      <a:pt x="1316" y="106"/>
                    </a:lnTo>
                    <a:lnTo>
                      <a:pt x="1298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53" name="Freeform 2"/>
              <p:cNvSpPr>
                <a:spLocks noChangeArrowheads="1"/>
              </p:cNvSpPr>
              <p:nvPr/>
            </p:nvSpPr>
            <p:spPr bwMode="gray">
              <a:xfrm>
                <a:off x="5478463" y="1849438"/>
                <a:ext cx="446087" cy="763587"/>
              </a:xfrm>
              <a:custGeom>
                <a:avLst/>
                <a:gdLst>
                  <a:gd name="T0" fmla="*/ 45962095 w 1238"/>
                  <a:gd name="T1" fmla="*/ 53838646 h 2120"/>
                  <a:gd name="T2" fmla="*/ 72319062 w 1238"/>
                  <a:gd name="T3" fmla="*/ 36584101 h 2120"/>
                  <a:gd name="T4" fmla="*/ 101013122 w 1238"/>
                  <a:gd name="T5" fmla="*/ 21795006 h 2120"/>
                  <a:gd name="T6" fmla="*/ 160608255 w 1238"/>
                  <a:gd name="T7" fmla="*/ 0 h 2120"/>
                  <a:gd name="T8" fmla="*/ 112438787 w 1238"/>
                  <a:gd name="T9" fmla="*/ 30875928 h 2120"/>
                  <a:gd name="T10" fmla="*/ 78032075 w 1238"/>
                  <a:gd name="T11" fmla="*/ 56173710 h 2120"/>
                  <a:gd name="T12" fmla="*/ 67774956 w 1238"/>
                  <a:gd name="T13" fmla="*/ 66422344 h 2120"/>
                  <a:gd name="T14" fmla="*/ 52843653 w 1238"/>
                  <a:gd name="T15" fmla="*/ 81341465 h 2120"/>
                  <a:gd name="T16" fmla="*/ 43625002 w 1238"/>
                  <a:gd name="T17" fmla="*/ 100801408 h 2120"/>
                  <a:gd name="T18" fmla="*/ 41288271 w 1238"/>
                  <a:gd name="T19" fmla="*/ 108844644 h 2120"/>
                  <a:gd name="T20" fmla="*/ 42456817 w 1238"/>
                  <a:gd name="T21" fmla="*/ 123634100 h 2120"/>
                  <a:gd name="T22" fmla="*/ 45962095 w 1238"/>
                  <a:gd name="T23" fmla="*/ 131677337 h 2120"/>
                  <a:gd name="T24" fmla="*/ 59724852 w 1238"/>
                  <a:gd name="T25" fmla="*/ 154640054 h 2120"/>
                  <a:gd name="T26" fmla="*/ 74656155 w 1238"/>
                  <a:gd name="T27" fmla="*/ 177472746 h 2120"/>
                  <a:gd name="T28" fmla="*/ 78032075 w 1238"/>
                  <a:gd name="T29" fmla="*/ 183310585 h 2120"/>
                  <a:gd name="T30" fmla="*/ 82705899 w 1238"/>
                  <a:gd name="T31" fmla="*/ 199267392 h 2120"/>
                  <a:gd name="T32" fmla="*/ 80369167 w 1238"/>
                  <a:gd name="T33" fmla="*/ 216521937 h 2120"/>
                  <a:gd name="T34" fmla="*/ 78032075 w 1238"/>
                  <a:gd name="T35" fmla="*/ 222230110 h 2120"/>
                  <a:gd name="T36" fmla="*/ 69981970 w 1238"/>
                  <a:gd name="T37" fmla="*/ 237149232 h 2120"/>
                  <a:gd name="T38" fmla="*/ 58556305 w 1238"/>
                  <a:gd name="T39" fmla="*/ 249732929 h 2120"/>
                  <a:gd name="T40" fmla="*/ 31031152 w 1238"/>
                  <a:gd name="T41" fmla="*/ 270360224 h 2120"/>
                  <a:gd name="T42" fmla="*/ 27525514 w 1238"/>
                  <a:gd name="T43" fmla="*/ 273733333 h 2120"/>
                  <a:gd name="T44" fmla="*/ 24149594 w 1238"/>
                  <a:gd name="T45" fmla="*/ 274901045 h 2120"/>
                  <a:gd name="T46" fmla="*/ 33367884 w 1238"/>
                  <a:gd name="T47" fmla="*/ 265690097 h 2120"/>
                  <a:gd name="T48" fmla="*/ 42456817 w 1238"/>
                  <a:gd name="T49" fmla="*/ 248565578 h 2120"/>
                  <a:gd name="T50" fmla="*/ 45962095 w 1238"/>
                  <a:gd name="T51" fmla="*/ 235981520 h 2120"/>
                  <a:gd name="T52" fmla="*/ 45962095 w 1238"/>
                  <a:gd name="T53" fmla="*/ 230273347 h 2120"/>
                  <a:gd name="T54" fmla="*/ 41288271 w 1238"/>
                  <a:gd name="T55" fmla="*/ 211851450 h 2120"/>
                  <a:gd name="T56" fmla="*/ 29862606 w 1238"/>
                  <a:gd name="T57" fmla="*/ 195894643 h 2120"/>
                  <a:gd name="T58" fmla="*/ 17268395 w 1238"/>
                  <a:gd name="T59" fmla="*/ 179807810 h 2120"/>
                  <a:gd name="T60" fmla="*/ 8049744 w 1238"/>
                  <a:gd name="T61" fmla="*/ 161515579 h 2120"/>
                  <a:gd name="T62" fmla="*/ 1168546 w 1238"/>
                  <a:gd name="T63" fmla="*/ 140888285 h 2120"/>
                  <a:gd name="T64" fmla="*/ 1168546 w 1238"/>
                  <a:gd name="T65" fmla="*/ 120260990 h 2120"/>
                  <a:gd name="T66" fmla="*/ 2337092 w 1238"/>
                  <a:gd name="T67" fmla="*/ 110012356 h 2120"/>
                  <a:gd name="T68" fmla="*/ 10386837 w 1238"/>
                  <a:gd name="T69" fmla="*/ 91590460 h 2120"/>
                  <a:gd name="T70" fmla="*/ 22981047 w 1238"/>
                  <a:gd name="T71" fmla="*/ 74465941 h 2120"/>
                  <a:gd name="T72" fmla="*/ 37912350 w 1238"/>
                  <a:gd name="T73" fmla="*/ 59546819 h 212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238" h="2120">
                    <a:moveTo>
                      <a:pt x="354" y="415"/>
                    </a:moveTo>
                    <a:lnTo>
                      <a:pt x="354" y="415"/>
                    </a:lnTo>
                    <a:lnTo>
                      <a:pt x="451" y="344"/>
                    </a:lnTo>
                    <a:lnTo>
                      <a:pt x="557" y="282"/>
                    </a:lnTo>
                    <a:lnTo>
                      <a:pt x="672" y="221"/>
                    </a:lnTo>
                    <a:lnTo>
                      <a:pt x="778" y="168"/>
                    </a:lnTo>
                    <a:lnTo>
                      <a:pt x="1008" y="79"/>
                    </a:lnTo>
                    <a:lnTo>
                      <a:pt x="1237" y="0"/>
                    </a:lnTo>
                    <a:lnTo>
                      <a:pt x="866" y="238"/>
                    </a:lnTo>
                    <a:lnTo>
                      <a:pt x="690" y="371"/>
                    </a:lnTo>
                    <a:lnTo>
                      <a:pt x="601" y="433"/>
                    </a:lnTo>
                    <a:lnTo>
                      <a:pt x="522" y="512"/>
                    </a:lnTo>
                    <a:lnTo>
                      <a:pt x="460" y="565"/>
                    </a:lnTo>
                    <a:lnTo>
                      <a:pt x="407" y="627"/>
                    </a:lnTo>
                    <a:lnTo>
                      <a:pt x="363" y="697"/>
                    </a:lnTo>
                    <a:lnTo>
                      <a:pt x="336" y="777"/>
                    </a:lnTo>
                    <a:lnTo>
                      <a:pt x="318" y="839"/>
                    </a:lnTo>
                    <a:lnTo>
                      <a:pt x="318" y="892"/>
                    </a:lnTo>
                    <a:lnTo>
                      <a:pt x="327" y="953"/>
                    </a:lnTo>
                    <a:lnTo>
                      <a:pt x="354" y="1015"/>
                    </a:lnTo>
                    <a:lnTo>
                      <a:pt x="398" y="1104"/>
                    </a:lnTo>
                    <a:lnTo>
                      <a:pt x="460" y="1192"/>
                    </a:lnTo>
                    <a:lnTo>
                      <a:pt x="522" y="1280"/>
                    </a:lnTo>
                    <a:lnTo>
                      <a:pt x="575" y="1368"/>
                    </a:lnTo>
                    <a:lnTo>
                      <a:pt x="601" y="1413"/>
                    </a:lnTo>
                    <a:lnTo>
                      <a:pt x="619" y="1448"/>
                    </a:lnTo>
                    <a:lnTo>
                      <a:pt x="637" y="1536"/>
                    </a:lnTo>
                    <a:lnTo>
                      <a:pt x="628" y="1624"/>
                    </a:lnTo>
                    <a:lnTo>
                      <a:pt x="619" y="1669"/>
                    </a:lnTo>
                    <a:lnTo>
                      <a:pt x="601" y="1713"/>
                    </a:lnTo>
                    <a:lnTo>
                      <a:pt x="575" y="1775"/>
                    </a:lnTo>
                    <a:lnTo>
                      <a:pt x="539" y="1828"/>
                    </a:lnTo>
                    <a:lnTo>
                      <a:pt x="495" y="1881"/>
                    </a:lnTo>
                    <a:lnTo>
                      <a:pt x="451" y="1925"/>
                    </a:lnTo>
                    <a:lnTo>
                      <a:pt x="354" y="2013"/>
                    </a:lnTo>
                    <a:lnTo>
                      <a:pt x="239" y="2084"/>
                    </a:lnTo>
                    <a:lnTo>
                      <a:pt x="212" y="2110"/>
                    </a:lnTo>
                    <a:lnTo>
                      <a:pt x="204" y="2119"/>
                    </a:lnTo>
                    <a:lnTo>
                      <a:pt x="186" y="2119"/>
                    </a:lnTo>
                    <a:lnTo>
                      <a:pt x="257" y="2048"/>
                    </a:lnTo>
                    <a:lnTo>
                      <a:pt x="310" y="1969"/>
                    </a:lnTo>
                    <a:lnTo>
                      <a:pt x="327" y="1916"/>
                    </a:lnTo>
                    <a:lnTo>
                      <a:pt x="345" y="1872"/>
                    </a:lnTo>
                    <a:lnTo>
                      <a:pt x="354" y="1819"/>
                    </a:lnTo>
                    <a:lnTo>
                      <a:pt x="354" y="1775"/>
                    </a:lnTo>
                    <a:lnTo>
                      <a:pt x="345" y="1695"/>
                    </a:lnTo>
                    <a:lnTo>
                      <a:pt x="318" y="1633"/>
                    </a:lnTo>
                    <a:lnTo>
                      <a:pt x="274" y="1572"/>
                    </a:lnTo>
                    <a:lnTo>
                      <a:pt x="230" y="1510"/>
                    </a:lnTo>
                    <a:lnTo>
                      <a:pt x="133" y="1386"/>
                    </a:lnTo>
                    <a:lnTo>
                      <a:pt x="98" y="1315"/>
                    </a:lnTo>
                    <a:lnTo>
                      <a:pt x="62" y="1245"/>
                    </a:lnTo>
                    <a:lnTo>
                      <a:pt x="36" y="1165"/>
                    </a:lnTo>
                    <a:lnTo>
                      <a:pt x="9" y="1086"/>
                    </a:lnTo>
                    <a:lnTo>
                      <a:pt x="0" y="1006"/>
                    </a:lnTo>
                    <a:lnTo>
                      <a:pt x="9" y="927"/>
                    </a:lnTo>
                    <a:lnTo>
                      <a:pt x="18" y="848"/>
                    </a:lnTo>
                    <a:lnTo>
                      <a:pt x="45" y="777"/>
                    </a:lnTo>
                    <a:lnTo>
                      <a:pt x="80" y="706"/>
                    </a:lnTo>
                    <a:lnTo>
                      <a:pt x="124" y="636"/>
                    </a:lnTo>
                    <a:lnTo>
                      <a:pt x="177" y="574"/>
                    </a:lnTo>
                    <a:lnTo>
                      <a:pt x="230" y="512"/>
                    </a:lnTo>
                    <a:lnTo>
                      <a:pt x="292" y="459"/>
                    </a:lnTo>
                    <a:lnTo>
                      <a:pt x="354" y="415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54" name="Freeform 3"/>
              <p:cNvSpPr>
                <a:spLocks noChangeArrowheads="1"/>
              </p:cNvSpPr>
              <p:nvPr/>
            </p:nvSpPr>
            <p:spPr bwMode="gray">
              <a:xfrm>
                <a:off x="5897563" y="2530475"/>
                <a:ext cx="322262" cy="393700"/>
              </a:xfrm>
              <a:custGeom>
                <a:avLst/>
                <a:gdLst>
                  <a:gd name="T0" fmla="*/ 16018551 w 893"/>
                  <a:gd name="T1" fmla="*/ 12539435 h 1095"/>
                  <a:gd name="T2" fmla="*/ 29953044 w 893"/>
                  <a:gd name="T3" fmla="*/ 3490447 h 1095"/>
                  <a:gd name="T4" fmla="*/ 45971595 w 893"/>
                  <a:gd name="T5" fmla="*/ 0 h 1095"/>
                  <a:gd name="T6" fmla="*/ 54045827 w 893"/>
                  <a:gd name="T7" fmla="*/ 0 h 1095"/>
                  <a:gd name="T8" fmla="*/ 67850406 w 893"/>
                  <a:gd name="T9" fmla="*/ 0 h 1095"/>
                  <a:gd name="T10" fmla="*/ 81654984 w 893"/>
                  <a:gd name="T11" fmla="*/ 4653929 h 1095"/>
                  <a:gd name="T12" fmla="*/ 94287438 w 893"/>
                  <a:gd name="T13" fmla="*/ 10341546 h 1095"/>
                  <a:gd name="T14" fmla="*/ 100147698 w 893"/>
                  <a:gd name="T15" fmla="*/ 14866040 h 1095"/>
                  <a:gd name="T16" fmla="*/ 107050168 w 893"/>
                  <a:gd name="T17" fmla="*/ 24044463 h 1095"/>
                  <a:gd name="T18" fmla="*/ 112780152 w 893"/>
                  <a:gd name="T19" fmla="*/ 34256934 h 1095"/>
                  <a:gd name="T20" fmla="*/ 114994124 w 893"/>
                  <a:gd name="T21" fmla="*/ 45761962 h 1095"/>
                  <a:gd name="T22" fmla="*/ 114994124 w 893"/>
                  <a:gd name="T23" fmla="*/ 57137915 h 1095"/>
                  <a:gd name="T24" fmla="*/ 113952276 w 893"/>
                  <a:gd name="T25" fmla="*/ 63989373 h 1095"/>
                  <a:gd name="T26" fmla="*/ 109264140 w 893"/>
                  <a:gd name="T27" fmla="*/ 76528808 h 1095"/>
                  <a:gd name="T28" fmla="*/ 96631686 w 893"/>
                  <a:gd name="T29" fmla="*/ 92429255 h 1095"/>
                  <a:gd name="T30" fmla="*/ 86343481 w 893"/>
                  <a:gd name="T31" fmla="*/ 102770801 h 1095"/>
                  <a:gd name="T32" fmla="*/ 66678281 w 893"/>
                  <a:gd name="T33" fmla="*/ 115310236 h 1095"/>
                  <a:gd name="T34" fmla="*/ 44799470 w 893"/>
                  <a:gd name="T35" fmla="*/ 126686188 h 1095"/>
                  <a:gd name="T36" fmla="*/ 0 w 893"/>
                  <a:gd name="T37" fmla="*/ 141422793 h 1095"/>
                  <a:gd name="T38" fmla="*/ 5730345 w 893"/>
                  <a:gd name="T39" fmla="*/ 136898299 h 1095"/>
                  <a:gd name="T40" fmla="*/ 23050935 w 893"/>
                  <a:gd name="T41" fmla="*/ 126686188 h 1095"/>
                  <a:gd name="T42" fmla="*/ 55217952 w 893"/>
                  <a:gd name="T43" fmla="*/ 102770801 h 1095"/>
                  <a:gd name="T44" fmla="*/ 70194654 w 893"/>
                  <a:gd name="T45" fmla="*/ 89067884 h 1095"/>
                  <a:gd name="T46" fmla="*/ 77096763 w 893"/>
                  <a:gd name="T47" fmla="*/ 78855413 h 1095"/>
                  <a:gd name="T48" fmla="*/ 83999232 w 893"/>
                  <a:gd name="T49" fmla="*/ 61662409 h 1095"/>
                  <a:gd name="T50" fmla="*/ 86343481 w 893"/>
                  <a:gd name="T51" fmla="*/ 49122974 h 1095"/>
                  <a:gd name="T52" fmla="*/ 85171357 w 893"/>
                  <a:gd name="T53" fmla="*/ 43435357 h 1095"/>
                  <a:gd name="T54" fmla="*/ 79441011 w 893"/>
                  <a:gd name="T55" fmla="*/ 29732440 h 1095"/>
                  <a:gd name="T56" fmla="*/ 70194654 w 893"/>
                  <a:gd name="T57" fmla="*/ 18356487 h 1095"/>
                  <a:gd name="T58" fmla="*/ 57562200 w 893"/>
                  <a:gd name="T59" fmla="*/ 11505029 h 1095"/>
                  <a:gd name="T60" fmla="*/ 42585498 w 893"/>
                  <a:gd name="T61" fmla="*/ 8014941 h 1095"/>
                  <a:gd name="T62" fmla="*/ 36855513 w 893"/>
                  <a:gd name="T63" fmla="*/ 8014941 h 1095"/>
                  <a:gd name="T64" fmla="*/ 16018551 w 893"/>
                  <a:gd name="T65" fmla="*/ 12539435 h 109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893" h="1095">
                    <a:moveTo>
                      <a:pt x="123" y="97"/>
                    </a:moveTo>
                    <a:lnTo>
                      <a:pt x="123" y="97"/>
                    </a:lnTo>
                    <a:lnTo>
                      <a:pt x="177" y="53"/>
                    </a:lnTo>
                    <a:lnTo>
                      <a:pt x="230" y="27"/>
                    </a:lnTo>
                    <a:lnTo>
                      <a:pt x="291" y="9"/>
                    </a:lnTo>
                    <a:lnTo>
                      <a:pt x="353" y="0"/>
                    </a:lnTo>
                    <a:lnTo>
                      <a:pt x="415" y="0"/>
                    </a:lnTo>
                    <a:lnTo>
                      <a:pt x="468" y="0"/>
                    </a:lnTo>
                    <a:lnTo>
                      <a:pt x="521" y="0"/>
                    </a:lnTo>
                    <a:lnTo>
                      <a:pt x="574" y="18"/>
                    </a:lnTo>
                    <a:lnTo>
                      <a:pt x="627" y="36"/>
                    </a:lnTo>
                    <a:lnTo>
                      <a:pt x="671" y="53"/>
                    </a:lnTo>
                    <a:lnTo>
                      <a:pt x="724" y="80"/>
                    </a:lnTo>
                    <a:lnTo>
                      <a:pt x="769" y="115"/>
                    </a:lnTo>
                    <a:lnTo>
                      <a:pt x="795" y="150"/>
                    </a:lnTo>
                    <a:lnTo>
                      <a:pt x="822" y="186"/>
                    </a:lnTo>
                    <a:lnTo>
                      <a:pt x="848" y="221"/>
                    </a:lnTo>
                    <a:lnTo>
                      <a:pt x="866" y="265"/>
                    </a:lnTo>
                    <a:lnTo>
                      <a:pt x="883" y="309"/>
                    </a:lnTo>
                    <a:lnTo>
                      <a:pt x="883" y="354"/>
                    </a:lnTo>
                    <a:lnTo>
                      <a:pt x="892" y="398"/>
                    </a:lnTo>
                    <a:lnTo>
                      <a:pt x="883" y="442"/>
                    </a:lnTo>
                    <a:lnTo>
                      <a:pt x="875" y="495"/>
                    </a:lnTo>
                    <a:lnTo>
                      <a:pt x="857" y="548"/>
                    </a:lnTo>
                    <a:lnTo>
                      <a:pt x="839" y="592"/>
                    </a:lnTo>
                    <a:lnTo>
                      <a:pt x="804" y="636"/>
                    </a:lnTo>
                    <a:lnTo>
                      <a:pt x="742" y="715"/>
                    </a:lnTo>
                    <a:lnTo>
                      <a:pt x="663" y="795"/>
                    </a:lnTo>
                    <a:lnTo>
                      <a:pt x="592" y="848"/>
                    </a:lnTo>
                    <a:lnTo>
                      <a:pt x="512" y="892"/>
                    </a:lnTo>
                    <a:lnTo>
                      <a:pt x="433" y="936"/>
                    </a:lnTo>
                    <a:lnTo>
                      <a:pt x="344" y="980"/>
                    </a:lnTo>
                    <a:lnTo>
                      <a:pt x="177" y="1042"/>
                    </a:lnTo>
                    <a:lnTo>
                      <a:pt x="0" y="1094"/>
                    </a:lnTo>
                    <a:lnTo>
                      <a:pt x="44" y="1059"/>
                    </a:lnTo>
                    <a:lnTo>
                      <a:pt x="177" y="980"/>
                    </a:lnTo>
                    <a:lnTo>
                      <a:pt x="309" y="892"/>
                    </a:lnTo>
                    <a:lnTo>
                      <a:pt x="424" y="795"/>
                    </a:lnTo>
                    <a:lnTo>
                      <a:pt x="486" y="742"/>
                    </a:lnTo>
                    <a:lnTo>
                      <a:pt x="539" y="689"/>
                    </a:lnTo>
                    <a:lnTo>
                      <a:pt x="592" y="610"/>
                    </a:lnTo>
                    <a:lnTo>
                      <a:pt x="636" y="521"/>
                    </a:lnTo>
                    <a:lnTo>
                      <a:pt x="645" y="477"/>
                    </a:lnTo>
                    <a:lnTo>
                      <a:pt x="654" y="424"/>
                    </a:lnTo>
                    <a:lnTo>
                      <a:pt x="663" y="380"/>
                    </a:lnTo>
                    <a:lnTo>
                      <a:pt x="654" y="336"/>
                    </a:lnTo>
                    <a:lnTo>
                      <a:pt x="636" y="274"/>
                    </a:lnTo>
                    <a:lnTo>
                      <a:pt x="610" y="230"/>
                    </a:lnTo>
                    <a:lnTo>
                      <a:pt x="574" y="186"/>
                    </a:lnTo>
                    <a:lnTo>
                      <a:pt x="539" y="142"/>
                    </a:lnTo>
                    <a:lnTo>
                      <a:pt x="495" y="115"/>
                    </a:lnTo>
                    <a:lnTo>
                      <a:pt x="442" y="89"/>
                    </a:lnTo>
                    <a:lnTo>
                      <a:pt x="389" y="71"/>
                    </a:lnTo>
                    <a:lnTo>
                      <a:pt x="327" y="62"/>
                    </a:lnTo>
                    <a:lnTo>
                      <a:pt x="283" y="62"/>
                    </a:lnTo>
                    <a:lnTo>
                      <a:pt x="230" y="71"/>
                    </a:lnTo>
                    <a:lnTo>
                      <a:pt x="123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55" name="Freeform 4"/>
              <p:cNvSpPr>
                <a:spLocks noChangeArrowheads="1"/>
              </p:cNvSpPr>
              <p:nvPr/>
            </p:nvSpPr>
            <p:spPr bwMode="gray">
              <a:xfrm>
                <a:off x="4892675" y="2549525"/>
                <a:ext cx="1011238" cy="174625"/>
              </a:xfrm>
              <a:custGeom>
                <a:avLst/>
                <a:gdLst>
                  <a:gd name="T0" fmla="*/ 22922714 w 2810"/>
                  <a:gd name="T1" fmla="*/ 21600431 h 487"/>
                  <a:gd name="T2" fmla="*/ 73301080 w 2810"/>
                  <a:gd name="T3" fmla="*/ 5657205 h 487"/>
                  <a:gd name="T4" fmla="*/ 99591109 w 2810"/>
                  <a:gd name="T5" fmla="*/ 1157115 h 487"/>
                  <a:gd name="T6" fmla="*/ 125881137 w 2810"/>
                  <a:gd name="T7" fmla="*/ 0 h 487"/>
                  <a:gd name="T8" fmla="*/ 95058171 w 2810"/>
                  <a:gd name="T9" fmla="*/ 7971793 h 487"/>
                  <a:gd name="T10" fmla="*/ 65271634 w 2810"/>
                  <a:gd name="T11" fmla="*/ 19286202 h 487"/>
                  <a:gd name="T12" fmla="*/ 58407811 w 2810"/>
                  <a:gd name="T13" fmla="*/ 23915019 h 487"/>
                  <a:gd name="T14" fmla="*/ 52709611 w 2810"/>
                  <a:gd name="T15" fmla="*/ 29572224 h 487"/>
                  <a:gd name="T16" fmla="*/ 52709611 w 2810"/>
                  <a:gd name="T17" fmla="*/ 31886453 h 487"/>
                  <a:gd name="T18" fmla="*/ 57242189 w 2810"/>
                  <a:gd name="T19" fmla="*/ 36386543 h 487"/>
                  <a:gd name="T20" fmla="*/ 66437257 w 2810"/>
                  <a:gd name="T21" fmla="*/ 39729518 h 487"/>
                  <a:gd name="T22" fmla="*/ 96223794 w 2810"/>
                  <a:gd name="T23" fmla="*/ 43200862 h 487"/>
                  <a:gd name="T24" fmla="*/ 129377646 w 2810"/>
                  <a:gd name="T25" fmla="*/ 44358336 h 487"/>
                  <a:gd name="T26" fmla="*/ 198016595 w 2810"/>
                  <a:gd name="T27" fmla="*/ 43200862 h 487"/>
                  <a:gd name="T28" fmla="*/ 231040893 w 2810"/>
                  <a:gd name="T29" fmla="*/ 42043748 h 487"/>
                  <a:gd name="T30" fmla="*/ 297478150 w 2810"/>
                  <a:gd name="T31" fmla="*/ 35229428 h 487"/>
                  <a:gd name="T32" fmla="*/ 363785853 w 2810"/>
                  <a:gd name="T33" fmla="*/ 26100521 h 487"/>
                  <a:gd name="T34" fmla="*/ 335294132 w 2810"/>
                  <a:gd name="T35" fmla="*/ 40886633 h 487"/>
                  <a:gd name="T36" fmla="*/ 331797624 w 2810"/>
                  <a:gd name="T37" fmla="*/ 43200862 h 487"/>
                  <a:gd name="T38" fmla="*/ 320400864 w 2810"/>
                  <a:gd name="T39" fmla="*/ 46543838 h 487"/>
                  <a:gd name="T40" fmla="*/ 299809395 w 2810"/>
                  <a:gd name="T41" fmla="*/ 50015540 h 487"/>
                  <a:gd name="T42" fmla="*/ 237904716 w 2810"/>
                  <a:gd name="T43" fmla="*/ 59015720 h 487"/>
                  <a:gd name="T44" fmla="*/ 155667675 w 2810"/>
                  <a:gd name="T45" fmla="*/ 62487064 h 487"/>
                  <a:gd name="T46" fmla="*/ 123679446 w 2810"/>
                  <a:gd name="T47" fmla="*/ 62487064 h 487"/>
                  <a:gd name="T48" fmla="*/ 91561663 w 2810"/>
                  <a:gd name="T49" fmla="*/ 61329949 h 487"/>
                  <a:gd name="T50" fmla="*/ 38981605 w 2810"/>
                  <a:gd name="T51" fmla="*/ 55672745 h 487"/>
                  <a:gd name="T52" fmla="*/ 20591829 w 2810"/>
                  <a:gd name="T53" fmla="*/ 51172655 h 487"/>
                  <a:gd name="T54" fmla="*/ 5827754 w 2810"/>
                  <a:gd name="T55" fmla="*/ 45386723 h 487"/>
                  <a:gd name="T56" fmla="*/ 2331245 w 2810"/>
                  <a:gd name="T57" fmla="*/ 43200862 h 487"/>
                  <a:gd name="T58" fmla="*/ 0 w 2810"/>
                  <a:gd name="T59" fmla="*/ 38700773 h 487"/>
                  <a:gd name="T60" fmla="*/ 1165623 w 2810"/>
                  <a:gd name="T61" fmla="*/ 34072314 h 487"/>
                  <a:gd name="T62" fmla="*/ 6863823 w 2810"/>
                  <a:gd name="T63" fmla="*/ 30729339 h 487"/>
                  <a:gd name="T64" fmla="*/ 22922714 w 2810"/>
                  <a:gd name="T65" fmla="*/ 21600431 h 48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810" h="487">
                    <a:moveTo>
                      <a:pt x="177" y="168"/>
                    </a:moveTo>
                    <a:lnTo>
                      <a:pt x="177" y="168"/>
                    </a:lnTo>
                    <a:lnTo>
                      <a:pt x="372" y="97"/>
                    </a:lnTo>
                    <a:lnTo>
                      <a:pt x="566" y="44"/>
                    </a:lnTo>
                    <a:lnTo>
                      <a:pt x="663" y="18"/>
                    </a:lnTo>
                    <a:lnTo>
                      <a:pt x="769" y="9"/>
                    </a:lnTo>
                    <a:lnTo>
                      <a:pt x="875" y="0"/>
                    </a:lnTo>
                    <a:lnTo>
                      <a:pt x="972" y="0"/>
                    </a:lnTo>
                    <a:lnTo>
                      <a:pt x="734" y="62"/>
                    </a:lnTo>
                    <a:lnTo>
                      <a:pt x="619" y="106"/>
                    </a:lnTo>
                    <a:lnTo>
                      <a:pt x="504" y="150"/>
                    </a:lnTo>
                    <a:lnTo>
                      <a:pt x="451" y="186"/>
                    </a:lnTo>
                    <a:lnTo>
                      <a:pt x="425" y="203"/>
                    </a:lnTo>
                    <a:lnTo>
                      <a:pt x="407" y="230"/>
                    </a:lnTo>
                    <a:lnTo>
                      <a:pt x="407" y="248"/>
                    </a:lnTo>
                    <a:lnTo>
                      <a:pt x="416" y="265"/>
                    </a:lnTo>
                    <a:lnTo>
                      <a:pt x="442" y="283"/>
                    </a:lnTo>
                    <a:lnTo>
                      <a:pt x="513" y="309"/>
                    </a:lnTo>
                    <a:lnTo>
                      <a:pt x="592" y="318"/>
                    </a:lnTo>
                    <a:lnTo>
                      <a:pt x="743" y="336"/>
                    </a:lnTo>
                    <a:lnTo>
                      <a:pt x="999" y="345"/>
                    </a:lnTo>
                    <a:lnTo>
                      <a:pt x="1264" y="345"/>
                    </a:lnTo>
                    <a:lnTo>
                      <a:pt x="1529" y="336"/>
                    </a:lnTo>
                    <a:lnTo>
                      <a:pt x="1784" y="327"/>
                    </a:lnTo>
                    <a:lnTo>
                      <a:pt x="2041" y="301"/>
                    </a:lnTo>
                    <a:lnTo>
                      <a:pt x="2297" y="274"/>
                    </a:lnTo>
                    <a:lnTo>
                      <a:pt x="2809" y="203"/>
                    </a:lnTo>
                    <a:lnTo>
                      <a:pt x="2695" y="256"/>
                    </a:lnTo>
                    <a:lnTo>
                      <a:pt x="2589" y="318"/>
                    </a:lnTo>
                    <a:lnTo>
                      <a:pt x="2562" y="336"/>
                    </a:lnTo>
                    <a:lnTo>
                      <a:pt x="2536" y="345"/>
                    </a:lnTo>
                    <a:lnTo>
                      <a:pt x="2474" y="362"/>
                    </a:lnTo>
                    <a:lnTo>
                      <a:pt x="2315" y="389"/>
                    </a:lnTo>
                    <a:lnTo>
                      <a:pt x="2156" y="415"/>
                    </a:lnTo>
                    <a:lnTo>
                      <a:pt x="1837" y="459"/>
                    </a:lnTo>
                    <a:lnTo>
                      <a:pt x="1520" y="477"/>
                    </a:lnTo>
                    <a:lnTo>
                      <a:pt x="1202" y="486"/>
                    </a:lnTo>
                    <a:lnTo>
                      <a:pt x="955" y="486"/>
                    </a:lnTo>
                    <a:lnTo>
                      <a:pt x="707" y="477"/>
                    </a:lnTo>
                    <a:lnTo>
                      <a:pt x="433" y="451"/>
                    </a:lnTo>
                    <a:lnTo>
                      <a:pt x="301" y="433"/>
                    </a:lnTo>
                    <a:lnTo>
                      <a:pt x="159" y="398"/>
                    </a:lnTo>
                    <a:lnTo>
                      <a:pt x="89" y="380"/>
                    </a:lnTo>
                    <a:lnTo>
                      <a:pt x="45" y="353"/>
                    </a:lnTo>
                    <a:lnTo>
                      <a:pt x="18" y="336"/>
                    </a:lnTo>
                    <a:lnTo>
                      <a:pt x="0" y="318"/>
                    </a:lnTo>
                    <a:lnTo>
                      <a:pt x="0" y="301"/>
                    </a:lnTo>
                    <a:lnTo>
                      <a:pt x="0" y="283"/>
                    </a:lnTo>
                    <a:lnTo>
                      <a:pt x="9" y="265"/>
                    </a:lnTo>
                    <a:lnTo>
                      <a:pt x="53" y="239"/>
                    </a:lnTo>
                    <a:lnTo>
                      <a:pt x="89" y="212"/>
                    </a:lnTo>
                    <a:lnTo>
                      <a:pt x="177" y="168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56" name="Freeform 5"/>
              <p:cNvSpPr>
                <a:spLocks noChangeArrowheads="1"/>
              </p:cNvSpPr>
              <p:nvPr/>
            </p:nvSpPr>
            <p:spPr bwMode="gray">
              <a:xfrm>
                <a:off x="5053013" y="2778125"/>
                <a:ext cx="776287" cy="161925"/>
              </a:xfrm>
              <a:custGeom>
                <a:avLst/>
                <a:gdLst>
                  <a:gd name="T0" fmla="*/ 6871004 w 2156"/>
                  <a:gd name="T1" fmla="*/ 14890263 h 450"/>
                  <a:gd name="T2" fmla="*/ 6871004 w 2156"/>
                  <a:gd name="T3" fmla="*/ 14890263 h 450"/>
                  <a:gd name="T4" fmla="*/ 14908959 w 2156"/>
                  <a:gd name="T5" fmla="*/ 10228982 h 450"/>
                  <a:gd name="T6" fmla="*/ 21779963 w 2156"/>
                  <a:gd name="T7" fmla="*/ 5697241 h 450"/>
                  <a:gd name="T8" fmla="*/ 37855513 w 2156"/>
                  <a:gd name="T9" fmla="*/ 0 h 450"/>
                  <a:gd name="T10" fmla="*/ 37855513 w 2156"/>
                  <a:gd name="T11" fmla="*/ 0 h 450"/>
                  <a:gd name="T12" fmla="*/ 33188430 w 2156"/>
                  <a:gd name="T13" fmla="*/ 6862382 h 450"/>
                  <a:gd name="T14" fmla="*/ 30984509 w 2156"/>
                  <a:gd name="T15" fmla="*/ 10228982 h 450"/>
                  <a:gd name="T16" fmla="*/ 29817918 w 2156"/>
                  <a:gd name="T17" fmla="*/ 13724763 h 450"/>
                  <a:gd name="T18" fmla="*/ 29817918 w 2156"/>
                  <a:gd name="T19" fmla="*/ 13724763 h 450"/>
                  <a:gd name="T20" fmla="*/ 29817918 w 2156"/>
                  <a:gd name="T21" fmla="*/ 16055404 h 450"/>
                  <a:gd name="T22" fmla="*/ 30984509 w 2156"/>
                  <a:gd name="T23" fmla="*/ 18256864 h 450"/>
                  <a:gd name="T24" fmla="*/ 35521971 w 2156"/>
                  <a:gd name="T25" fmla="*/ 21752645 h 450"/>
                  <a:gd name="T26" fmla="*/ 35521971 w 2156"/>
                  <a:gd name="T27" fmla="*/ 21752645 h 450"/>
                  <a:gd name="T28" fmla="*/ 44726517 w 2156"/>
                  <a:gd name="T29" fmla="*/ 25119245 h 450"/>
                  <a:gd name="T30" fmla="*/ 53931423 w 2156"/>
                  <a:gd name="T31" fmla="*/ 27449886 h 450"/>
                  <a:gd name="T32" fmla="*/ 53931423 w 2156"/>
                  <a:gd name="T33" fmla="*/ 27449886 h 450"/>
                  <a:gd name="T34" fmla="*/ 80248489 w 2156"/>
                  <a:gd name="T35" fmla="*/ 29780526 h 450"/>
                  <a:gd name="T36" fmla="*/ 105399323 w 2156"/>
                  <a:gd name="T37" fmla="*/ 30816127 h 450"/>
                  <a:gd name="T38" fmla="*/ 130679419 w 2156"/>
                  <a:gd name="T39" fmla="*/ 30816127 h 450"/>
                  <a:gd name="T40" fmla="*/ 156867223 w 2156"/>
                  <a:gd name="T41" fmla="*/ 30816127 h 450"/>
                  <a:gd name="T42" fmla="*/ 156867223 w 2156"/>
                  <a:gd name="T43" fmla="*/ 30816127 h 450"/>
                  <a:gd name="T44" fmla="*/ 179814137 w 2156"/>
                  <a:gd name="T45" fmla="*/ 28615026 h 450"/>
                  <a:gd name="T46" fmla="*/ 203798021 w 2156"/>
                  <a:gd name="T47" fmla="*/ 26284386 h 450"/>
                  <a:gd name="T48" fmla="*/ 249691129 w 2156"/>
                  <a:gd name="T49" fmla="*/ 18256864 h 450"/>
                  <a:gd name="T50" fmla="*/ 249691129 w 2156"/>
                  <a:gd name="T51" fmla="*/ 18256864 h 450"/>
                  <a:gd name="T52" fmla="*/ 256562493 w 2156"/>
                  <a:gd name="T53" fmla="*/ 23953745 h 450"/>
                  <a:gd name="T54" fmla="*/ 263433498 w 2156"/>
                  <a:gd name="T55" fmla="*/ 28615026 h 450"/>
                  <a:gd name="T56" fmla="*/ 279379426 w 2156"/>
                  <a:gd name="T57" fmla="*/ 36642908 h 450"/>
                  <a:gd name="T58" fmla="*/ 279379426 w 2156"/>
                  <a:gd name="T59" fmla="*/ 36642908 h 450"/>
                  <a:gd name="T60" fmla="*/ 250728459 w 2156"/>
                  <a:gd name="T61" fmla="*/ 43505289 h 450"/>
                  <a:gd name="T62" fmla="*/ 222207113 w 2156"/>
                  <a:gd name="T63" fmla="*/ 49072991 h 450"/>
                  <a:gd name="T64" fmla="*/ 193556146 w 2156"/>
                  <a:gd name="T65" fmla="*/ 53604732 h 450"/>
                  <a:gd name="T66" fmla="*/ 164905178 w 2156"/>
                  <a:gd name="T67" fmla="*/ 56971332 h 450"/>
                  <a:gd name="T68" fmla="*/ 164905178 w 2156"/>
                  <a:gd name="T69" fmla="*/ 56971332 h 450"/>
                  <a:gd name="T70" fmla="*/ 137550423 w 2156"/>
                  <a:gd name="T71" fmla="*/ 58136473 h 450"/>
                  <a:gd name="T72" fmla="*/ 110066407 w 2156"/>
                  <a:gd name="T73" fmla="*/ 58136473 h 450"/>
                  <a:gd name="T74" fmla="*/ 82452409 w 2156"/>
                  <a:gd name="T75" fmla="*/ 55935372 h 450"/>
                  <a:gd name="T76" fmla="*/ 54968393 w 2156"/>
                  <a:gd name="T77" fmla="*/ 52439591 h 450"/>
                  <a:gd name="T78" fmla="*/ 54968393 w 2156"/>
                  <a:gd name="T79" fmla="*/ 52439591 h 450"/>
                  <a:gd name="T80" fmla="*/ 34355381 w 2156"/>
                  <a:gd name="T81" fmla="*/ 47907490 h 450"/>
                  <a:gd name="T82" fmla="*/ 24113505 w 2156"/>
                  <a:gd name="T83" fmla="*/ 45706390 h 450"/>
                  <a:gd name="T84" fmla="*/ 13742008 w 2156"/>
                  <a:gd name="T85" fmla="*/ 41174649 h 450"/>
                  <a:gd name="T86" fmla="*/ 13742008 w 2156"/>
                  <a:gd name="T87" fmla="*/ 41174649 h 450"/>
                  <a:gd name="T88" fmla="*/ 5704413 w 2156"/>
                  <a:gd name="T89" fmla="*/ 35477408 h 450"/>
                  <a:gd name="T90" fmla="*/ 2333542 w 2156"/>
                  <a:gd name="T91" fmla="*/ 31981627 h 450"/>
                  <a:gd name="T92" fmla="*/ 0 w 2156"/>
                  <a:gd name="T93" fmla="*/ 28615026 h 450"/>
                  <a:gd name="T94" fmla="*/ 0 w 2156"/>
                  <a:gd name="T95" fmla="*/ 28615026 h 450"/>
                  <a:gd name="T96" fmla="*/ 0 w 2156"/>
                  <a:gd name="T97" fmla="*/ 23953745 h 450"/>
                  <a:gd name="T98" fmla="*/ 2333542 w 2156"/>
                  <a:gd name="T99" fmla="*/ 20587504 h 450"/>
                  <a:gd name="T100" fmla="*/ 4667084 w 2156"/>
                  <a:gd name="T101" fmla="*/ 17091364 h 450"/>
                  <a:gd name="T102" fmla="*/ 6871004 w 2156"/>
                  <a:gd name="T103" fmla="*/ 14890263 h 45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2156" h="450">
                    <a:moveTo>
                      <a:pt x="53" y="115"/>
                    </a:moveTo>
                    <a:lnTo>
                      <a:pt x="53" y="115"/>
                    </a:lnTo>
                    <a:lnTo>
                      <a:pt x="115" y="79"/>
                    </a:lnTo>
                    <a:lnTo>
                      <a:pt x="168" y="44"/>
                    </a:lnTo>
                    <a:lnTo>
                      <a:pt x="292" y="0"/>
                    </a:lnTo>
                    <a:lnTo>
                      <a:pt x="256" y="53"/>
                    </a:lnTo>
                    <a:lnTo>
                      <a:pt x="239" y="79"/>
                    </a:lnTo>
                    <a:lnTo>
                      <a:pt x="230" y="106"/>
                    </a:lnTo>
                    <a:lnTo>
                      <a:pt x="230" y="124"/>
                    </a:lnTo>
                    <a:lnTo>
                      <a:pt x="239" y="141"/>
                    </a:lnTo>
                    <a:lnTo>
                      <a:pt x="274" y="168"/>
                    </a:lnTo>
                    <a:lnTo>
                      <a:pt x="345" y="194"/>
                    </a:lnTo>
                    <a:lnTo>
                      <a:pt x="416" y="212"/>
                    </a:lnTo>
                    <a:lnTo>
                      <a:pt x="619" y="230"/>
                    </a:lnTo>
                    <a:lnTo>
                      <a:pt x="813" y="238"/>
                    </a:lnTo>
                    <a:lnTo>
                      <a:pt x="1008" y="238"/>
                    </a:lnTo>
                    <a:lnTo>
                      <a:pt x="1210" y="238"/>
                    </a:lnTo>
                    <a:lnTo>
                      <a:pt x="1387" y="221"/>
                    </a:lnTo>
                    <a:lnTo>
                      <a:pt x="1572" y="203"/>
                    </a:lnTo>
                    <a:lnTo>
                      <a:pt x="1926" y="141"/>
                    </a:lnTo>
                    <a:lnTo>
                      <a:pt x="1979" y="185"/>
                    </a:lnTo>
                    <a:lnTo>
                      <a:pt x="2032" y="221"/>
                    </a:lnTo>
                    <a:lnTo>
                      <a:pt x="2155" y="283"/>
                    </a:lnTo>
                    <a:lnTo>
                      <a:pt x="1934" y="336"/>
                    </a:lnTo>
                    <a:lnTo>
                      <a:pt x="1714" y="379"/>
                    </a:lnTo>
                    <a:lnTo>
                      <a:pt x="1493" y="414"/>
                    </a:lnTo>
                    <a:lnTo>
                      <a:pt x="1272" y="440"/>
                    </a:lnTo>
                    <a:lnTo>
                      <a:pt x="1061" y="449"/>
                    </a:lnTo>
                    <a:lnTo>
                      <a:pt x="849" y="449"/>
                    </a:lnTo>
                    <a:lnTo>
                      <a:pt x="636" y="432"/>
                    </a:lnTo>
                    <a:lnTo>
                      <a:pt x="424" y="405"/>
                    </a:lnTo>
                    <a:lnTo>
                      <a:pt x="265" y="370"/>
                    </a:lnTo>
                    <a:lnTo>
                      <a:pt x="186" y="353"/>
                    </a:lnTo>
                    <a:lnTo>
                      <a:pt x="106" y="318"/>
                    </a:lnTo>
                    <a:lnTo>
                      <a:pt x="44" y="274"/>
                    </a:lnTo>
                    <a:lnTo>
                      <a:pt x="18" y="247"/>
                    </a:lnTo>
                    <a:lnTo>
                      <a:pt x="0" y="221"/>
                    </a:lnTo>
                    <a:lnTo>
                      <a:pt x="0" y="185"/>
                    </a:lnTo>
                    <a:lnTo>
                      <a:pt x="18" y="159"/>
                    </a:lnTo>
                    <a:lnTo>
                      <a:pt x="36" y="132"/>
                    </a:lnTo>
                    <a:lnTo>
                      <a:pt x="53" y="115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57" name="Freeform 6"/>
              <p:cNvSpPr>
                <a:spLocks noChangeArrowheads="1"/>
              </p:cNvSpPr>
              <p:nvPr/>
            </p:nvSpPr>
            <p:spPr bwMode="gray">
              <a:xfrm>
                <a:off x="5113338" y="2997200"/>
                <a:ext cx="681037" cy="165100"/>
              </a:xfrm>
              <a:custGeom>
                <a:avLst/>
                <a:gdLst>
                  <a:gd name="T0" fmla="*/ 5706881 w 1891"/>
                  <a:gd name="T1" fmla="*/ 12495558 h 460"/>
                  <a:gd name="T2" fmla="*/ 5706881 w 1891"/>
                  <a:gd name="T3" fmla="*/ 12495558 h 460"/>
                  <a:gd name="T4" fmla="*/ 12581357 w 1891"/>
                  <a:gd name="T5" fmla="*/ 9146181 h 460"/>
                  <a:gd name="T6" fmla="*/ 19455833 w 1891"/>
                  <a:gd name="T7" fmla="*/ 5667955 h 460"/>
                  <a:gd name="T8" fmla="*/ 34372020 w 1891"/>
                  <a:gd name="T9" fmla="*/ 0 h 460"/>
                  <a:gd name="T10" fmla="*/ 34372020 w 1891"/>
                  <a:gd name="T11" fmla="*/ 0 h 460"/>
                  <a:gd name="T12" fmla="*/ 28664779 w 1891"/>
                  <a:gd name="T13" fmla="*/ 5667955 h 460"/>
                  <a:gd name="T14" fmla="*/ 27497544 w 1891"/>
                  <a:gd name="T15" fmla="*/ 9146181 h 460"/>
                  <a:gd name="T16" fmla="*/ 27497544 w 1891"/>
                  <a:gd name="T17" fmla="*/ 12495558 h 460"/>
                  <a:gd name="T18" fmla="*/ 27497544 w 1891"/>
                  <a:gd name="T19" fmla="*/ 12495558 h 460"/>
                  <a:gd name="T20" fmla="*/ 32166843 w 1891"/>
                  <a:gd name="T21" fmla="*/ 15973425 h 460"/>
                  <a:gd name="T22" fmla="*/ 36706490 w 1891"/>
                  <a:gd name="T23" fmla="*/ 18163512 h 460"/>
                  <a:gd name="T24" fmla="*/ 48120612 w 1891"/>
                  <a:gd name="T25" fmla="*/ 20482091 h 460"/>
                  <a:gd name="T26" fmla="*/ 48120612 w 1891"/>
                  <a:gd name="T27" fmla="*/ 20482091 h 460"/>
                  <a:gd name="T28" fmla="*/ 71078510 w 1891"/>
                  <a:gd name="T29" fmla="*/ 22801028 h 460"/>
                  <a:gd name="T30" fmla="*/ 94036408 w 1891"/>
                  <a:gd name="T31" fmla="*/ 24990756 h 460"/>
                  <a:gd name="T32" fmla="*/ 115827071 w 1891"/>
                  <a:gd name="T33" fmla="*/ 24990756 h 460"/>
                  <a:gd name="T34" fmla="*/ 138525303 w 1891"/>
                  <a:gd name="T35" fmla="*/ 23960317 h 460"/>
                  <a:gd name="T36" fmla="*/ 138525303 w 1891"/>
                  <a:gd name="T37" fmla="*/ 23960317 h 460"/>
                  <a:gd name="T38" fmla="*/ 155776319 w 1891"/>
                  <a:gd name="T39" fmla="*/ 22801028 h 460"/>
                  <a:gd name="T40" fmla="*/ 171859741 w 1891"/>
                  <a:gd name="T41" fmla="*/ 20482091 h 460"/>
                  <a:gd name="T42" fmla="*/ 205064526 w 1891"/>
                  <a:gd name="T43" fmla="*/ 14814136 h 460"/>
                  <a:gd name="T44" fmla="*/ 205064526 w 1891"/>
                  <a:gd name="T45" fmla="*/ 14814136 h 460"/>
                  <a:gd name="T46" fmla="*/ 224520360 w 1891"/>
                  <a:gd name="T47" fmla="*/ 24990756 h 460"/>
                  <a:gd name="T48" fmla="*/ 245143428 w 1891"/>
                  <a:gd name="T49" fmla="*/ 34136937 h 460"/>
                  <a:gd name="T50" fmla="*/ 245143428 w 1891"/>
                  <a:gd name="T51" fmla="*/ 34136937 h 460"/>
                  <a:gd name="T52" fmla="*/ 229060006 w 1891"/>
                  <a:gd name="T53" fmla="*/ 40964181 h 460"/>
                  <a:gd name="T54" fmla="*/ 213106237 w 1891"/>
                  <a:gd name="T55" fmla="*/ 46632495 h 460"/>
                  <a:gd name="T56" fmla="*/ 195855221 w 1891"/>
                  <a:gd name="T57" fmla="*/ 50110362 h 460"/>
                  <a:gd name="T58" fmla="*/ 178734217 w 1891"/>
                  <a:gd name="T59" fmla="*/ 53459739 h 460"/>
                  <a:gd name="T60" fmla="*/ 178734217 w 1891"/>
                  <a:gd name="T61" fmla="*/ 53459739 h 460"/>
                  <a:gd name="T62" fmla="*/ 151236673 w 1891"/>
                  <a:gd name="T63" fmla="*/ 57968405 h 460"/>
                  <a:gd name="T64" fmla="*/ 121533952 w 1891"/>
                  <a:gd name="T65" fmla="*/ 59127694 h 460"/>
                  <a:gd name="T66" fmla="*/ 92869173 w 1891"/>
                  <a:gd name="T67" fmla="*/ 59127694 h 460"/>
                  <a:gd name="T68" fmla="*/ 64204394 w 1891"/>
                  <a:gd name="T69" fmla="*/ 55778317 h 460"/>
                  <a:gd name="T70" fmla="*/ 64204394 w 1891"/>
                  <a:gd name="T71" fmla="*/ 55778317 h 460"/>
                  <a:gd name="T72" fmla="*/ 51622677 w 1891"/>
                  <a:gd name="T73" fmla="*/ 53459739 h 460"/>
                  <a:gd name="T74" fmla="*/ 39041319 w 1891"/>
                  <a:gd name="T75" fmla="*/ 50110362 h 460"/>
                  <a:gd name="T76" fmla="*/ 26330309 w 1891"/>
                  <a:gd name="T77" fmla="*/ 45472847 h 460"/>
                  <a:gd name="T78" fmla="*/ 14916187 w 1891"/>
                  <a:gd name="T79" fmla="*/ 40964181 h 460"/>
                  <a:gd name="T80" fmla="*/ 14916187 w 1891"/>
                  <a:gd name="T81" fmla="*/ 40964181 h 460"/>
                  <a:gd name="T82" fmla="*/ 6874476 w 1891"/>
                  <a:gd name="T83" fmla="*/ 35296227 h 460"/>
                  <a:gd name="T84" fmla="*/ 3502064 w 1891"/>
                  <a:gd name="T85" fmla="*/ 30787561 h 460"/>
                  <a:gd name="T86" fmla="*/ 1167235 w 1891"/>
                  <a:gd name="T87" fmla="*/ 26150045 h 460"/>
                  <a:gd name="T88" fmla="*/ 1167235 w 1891"/>
                  <a:gd name="T89" fmla="*/ 26150045 h 460"/>
                  <a:gd name="T90" fmla="*/ 0 w 1891"/>
                  <a:gd name="T91" fmla="*/ 22801028 h 460"/>
                  <a:gd name="T92" fmla="*/ 1167235 w 1891"/>
                  <a:gd name="T93" fmla="*/ 19322802 h 460"/>
                  <a:gd name="T94" fmla="*/ 3502064 w 1891"/>
                  <a:gd name="T95" fmla="*/ 15973425 h 460"/>
                  <a:gd name="T96" fmla="*/ 5706881 w 1891"/>
                  <a:gd name="T97" fmla="*/ 12495558 h 46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891" h="460">
                    <a:moveTo>
                      <a:pt x="44" y="97"/>
                    </a:moveTo>
                    <a:lnTo>
                      <a:pt x="44" y="97"/>
                    </a:lnTo>
                    <a:lnTo>
                      <a:pt x="97" y="71"/>
                    </a:lnTo>
                    <a:lnTo>
                      <a:pt x="150" y="44"/>
                    </a:lnTo>
                    <a:lnTo>
                      <a:pt x="265" y="0"/>
                    </a:lnTo>
                    <a:lnTo>
                      <a:pt x="221" y="44"/>
                    </a:lnTo>
                    <a:lnTo>
                      <a:pt x="212" y="71"/>
                    </a:lnTo>
                    <a:lnTo>
                      <a:pt x="212" y="97"/>
                    </a:lnTo>
                    <a:lnTo>
                      <a:pt x="248" y="124"/>
                    </a:lnTo>
                    <a:lnTo>
                      <a:pt x="283" y="141"/>
                    </a:lnTo>
                    <a:lnTo>
                      <a:pt x="371" y="159"/>
                    </a:lnTo>
                    <a:lnTo>
                      <a:pt x="548" y="177"/>
                    </a:lnTo>
                    <a:lnTo>
                      <a:pt x="725" y="194"/>
                    </a:lnTo>
                    <a:lnTo>
                      <a:pt x="893" y="194"/>
                    </a:lnTo>
                    <a:lnTo>
                      <a:pt x="1068" y="186"/>
                    </a:lnTo>
                    <a:lnTo>
                      <a:pt x="1201" y="177"/>
                    </a:lnTo>
                    <a:lnTo>
                      <a:pt x="1325" y="159"/>
                    </a:lnTo>
                    <a:lnTo>
                      <a:pt x="1581" y="115"/>
                    </a:lnTo>
                    <a:lnTo>
                      <a:pt x="1731" y="194"/>
                    </a:lnTo>
                    <a:lnTo>
                      <a:pt x="1890" y="265"/>
                    </a:lnTo>
                    <a:lnTo>
                      <a:pt x="1766" y="318"/>
                    </a:lnTo>
                    <a:lnTo>
                      <a:pt x="1643" y="362"/>
                    </a:lnTo>
                    <a:lnTo>
                      <a:pt x="1510" y="389"/>
                    </a:lnTo>
                    <a:lnTo>
                      <a:pt x="1378" y="415"/>
                    </a:lnTo>
                    <a:lnTo>
                      <a:pt x="1166" y="450"/>
                    </a:lnTo>
                    <a:lnTo>
                      <a:pt x="937" y="459"/>
                    </a:lnTo>
                    <a:lnTo>
                      <a:pt x="716" y="459"/>
                    </a:lnTo>
                    <a:lnTo>
                      <a:pt x="495" y="433"/>
                    </a:lnTo>
                    <a:lnTo>
                      <a:pt x="398" y="415"/>
                    </a:lnTo>
                    <a:lnTo>
                      <a:pt x="301" y="389"/>
                    </a:lnTo>
                    <a:lnTo>
                      <a:pt x="203" y="353"/>
                    </a:lnTo>
                    <a:lnTo>
                      <a:pt x="115" y="318"/>
                    </a:lnTo>
                    <a:lnTo>
                      <a:pt x="53" y="274"/>
                    </a:lnTo>
                    <a:lnTo>
                      <a:pt x="27" y="239"/>
                    </a:lnTo>
                    <a:lnTo>
                      <a:pt x="9" y="203"/>
                    </a:lnTo>
                    <a:lnTo>
                      <a:pt x="0" y="177"/>
                    </a:lnTo>
                    <a:lnTo>
                      <a:pt x="9" y="150"/>
                    </a:lnTo>
                    <a:lnTo>
                      <a:pt x="27" y="124"/>
                    </a:lnTo>
                    <a:lnTo>
                      <a:pt x="44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58" name="Freeform 7"/>
              <p:cNvSpPr>
                <a:spLocks noChangeArrowheads="1"/>
              </p:cNvSpPr>
              <p:nvPr/>
            </p:nvSpPr>
            <p:spPr bwMode="gray">
              <a:xfrm>
                <a:off x="4730750" y="3143250"/>
                <a:ext cx="1400175" cy="212725"/>
              </a:xfrm>
              <a:custGeom>
                <a:avLst/>
                <a:gdLst>
                  <a:gd name="T0" fmla="*/ 45781185 w 3888"/>
                  <a:gd name="T1" fmla="*/ 10294742 h 593"/>
                  <a:gd name="T2" fmla="*/ 69903953 w 3888"/>
                  <a:gd name="T3" fmla="*/ 3474628 h 593"/>
                  <a:gd name="T4" fmla="*/ 95063888 w 3888"/>
                  <a:gd name="T5" fmla="*/ 0 h 593"/>
                  <a:gd name="T6" fmla="*/ 105439516 w 3888"/>
                  <a:gd name="T7" fmla="*/ 0 h 593"/>
                  <a:gd name="T8" fmla="*/ 115685138 w 3888"/>
                  <a:gd name="T9" fmla="*/ 3474628 h 593"/>
                  <a:gd name="T10" fmla="*/ 99732938 w 3888"/>
                  <a:gd name="T11" fmla="*/ 5662144 h 593"/>
                  <a:gd name="T12" fmla="*/ 69903953 w 3888"/>
                  <a:gd name="T13" fmla="*/ 13640587 h 593"/>
                  <a:gd name="T14" fmla="*/ 56156453 w 3888"/>
                  <a:gd name="T15" fmla="*/ 19302731 h 593"/>
                  <a:gd name="T16" fmla="*/ 46948358 w 3888"/>
                  <a:gd name="T17" fmla="*/ 26123204 h 593"/>
                  <a:gd name="T18" fmla="*/ 45781185 w 3888"/>
                  <a:gd name="T19" fmla="*/ 28439503 h 593"/>
                  <a:gd name="T20" fmla="*/ 49282703 w 3888"/>
                  <a:gd name="T21" fmla="*/ 35259617 h 593"/>
                  <a:gd name="T22" fmla="*/ 56156453 w 3888"/>
                  <a:gd name="T23" fmla="*/ 37575916 h 593"/>
                  <a:gd name="T24" fmla="*/ 95063888 w 3888"/>
                  <a:gd name="T25" fmla="*/ 47742234 h 593"/>
                  <a:gd name="T26" fmla="*/ 136306028 w 3888"/>
                  <a:gd name="T27" fmla="*/ 53404378 h 593"/>
                  <a:gd name="T28" fmla="*/ 166135013 w 3888"/>
                  <a:gd name="T29" fmla="*/ 55720677 h 593"/>
                  <a:gd name="T30" fmla="*/ 226830871 w 3888"/>
                  <a:gd name="T31" fmla="*/ 56878647 h 593"/>
                  <a:gd name="T32" fmla="*/ 316188181 w 3888"/>
                  <a:gd name="T33" fmla="*/ 55720677 h 593"/>
                  <a:gd name="T34" fmla="*/ 376884039 w 3888"/>
                  <a:gd name="T35" fmla="*/ 51216503 h 593"/>
                  <a:gd name="T36" fmla="*/ 444453286 w 3888"/>
                  <a:gd name="T37" fmla="*/ 40921761 h 593"/>
                  <a:gd name="T38" fmla="*/ 467408882 w 3888"/>
                  <a:gd name="T39" fmla="*/ 36417946 h 593"/>
                  <a:gd name="T40" fmla="*/ 488029772 w 3888"/>
                  <a:gd name="T41" fmla="*/ 27281174 h 593"/>
                  <a:gd name="T42" fmla="*/ 492569177 w 3888"/>
                  <a:gd name="T43" fmla="*/ 21619030 h 593"/>
                  <a:gd name="T44" fmla="*/ 494903522 w 3888"/>
                  <a:gd name="T45" fmla="*/ 13640587 h 593"/>
                  <a:gd name="T46" fmla="*/ 490364117 w 3888"/>
                  <a:gd name="T47" fmla="*/ 5662144 h 593"/>
                  <a:gd name="T48" fmla="*/ 494903522 w 3888"/>
                  <a:gd name="T49" fmla="*/ 9136772 h 593"/>
                  <a:gd name="T50" fmla="*/ 502944445 w 3888"/>
                  <a:gd name="T51" fmla="*/ 15956886 h 593"/>
                  <a:gd name="T52" fmla="*/ 504111617 w 3888"/>
                  <a:gd name="T53" fmla="*/ 21619030 h 593"/>
                  <a:gd name="T54" fmla="*/ 500609739 w 3888"/>
                  <a:gd name="T55" fmla="*/ 27281174 h 593"/>
                  <a:gd name="T56" fmla="*/ 491531650 w 3888"/>
                  <a:gd name="T57" fmla="*/ 35259617 h 593"/>
                  <a:gd name="T58" fmla="*/ 485695427 w 3888"/>
                  <a:gd name="T59" fmla="*/ 38734245 h 593"/>
                  <a:gd name="T60" fmla="*/ 450289510 w 3888"/>
                  <a:gd name="T61" fmla="*/ 52246049 h 593"/>
                  <a:gd name="T62" fmla="*/ 413586774 w 3888"/>
                  <a:gd name="T63" fmla="*/ 61382821 h 593"/>
                  <a:gd name="T64" fmla="*/ 386092134 w 3888"/>
                  <a:gd name="T65" fmla="*/ 65886636 h 593"/>
                  <a:gd name="T66" fmla="*/ 332140381 w 3888"/>
                  <a:gd name="T67" fmla="*/ 72707109 h 593"/>
                  <a:gd name="T68" fmla="*/ 277151100 w 3888"/>
                  <a:gd name="T69" fmla="*/ 76181378 h 593"/>
                  <a:gd name="T70" fmla="*/ 194796826 w 3888"/>
                  <a:gd name="T71" fmla="*/ 76181378 h 593"/>
                  <a:gd name="T72" fmla="*/ 153555046 w 3888"/>
                  <a:gd name="T73" fmla="*/ 73865079 h 593"/>
                  <a:gd name="T74" fmla="*/ 71071126 w 3888"/>
                  <a:gd name="T75" fmla="*/ 65886636 h 593"/>
                  <a:gd name="T76" fmla="*/ 29699340 w 3888"/>
                  <a:gd name="T77" fmla="*/ 59066522 h 593"/>
                  <a:gd name="T78" fmla="*/ 8040923 w 3888"/>
                  <a:gd name="T79" fmla="*/ 52246049 h 593"/>
                  <a:gd name="T80" fmla="*/ 2204699 w 3888"/>
                  <a:gd name="T81" fmla="*/ 47742234 h 593"/>
                  <a:gd name="T82" fmla="*/ 0 w 3888"/>
                  <a:gd name="T83" fmla="*/ 43238060 h 593"/>
                  <a:gd name="T84" fmla="*/ 2204699 w 3888"/>
                  <a:gd name="T85" fmla="*/ 35259617 h 593"/>
                  <a:gd name="T86" fmla="*/ 5706577 w 3888"/>
                  <a:gd name="T87" fmla="*/ 30755802 h 593"/>
                  <a:gd name="T88" fmla="*/ 23993122 w 3888"/>
                  <a:gd name="T89" fmla="*/ 19302731 h 593"/>
                  <a:gd name="T90" fmla="*/ 45781185 w 3888"/>
                  <a:gd name="T91" fmla="*/ 10294742 h 593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3888" h="593">
                    <a:moveTo>
                      <a:pt x="353" y="80"/>
                    </a:moveTo>
                    <a:lnTo>
                      <a:pt x="353" y="80"/>
                    </a:lnTo>
                    <a:lnTo>
                      <a:pt x="442" y="53"/>
                    </a:lnTo>
                    <a:lnTo>
                      <a:pt x="539" y="27"/>
                    </a:lnTo>
                    <a:lnTo>
                      <a:pt x="636" y="9"/>
                    </a:lnTo>
                    <a:lnTo>
                      <a:pt x="733" y="0"/>
                    </a:lnTo>
                    <a:lnTo>
                      <a:pt x="813" y="0"/>
                    </a:lnTo>
                    <a:lnTo>
                      <a:pt x="857" y="9"/>
                    </a:lnTo>
                    <a:lnTo>
                      <a:pt x="892" y="27"/>
                    </a:lnTo>
                    <a:lnTo>
                      <a:pt x="769" y="44"/>
                    </a:lnTo>
                    <a:lnTo>
                      <a:pt x="654" y="62"/>
                    </a:lnTo>
                    <a:lnTo>
                      <a:pt x="539" y="106"/>
                    </a:lnTo>
                    <a:lnTo>
                      <a:pt x="433" y="150"/>
                    </a:lnTo>
                    <a:lnTo>
                      <a:pt x="389" y="177"/>
                    </a:lnTo>
                    <a:lnTo>
                      <a:pt x="362" y="203"/>
                    </a:lnTo>
                    <a:lnTo>
                      <a:pt x="353" y="221"/>
                    </a:lnTo>
                    <a:lnTo>
                      <a:pt x="362" y="256"/>
                    </a:lnTo>
                    <a:lnTo>
                      <a:pt x="380" y="274"/>
                    </a:lnTo>
                    <a:lnTo>
                      <a:pt x="433" y="292"/>
                    </a:lnTo>
                    <a:lnTo>
                      <a:pt x="583" y="345"/>
                    </a:lnTo>
                    <a:lnTo>
                      <a:pt x="733" y="371"/>
                    </a:lnTo>
                    <a:lnTo>
                      <a:pt x="892" y="398"/>
                    </a:lnTo>
                    <a:lnTo>
                      <a:pt x="1051" y="415"/>
                    </a:lnTo>
                    <a:lnTo>
                      <a:pt x="1281" y="433"/>
                    </a:lnTo>
                    <a:lnTo>
                      <a:pt x="1511" y="442"/>
                    </a:lnTo>
                    <a:lnTo>
                      <a:pt x="1749" y="442"/>
                    </a:lnTo>
                    <a:lnTo>
                      <a:pt x="1979" y="442"/>
                    </a:lnTo>
                    <a:lnTo>
                      <a:pt x="2438" y="433"/>
                    </a:lnTo>
                    <a:lnTo>
                      <a:pt x="2906" y="398"/>
                    </a:lnTo>
                    <a:lnTo>
                      <a:pt x="3259" y="354"/>
                    </a:lnTo>
                    <a:lnTo>
                      <a:pt x="3427" y="318"/>
                    </a:lnTo>
                    <a:lnTo>
                      <a:pt x="3604" y="283"/>
                    </a:lnTo>
                    <a:lnTo>
                      <a:pt x="3710" y="239"/>
                    </a:lnTo>
                    <a:lnTo>
                      <a:pt x="3763" y="212"/>
                    </a:lnTo>
                    <a:lnTo>
                      <a:pt x="3798" y="168"/>
                    </a:lnTo>
                    <a:lnTo>
                      <a:pt x="3816" y="133"/>
                    </a:lnTo>
                    <a:lnTo>
                      <a:pt x="3816" y="106"/>
                    </a:lnTo>
                    <a:lnTo>
                      <a:pt x="3798" y="71"/>
                    </a:lnTo>
                    <a:lnTo>
                      <a:pt x="3781" y="44"/>
                    </a:lnTo>
                    <a:lnTo>
                      <a:pt x="3816" y="71"/>
                    </a:lnTo>
                    <a:lnTo>
                      <a:pt x="3852" y="97"/>
                    </a:lnTo>
                    <a:lnTo>
                      <a:pt x="3878" y="124"/>
                    </a:lnTo>
                    <a:lnTo>
                      <a:pt x="3887" y="150"/>
                    </a:lnTo>
                    <a:lnTo>
                      <a:pt x="3887" y="168"/>
                    </a:lnTo>
                    <a:lnTo>
                      <a:pt x="3860" y="212"/>
                    </a:lnTo>
                    <a:lnTo>
                      <a:pt x="3825" y="248"/>
                    </a:lnTo>
                    <a:lnTo>
                      <a:pt x="3790" y="274"/>
                    </a:lnTo>
                    <a:lnTo>
                      <a:pt x="3745" y="301"/>
                    </a:lnTo>
                    <a:lnTo>
                      <a:pt x="3613" y="362"/>
                    </a:lnTo>
                    <a:lnTo>
                      <a:pt x="3472" y="406"/>
                    </a:lnTo>
                    <a:lnTo>
                      <a:pt x="3330" y="442"/>
                    </a:lnTo>
                    <a:lnTo>
                      <a:pt x="3189" y="477"/>
                    </a:lnTo>
                    <a:lnTo>
                      <a:pt x="2977" y="512"/>
                    </a:lnTo>
                    <a:lnTo>
                      <a:pt x="2773" y="539"/>
                    </a:lnTo>
                    <a:lnTo>
                      <a:pt x="2561" y="565"/>
                    </a:lnTo>
                    <a:lnTo>
                      <a:pt x="2349" y="583"/>
                    </a:lnTo>
                    <a:lnTo>
                      <a:pt x="2137" y="592"/>
                    </a:lnTo>
                    <a:lnTo>
                      <a:pt x="1926" y="592"/>
                    </a:lnTo>
                    <a:lnTo>
                      <a:pt x="1502" y="592"/>
                    </a:lnTo>
                    <a:lnTo>
                      <a:pt x="1184" y="574"/>
                    </a:lnTo>
                    <a:lnTo>
                      <a:pt x="866" y="548"/>
                    </a:lnTo>
                    <a:lnTo>
                      <a:pt x="548" y="512"/>
                    </a:lnTo>
                    <a:lnTo>
                      <a:pt x="229" y="459"/>
                    </a:lnTo>
                    <a:lnTo>
                      <a:pt x="115" y="433"/>
                    </a:lnTo>
                    <a:lnTo>
                      <a:pt x="62" y="406"/>
                    </a:lnTo>
                    <a:lnTo>
                      <a:pt x="17" y="371"/>
                    </a:lnTo>
                    <a:lnTo>
                      <a:pt x="9" y="354"/>
                    </a:lnTo>
                    <a:lnTo>
                      <a:pt x="0" y="336"/>
                    </a:lnTo>
                    <a:lnTo>
                      <a:pt x="0" y="301"/>
                    </a:lnTo>
                    <a:lnTo>
                      <a:pt x="17" y="274"/>
                    </a:lnTo>
                    <a:lnTo>
                      <a:pt x="44" y="239"/>
                    </a:lnTo>
                    <a:lnTo>
                      <a:pt x="115" y="186"/>
                    </a:lnTo>
                    <a:lnTo>
                      <a:pt x="185" y="150"/>
                    </a:lnTo>
                    <a:lnTo>
                      <a:pt x="265" y="115"/>
                    </a:lnTo>
                    <a:lnTo>
                      <a:pt x="353" y="80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59" name="Freeform 8"/>
              <p:cNvSpPr>
                <a:spLocks noChangeArrowheads="1"/>
              </p:cNvSpPr>
              <p:nvPr/>
            </p:nvSpPr>
            <p:spPr bwMode="gray">
              <a:xfrm>
                <a:off x="5002213" y="3263900"/>
                <a:ext cx="1217612" cy="190500"/>
              </a:xfrm>
              <a:custGeom>
                <a:avLst/>
                <a:gdLst>
                  <a:gd name="T0" fmla="*/ 387622319 w 3384"/>
                  <a:gd name="T1" fmla="*/ 27285627 h 531"/>
                  <a:gd name="T2" fmla="*/ 387622319 w 3384"/>
                  <a:gd name="T3" fmla="*/ 27285627 h 531"/>
                  <a:gd name="T4" fmla="*/ 401475534 w 3384"/>
                  <a:gd name="T5" fmla="*/ 22652280 h 531"/>
                  <a:gd name="T6" fmla="*/ 415198856 w 3384"/>
                  <a:gd name="T7" fmla="*/ 16989299 h 531"/>
                  <a:gd name="T8" fmla="*/ 426592019 w 3384"/>
                  <a:gd name="T9" fmla="*/ 10167893 h 531"/>
                  <a:gd name="T10" fmla="*/ 432288241 w 3384"/>
                  <a:gd name="T11" fmla="*/ 5662980 h 531"/>
                  <a:gd name="T12" fmla="*/ 437984823 w 3384"/>
                  <a:gd name="T13" fmla="*/ 0 h 531"/>
                  <a:gd name="T14" fmla="*/ 437984823 w 3384"/>
                  <a:gd name="T15" fmla="*/ 0 h 531"/>
                  <a:gd name="T16" fmla="*/ 436819744 w 3384"/>
                  <a:gd name="T17" fmla="*/ 5662980 h 531"/>
                  <a:gd name="T18" fmla="*/ 434618759 w 3384"/>
                  <a:gd name="T19" fmla="*/ 11326319 h 531"/>
                  <a:gd name="T20" fmla="*/ 431123162 w 3384"/>
                  <a:gd name="T21" fmla="*/ 15830873 h 531"/>
                  <a:gd name="T22" fmla="*/ 427757098 w 3384"/>
                  <a:gd name="T23" fmla="*/ 20464220 h 531"/>
                  <a:gd name="T24" fmla="*/ 418564919 w 3384"/>
                  <a:gd name="T25" fmla="*/ 27285627 h 531"/>
                  <a:gd name="T26" fmla="*/ 409372740 w 3384"/>
                  <a:gd name="T27" fmla="*/ 32948966 h 531"/>
                  <a:gd name="T28" fmla="*/ 409372740 w 3384"/>
                  <a:gd name="T29" fmla="*/ 32948966 h 531"/>
                  <a:gd name="T30" fmla="*/ 389952837 w 3384"/>
                  <a:gd name="T31" fmla="*/ 42087226 h 531"/>
                  <a:gd name="T32" fmla="*/ 370532933 w 3384"/>
                  <a:gd name="T33" fmla="*/ 47750206 h 531"/>
                  <a:gd name="T34" fmla="*/ 348782511 w 3384"/>
                  <a:gd name="T35" fmla="*/ 53413186 h 531"/>
                  <a:gd name="T36" fmla="*/ 328197528 w 3384"/>
                  <a:gd name="T37" fmla="*/ 56759672 h 531"/>
                  <a:gd name="T38" fmla="*/ 328197528 w 3384"/>
                  <a:gd name="T39" fmla="*/ 56759672 h 531"/>
                  <a:gd name="T40" fmla="*/ 283531605 w 3384"/>
                  <a:gd name="T41" fmla="*/ 62422653 h 531"/>
                  <a:gd name="T42" fmla="*/ 238994855 w 3384"/>
                  <a:gd name="T43" fmla="*/ 65897932 h 531"/>
                  <a:gd name="T44" fmla="*/ 194328932 w 3384"/>
                  <a:gd name="T45" fmla="*/ 68214427 h 531"/>
                  <a:gd name="T46" fmla="*/ 149792542 w 3384"/>
                  <a:gd name="T47" fmla="*/ 67056000 h 531"/>
                  <a:gd name="T48" fmla="*/ 149792542 w 3384"/>
                  <a:gd name="T49" fmla="*/ 67056000 h 531"/>
                  <a:gd name="T50" fmla="*/ 118979475 w 3384"/>
                  <a:gd name="T51" fmla="*/ 65897932 h 531"/>
                  <a:gd name="T52" fmla="*/ 88037234 w 3384"/>
                  <a:gd name="T53" fmla="*/ 64739506 h 531"/>
                  <a:gd name="T54" fmla="*/ 58389245 w 3384"/>
                  <a:gd name="T55" fmla="*/ 61393020 h 531"/>
                  <a:gd name="T56" fmla="*/ 27447004 w 3384"/>
                  <a:gd name="T57" fmla="*/ 56759672 h 531"/>
                  <a:gd name="T58" fmla="*/ 27447004 w 3384"/>
                  <a:gd name="T59" fmla="*/ 56759672 h 531"/>
                  <a:gd name="T60" fmla="*/ 13723322 w 3384"/>
                  <a:gd name="T61" fmla="*/ 52254760 h 531"/>
                  <a:gd name="T62" fmla="*/ 5696582 w 3384"/>
                  <a:gd name="T63" fmla="*/ 49938266 h 531"/>
                  <a:gd name="T64" fmla="*/ 0 w 3384"/>
                  <a:gd name="T65" fmla="*/ 46591780 h 531"/>
                  <a:gd name="T66" fmla="*/ 0 w 3384"/>
                  <a:gd name="T67" fmla="*/ 46591780 h 531"/>
                  <a:gd name="T68" fmla="*/ 26281565 w 3384"/>
                  <a:gd name="T69" fmla="*/ 49938266 h 531"/>
                  <a:gd name="T70" fmla="*/ 53728569 w 3384"/>
                  <a:gd name="T71" fmla="*/ 53413186 h 531"/>
                  <a:gd name="T72" fmla="*/ 81175573 w 3384"/>
                  <a:gd name="T73" fmla="*/ 54571613 h 531"/>
                  <a:gd name="T74" fmla="*/ 107457138 w 3384"/>
                  <a:gd name="T75" fmla="*/ 55601246 h 531"/>
                  <a:gd name="T76" fmla="*/ 107457138 w 3384"/>
                  <a:gd name="T77" fmla="*/ 55601246 h 531"/>
                  <a:gd name="T78" fmla="*/ 152123060 w 3384"/>
                  <a:gd name="T79" fmla="*/ 56759672 h 531"/>
                  <a:gd name="T80" fmla="*/ 196659450 w 3384"/>
                  <a:gd name="T81" fmla="*/ 55601246 h 531"/>
                  <a:gd name="T82" fmla="*/ 241195840 w 3384"/>
                  <a:gd name="T83" fmla="*/ 52254760 h 531"/>
                  <a:gd name="T84" fmla="*/ 285861763 w 3384"/>
                  <a:gd name="T85" fmla="*/ 47750206 h 531"/>
                  <a:gd name="T86" fmla="*/ 285861763 w 3384"/>
                  <a:gd name="T87" fmla="*/ 47750206 h 531"/>
                  <a:gd name="T88" fmla="*/ 312143688 w 3384"/>
                  <a:gd name="T89" fmla="*/ 44274927 h 531"/>
                  <a:gd name="T90" fmla="*/ 337389347 w 3384"/>
                  <a:gd name="T91" fmla="*/ 39770373 h 531"/>
                  <a:gd name="T92" fmla="*/ 362505833 w 3384"/>
                  <a:gd name="T93" fmla="*/ 34107393 h 531"/>
                  <a:gd name="T94" fmla="*/ 387622319 w 3384"/>
                  <a:gd name="T95" fmla="*/ 27285627 h 531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384" h="531">
                    <a:moveTo>
                      <a:pt x="2994" y="212"/>
                    </a:moveTo>
                    <a:lnTo>
                      <a:pt x="2994" y="212"/>
                    </a:lnTo>
                    <a:lnTo>
                      <a:pt x="3101" y="176"/>
                    </a:lnTo>
                    <a:lnTo>
                      <a:pt x="3207" y="132"/>
                    </a:lnTo>
                    <a:lnTo>
                      <a:pt x="3295" y="79"/>
                    </a:lnTo>
                    <a:lnTo>
                      <a:pt x="3339" y="44"/>
                    </a:lnTo>
                    <a:lnTo>
                      <a:pt x="3383" y="0"/>
                    </a:lnTo>
                    <a:lnTo>
                      <a:pt x="3374" y="44"/>
                    </a:lnTo>
                    <a:lnTo>
                      <a:pt x="3357" y="88"/>
                    </a:lnTo>
                    <a:lnTo>
                      <a:pt x="3330" y="123"/>
                    </a:lnTo>
                    <a:lnTo>
                      <a:pt x="3304" y="159"/>
                    </a:lnTo>
                    <a:lnTo>
                      <a:pt x="3233" y="212"/>
                    </a:lnTo>
                    <a:lnTo>
                      <a:pt x="3162" y="256"/>
                    </a:lnTo>
                    <a:lnTo>
                      <a:pt x="3012" y="327"/>
                    </a:lnTo>
                    <a:lnTo>
                      <a:pt x="2862" y="371"/>
                    </a:lnTo>
                    <a:lnTo>
                      <a:pt x="2694" y="415"/>
                    </a:lnTo>
                    <a:lnTo>
                      <a:pt x="2535" y="441"/>
                    </a:lnTo>
                    <a:lnTo>
                      <a:pt x="2190" y="485"/>
                    </a:lnTo>
                    <a:lnTo>
                      <a:pt x="1846" y="512"/>
                    </a:lnTo>
                    <a:lnTo>
                      <a:pt x="1501" y="530"/>
                    </a:lnTo>
                    <a:lnTo>
                      <a:pt x="1157" y="521"/>
                    </a:lnTo>
                    <a:lnTo>
                      <a:pt x="919" y="512"/>
                    </a:lnTo>
                    <a:lnTo>
                      <a:pt x="680" y="503"/>
                    </a:lnTo>
                    <a:lnTo>
                      <a:pt x="451" y="477"/>
                    </a:lnTo>
                    <a:lnTo>
                      <a:pt x="212" y="441"/>
                    </a:lnTo>
                    <a:lnTo>
                      <a:pt x="106" y="406"/>
                    </a:lnTo>
                    <a:lnTo>
                      <a:pt x="44" y="388"/>
                    </a:lnTo>
                    <a:lnTo>
                      <a:pt x="0" y="362"/>
                    </a:lnTo>
                    <a:lnTo>
                      <a:pt x="203" y="388"/>
                    </a:lnTo>
                    <a:lnTo>
                      <a:pt x="415" y="415"/>
                    </a:lnTo>
                    <a:lnTo>
                      <a:pt x="627" y="424"/>
                    </a:lnTo>
                    <a:lnTo>
                      <a:pt x="830" y="432"/>
                    </a:lnTo>
                    <a:lnTo>
                      <a:pt x="1175" y="441"/>
                    </a:lnTo>
                    <a:lnTo>
                      <a:pt x="1519" y="432"/>
                    </a:lnTo>
                    <a:lnTo>
                      <a:pt x="1863" y="406"/>
                    </a:lnTo>
                    <a:lnTo>
                      <a:pt x="2208" y="371"/>
                    </a:lnTo>
                    <a:lnTo>
                      <a:pt x="2411" y="344"/>
                    </a:lnTo>
                    <a:lnTo>
                      <a:pt x="2606" y="309"/>
                    </a:lnTo>
                    <a:lnTo>
                      <a:pt x="2800" y="265"/>
                    </a:lnTo>
                    <a:lnTo>
                      <a:pt x="2994" y="212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60" name="Freeform 9"/>
              <p:cNvSpPr>
                <a:spLocks noChangeArrowheads="1"/>
              </p:cNvSpPr>
              <p:nvPr/>
            </p:nvSpPr>
            <p:spPr bwMode="gray">
              <a:xfrm>
                <a:off x="4686300" y="3584575"/>
                <a:ext cx="201613" cy="792163"/>
              </a:xfrm>
              <a:custGeom>
                <a:avLst/>
                <a:gdLst>
                  <a:gd name="T0" fmla="*/ 35770048 w 558"/>
                  <a:gd name="T1" fmla="*/ 174153019 h 2199"/>
                  <a:gd name="T2" fmla="*/ 35770048 w 558"/>
                  <a:gd name="T3" fmla="*/ 174153019 h 2199"/>
                  <a:gd name="T4" fmla="*/ 36945040 w 558"/>
                  <a:gd name="T5" fmla="*/ 0 h 2199"/>
                  <a:gd name="T6" fmla="*/ 36945040 w 558"/>
                  <a:gd name="T7" fmla="*/ 0 h 2199"/>
                  <a:gd name="T8" fmla="*/ 72715089 w 558"/>
                  <a:gd name="T9" fmla="*/ 0 h 2199"/>
                  <a:gd name="T10" fmla="*/ 72715089 w 558"/>
                  <a:gd name="T11" fmla="*/ 0 h 2199"/>
                  <a:gd name="T12" fmla="*/ 72715089 w 558"/>
                  <a:gd name="T13" fmla="*/ 194786722 h 2199"/>
                  <a:gd name="T14" fmla="*/ 72715089 w 558"/>
                  <a:gd name="T15" fmla="*/ 194786722 h 2199"/>
                  <a:gd name="T16" fmla="*/ 72715089 w 558"/>
                  <a:gd name="T17" fmla="*/ 208412718 h 2199"/>
                  <a:gd name="T18" fmla="*/ 71540097 w 558"/>
                  <a:gd name="T19" fmla="*/ 222168400 h 2199"/>
                  <a:gd name="T20" fmla="*/ 68015121 w 558"/>
                  <a:gd name="T21" fmla="*/ 235924081 h 2199"/>
                  <a:gd name="T22" fmla="*/ 65795933 w 558"/>
                  <a:gd name="T23" fmla="*/ 242802102 h 2199"/>
                  <a:gd name="T24" fmla="*/ 63445949 w 558"/>
                  <a:gd name="T25" fmla="*/ 248511872 h 2199"/>
                  <a:gd name="T26" fmla="*/ 63445949 w 558"/>
                  <a:gd name="T27" fmla="*/ 248511872 h 2199"/>
                  <a:gd name="T28" fmla="*/ 58876777 w 558"/>
                  <a:gd name="T29" fmla="*/ 255389893 h 2199"/>
                  <a:gd name="T30" fmla="*/ 54177171 w 558"/>
                  <a:gd name="T31" fmla="*/ 261229708 h 2199"/>
                  <a:gd name="T32" fmla="*/ 49607999 w 558"/>
                  <a:gd name="T33" fmla="*/ 265771587 h 2199"/>
                  <a:gd name="T34" fmla="*/ 43863835 w 558"/>
                  <a:gd name="T35" fmla="*/ 270313466 h 2199"/>
                  <a:gd name="T36" fmla="*/ 31200876 w 558"/>
                  <a:gd name="T37" fmla="*/ 279527269 h 2199"/>
                  <a:gd name="T38" fmla="*/ 17362926 w 558"/>
                  <a:gd name="T39" fmla="*/ 285237399 h 2199"/>
                  <a:gd name="T40" fmla="*/ 17362926 w 558"/>
                  <a:gd name="T41" fmla="*/ 285237399 h 2199"/>
                  <a:gd name="T42" fmla="*/ 0 w 558"/>
                  <a:gd name="T43" fmla="*/ 265771587 h 2199"/>
                  <a:gd name="T44" fmla="*/ 0 w 558"/>
                  <a:gd name="T45" fmla="*/ 265771587 h 2199"/>
                  <a:gd name="T46" fmla="*/ 0 w 558"/>
                  <a:gd name="T47" fmla="*/ 265771587 h 2199"/>
                  <a:gd name="T48" fmla="*/ 11488328 w 558"/>
                  <a:gd name="T49" fmla="*/ 258893566 h 2199"/>
                  <a:gd name="T50" fmla="*/ 20757106 w 558"/>
                  <a:gd name="T51" fmla="*/ 249680123 h 2199"/>
                  <a:gd name="T52" fmla="*/ 25326278 w 558"/>
                  <a:gd name="T53" fmla="*/ 245137884 h 2199"/>
                  <a:gd name="T54" fmla="*/ 28850893 w 558"/>
                  <a:gd name="T55" fmla="*/ 239428115 h 2199"/>
                  <a:gd name="T56" fmla="*/ 32245073 w 558"/>
                  <a:gd name="T57" fmla="*/ 233717985 h 2199"/>
                  <a:gd name="T58" fmla="*/ 33420065 w 558"/>
                  <a:gd name="T59" fmla="*/ 226840324 h 2199"/>
                  <a:gd name="T60" fmla="*/ 33420065 w 558"/>
                  <a:gd name="T61" fmla="*/ 226840324 h 2199"/>
                  <a:gd name="T62" fmla="*/ 35770048 w 558"/>
                  <a:gd name="T63" fmla="*/ 214252533 h 2199"/>
                  <a:gd name="T64" fmla="*/ 35770048 w 558"/>
                  <a:gd name="T65" fmla="*/ 200496491 h 2199"/>
                  <a:gd name="T66" fmla="*/ 35770048 w 558"/>
                  <a:gd name="T67" fmla="*/ 174153019 h 219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558" h="2199">
                    <a:moveTo>
                      <a:pt x="274" y="1342"/>
                    </a:moveTo>
                    <a:lnTo>
                      <a:pt x="274" y="1342"/>
                    </a:lnTo>
                    <a:lnTo>
                      <a:pt x="283" y="0"/>
                    </a:lnTo>
                    <a:lnTo>
                      <a:pt x="557" y="0"/>
                    </a:lnTo>
                    <a:lnTo>
                      <a:pt x="557" y="1501"/>
                    </a:lnTo>
                    <a:lnTo>
                      <a:pt x="557" y="1606"/>
                    </a:lnTo>
                    <a:lnTo>
                      <a:pt x="548" y="1712"/>
                    </a:lnTo>
                    <a:lnTo>
                      <a:pt x="521" y="1818"/>
                    </a:lnTo>
                    <a:lnTo>
                      <a:pt x="504" y="1871"/>
                    </a:lnTo>
                    <a:lnTo>
                      <a:pt x="486" y="1915"/>
                    </a:lnTo>
                    <a:lnTo>
                      <a:pt x="451" y="1968"/>
                    </a:lnTo>
                    <a:lnTo>
                      <a:pt x="415" y="2013"/>
                    </a:lnTo>
                    <a:lnTo>
                      <a:pt x="380" y="2048"/>
                    </a:lnTo>
                    <a:lnTo>
                      <a:pt x="336" y="2083"/>
                    </a:lnTo>
                    <a:lnTo>
                      <a:pt x="239" y="2154"/>
                    </a:lnTo>
                    <a:lnTo>
                      <a:pt x="133" y="2198"/>
                    </a:lnTo>
                    <a:lnTo>
                      <a:pt x="0" y="2048"/>
                    </a:lnTo>
                    <a:lnTo>
                      <a:pt x="88" y="1995"/>
                    </a:lnTo>
                    <a:lnTo>
                      <a:pt x="159" y="1924"/>
                    </a:lnTo>
                    <a:lnTo>
                      <a:pt x="194" y="1889"/>
                    </a:lnTo>
                    <a:lnTo>
                      <a:pt x="221" y="1845"/>
                    </a:lnTo>
                    <a:lnTo>
                      <a:pt x="247" y="1801"/>
                    </a:lnTo>
                    <a:lnTo>
                      <a:pt x="256" y="1748"/>
                    </a:lnTo>
                    <a:lnTo>
                      <a:pt x="274" y="1651"/>
                    </a:lnTo>
                    <a:lnTo>
                      <a:pt x="274" y="1545"/>
                    </a:lnTo>
                    <a:lnTo>
                      <a:pt x="274" y="1342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61" name="Freeform 10"/>
              <p:cNvSpPr>
                <a:spLocks noChangeArrowheads="1"/>
              </p:cNvSpPr>
              <p:nvPr/>
            </p:nvSpPr>
            <p:spPr bwMode="gray">
              <a:xfrm>
                <a:off x="4956175" y="3740150"/>
                <a:ext cx="363538" cy="481013"/>
              </a:xfrm>
              <a:custGeom>
                <a:avLst/>
                <a:gdLst>
                  <a:gd name="T0" fmla="*/ 8048277 w 1009"/>
                  <a:gd name="T1" fmla="*/ 13781708 h 1334"/>
                  <a:gd name="T2" fmla="*/ 45953869 w 1009"/>
                  <a:gd name="T3" fmla="*/ 2340161 h 1334"/>
                  <a:gd name="T4" fmla="*/ 74642386 w 1009"/>
                  <a:gd name="T5" fmla="*/ 0 h 1334"/>
                  <a:gd name="T6" fmla="*/ 84897472 w 1009"/>
                  <a:gd name="T7" fmla="*/ 1170080 h 1334"/>
                  <a:gd name="T8" fmla="*/ 104369274 w 1009"/>
                  <a:gd name="T9" fmla="*/ 5720593 h 1334"/>
                  <a:gd name="T10" fmla="*/ 116961236 w 1009"/>
                  <a:gd name="T11" fmla="*/ 13781708 h 1334"/>
                  <a:gd name="T12" fmla="*/ 120466189 w 1009"/>
                  <a:gd name="T13" fmla="*/ 18332581 h 1334"/>
                  <a:gd name="T14" fmla="*/ 128514466 w 1009"/>
                  <a:gd name="T15" fmla="*/ 33284369 h 1334"/>
                  <a:gd name="T16" fmla="*/ 130851342 w 1009"/>
                  <a:gd name="T17" fmla="*/ 50576678 h 1334"/>
                  <a:gd name="T18" fmla="*/ 130851342 w 1009"/>
                  <a:gd name="T19" fmla="*/ 169932806 h 1334"/>
                  <a:gd name="T20" fmla="*/ 104369274 w 1009"/>
                  <a:gd name="T21" fmla="*/ 169932806 h 1334"/>
                  <a:gd name="T22" fmla="*/ 100994387 w 1009"/>
                  <a:gd name="T23" fmla="*/ 151600586 h 1334"/>
                  <a:gd name="T24" fmla="*/ 94114187 w 1009"/>
                  <a:gd name="T25" fmla="*/ 157321179 h 1334"/>
                  <a:gd name="T26" fmla="*/ 76849195 w 1009"/>
                  <a:gd name="T27" fmla="*/ 167592646 h 1334"/>
                  <a:gd name="T28" fmla="*/ 67632480 w 1009"/>
                  <a:gd name="T29" fmla="*/ 171103247 h 1334"/>
                  <a:gd name="T30" fmla="*/ 45953869 w 1009"/>
                  <a:gd name="T31" fmla="*/ 173313239 h 1334"/>
                  <a:gd name="T32" fmla="*/ 24145192 w 1009"/>
                  <a:gd name="T33" fmla="*/ 168762726 h 1334"/>
                  <a:gd name="T34" fmla="*/ 16096915 w 1009"/>
                  <a:gd name="T35" fmla="*/ 164212213 h 1334"/>
                  <a:gd name="T36" fmla="*/ 4543324 w 1009"/>
                  <a:gd name="T37" fmla="*/ 151600586 h 1334"/>
                  <a:gd name="T38" fmla="*/ 1168438 w 1009"/>
                  <a:gd name="T39" fmla="*/ 142369391 h 1334"/>
                  <a:gd name="T40" fmla="*/ 0 w 1009"/>
                  <a:gd name="T41" fmla="*/ 124036810 h 1334"/>
                  <a:gd name="T42" fmla="*/ 2336515 w 1009"/>
                  <a:gd name="T43" fmla="*/ 111425183 h 1334"/>
                  <a:gd name="T44" fmla="*/ 6880200 w 1009"/>
                  <a:gd name="T45" fmla="*/ 98683387 h 1334"/>
                  <a:gd name="T46" fmla="*/ 11423524 w 1009"/>
                  <a:gd name="T47" fmla="*/ 94132874 h 1334"/>
                  <a:gd name="T48" fmla="*/ 19471801 w 1009"/>
                  <a:gd name="T49" fmla="*/ 86071759 h 1334"/>
                  <a:gd name="T50" fmla="*/ 41280479 w 1009"/>
                  <a:gd name="T51" fmla="*/ 75800293 h 1334"/>
                  <a:gd name="T52" fmla="*/ 52833709 w 1009"/>
                  <a:gd name="T53" fmla="*/ 72289691 h 1334"/>
                  <a:gd name="T54" fmla="*/ 74642386 w 1009"/>
                  <a:gd name="T55" fmla="*/ 70079339 h 1334"/>
                  <a:gd name="T56" fmla="*/ 96320996 w 1009"/>
                  <a:gd name="T57" fmla="*/ 70079339 h 1334"/>
                  <a:gd name="T58" fmla="*/ 95282625 w 1009"/>
                  <a:gd name="T59" fmla="*/ 44856085 h 1334"/>
                  <a:gd name="T60" fmla="*/ 91777672 w 1009"/>
                  <a:gd name="T61" fmla="*/ 36794970 h 1334"/>
                  <a:gd name="T62" fmla="*/ 87233988 w 1009"/>
                  <a:gd name="T63" fmla="*/ 32114288 h 1334"/>
                  <a:gd name="T64" fmla="*/ 75680757 w 1009"/>
                  <a:gd name="T65" fmla="*/ 26393695 h 1334"/>
                  <a:gd name="T66" fmla="*/ 68800918 w 1009"/>
                  <a:gd name="T67" fmla="*/ 25223254 h 1334"/>
                  <a:gd name="T68" fmla="*/ 40112041 w 1009"/>
                  <a:gd name="T69" fmla="*/ 27563776 h 1334"/>
                  <a:gd name="T70" fmla="*/ 13760039 w 1009"/>
                  <a:gd name="T71" fmla="*/ 34454810 h 1334"/>
                  <a:gd name="T72" fmla="*/ 8048277 w 1009"/>
                  <a:gd name="T73" fmla="*/ 13781708 h 1334"/>
                  <a:gd name="T74" fmla="*/ 52833709 w 1009"/>
                  <a:gd name="T75" fmla="*/ 95302954 h 1334"/>
                  <a:gd name="T76" fmla="*/ 41280479 w 1009"/>
                  <a:gd name="T77" fmla="*/ 102193628 h 1334"/>
                  <a:gd name="T78" fmla="*/ 35568716 w 1009"/>
                  <a:gd name="T79" fmla="*/ 112465094 h 1334"/>
                  <a:gd name="T80" fmla="*/ 34400279 w 1009"/>
                  <a:gd name="T81" fmla="*/ 119356128 h 1334"/>
                  <a:gd name="T82" fmla="*/ 35568716 w 1009"/>
                  <a:gd name="T83" fmla="*/ 133137836 h 1334"/>
                  <a:gd name="T84" fmla="*/ 39073670 w 1009"/>
                  <a:gd name="T85" fmla="*/ 138988598 h 1334"/>
                  <a:gd name="T86" fmla="*/ 50497194 w 1009"/>
                  <a:gd name="T87" fmla="*/ 146919904 h 1334"/>
                  <a:gd name="T88" fmla="*/ 64257233 w 1009"/>
                  <a:gd name="T89" fmla="*/ 146919904 h 1334"/>
                  <a:gd name="T90" fmla="*/ 73473948 w 1009"/>
                  <a:gd name="T91" fmla="*/ 145749824 h 1334"/>
                  <a:gd name="T92" fmla="*/ 89440797 w 1009"/>
                  <a:gd name="T93" fmla="*/ 136648437 h 1334"/>
                  <a:gd name="T94" fmla="*/ 96320996 w 1009"/>
                  <a:gd name="T95" fmla="*/ 130927844 h 1334"/>
                  <a:gd name="T96" fmla="*/ 96320996 w 1009"/>
                  <a:gd name="T97" fmla="*/ 91922522 h 1334"/>
                  <a:gd name="T98" fmla="*/ 63089156 w 1009"/>
                  <a:gd name="T99" fmla="*/ 92962433 h 133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009" h="1334">
                    <a:moveTo>
                      <a:pt x="62" y="106"/>
                    </a:moveTo>
                    <a:lnTo>
                      <a:pt x="62" y="106"/>
                    </a:lnTo>
                    <a:lnTo>
                      <a:pt x="203" y="53"/>
                    </a:lnTo>
                    <a:lnTo>
                      <a:pt x="354" y="18"/>
                    </a:lnTo>
                    <a:lnTo>
                      <a:pt x="504" y="0"/>
                    </a:lnTo>
                    <a:lnTo>
                      <a:pt x="575" y="0"/>
                    </a:lnTo>
                    <a:lnTo>
                      <a:pt x="654" y="9"/>
                    </a:lnTo>
                    <a:lnTo>
                      <a:pt x="734" y="18"/>
                    </a:lnTo>
                    <a:lnTo>
                      <a:pt x="804" y="44"/>
                    </a:lnTo>
                    <a:lnTo>
                      <a:pt x="875" y="88"/>
                    </a:lnTo>
                    <a:lnTo>
                      <a:pt x="901" y="106"/>
                    </a:lnTo>
                    <a:lnTo>
                      <a:pt x="928" y="141"/>
                    </a:lnTo>
                    <a:lnTo>
                      <a:pt x="963" y="194"/>
                    </a:lnTo>
                    <a:lnTo>
                      <a:pt x="990" y="256"/>
                    </a:lnTo>
                    <a:lnTo>
                      <a:pt x="1008" y="327"/>
                    </a:lnTo>
                    <a:lnTo>
                      <a:pt x="1008" y="389"/>
                    </a:lnTo>
                    <a:lnTo>
                      <a:pt x="1008" y="1307"/>
                    </a:lnTo>
                    <a:lnTo>
                      <a:pt x="804" y="1307"/>
                    </a:lnTo>
                    <a:lnTo>
                      <a:pt x="778" y="1166"/>
                    </a:lnTo>
                    <a:lnTo>
                      <a:pt x="725" y="1210"/>
                    </a:lnTo>
                    <a:lnTo>
                      <a:pt x="663" y="1254"/>
                    </a:lnTo>
                    <a:lnTo>
                      <a:pt x="592" y="1289"/>
                    </a:lnTo>
                    <a:lnTo>
                      <a:pt x="521" y="1316"/>
                    </a:lnTo>
                    <a:lnTo>
                      <a:pt x="442" y="1325"/>
                    </a:lnTo>
                    <a:lnTo>
                      <a:pt x="354" y="1333"/>
                    </a:lnTo>
                    <a:lnTo>
                      <a:pt x="265" y="1316"/>
                    </a:lnTo>
                    <a:lnTo>
                      <a:pt x="186" y="1298"/>
                    </a:lnTo>
                    <a:lnTo>
                      <a:pt x="124" y="1263"/>
                    </a:lnTo>
                    <a:lnTo>
                      <a:pt x="80" y="1219"/>
                    </a:lnTo>
                    <a:lnTo>
                      <a:pt x="35" y="1166"/>
                    </a:lnTo>
                    <a:lnTo>
                      <a:pt x="9" y="1095"/>
                    </a:lnTo>
                    <a:lnTo>
                      <a:pt x="0" y="998"/>
                    </a:lnTo>
                    <a:lnTo>
                      <a:pt x="0" y="954"/>
                    </a:lnTo>
                    <a:lnTo>
                      <a:pt x="0" y="901"/>
                    </a:lnTo>
                    <a:lnTo>
                      <a:pt x="18" y="857"/>
                    </a:lnTo>
                    <a:lnTo>
                      <a:pt x="35" y="804"/>
                    </a:lnTo>
                    <a:lnTo>
                      <a:pt x="53" y="759"/>
                    </a:lnTo>
                    <a:lnTo>
                      <a:pt x="88" y="724"/>
                    </a:lnTo>
                    <a:lnTo>
                      <a:pt x="115" y="689"/>
                    </a:lnTo>
                    <a:lnTo>
                      <a:pt x="150" y="662"/>
                    </a:lnTo>
                    <a:lnTo>
                      <a:pt x="230" y="609"/>
                    </a:lnTo>
                    <a:lnTo>
                      <a:pt x="318" y="583"/>
                    </a:lnTo>
                    <a:lnTo>
                      <a:pt x="407" y="556"/>
                    </a:lnTo>
                    <a:lnTo>
                      <a:pt x="495" y="548"/>
                    </a:lnTo>
                    <a:lnTo>
                      <a:pt x="575" y="539"/>
                    </a:lnTo>
                    <a:lnTo>
                      <a:pt x="742" y="539"/>
                    </a:lnTo>
                    <a:lnTo>
                      <a:pt x="742" y="406"/>
                    </a:lnTo>
                    <a:lnTo>
                      <a:pt x="734" y="345"/>
                    </a:lnTo>
                    <a:lnTo>
                      <a:pt x="725" y="309"/>
                    </a:lnTo>
                    <a:lnTo>
                      <a:pt x="707" y="283"/>
                    </a:lnTo>
                    <a:lnTo>
                      <a:pt x="672" y="247"/>
                    </a:lnTo>
                    <a:lnTo>
                      <a:pt x="628" y="221"/>
                    </a:lnTo>
                    <a:lnTo>
                      <a:pt x="583" y="203"/>
                    </a:lnTo>
                    <a:lnTo>
                      <a:pt x="530" y="194"/>
                    </a:lnTo>
                    <a:lnTo>
                      <a:pt x="424" y="194"/>
                    </a:lnTo>
                    <a:lnTo>
                      <a:pt x="309" y="212"/>
                    </a:lnTo>
                    <a:lnTo>
                      <a:pt x="203" y="239"/>
                    </a:lnTo>
                    <a:lnTo>
                      <a:pt x="106" y="265"/>
                    </a:lnTo>
                    <a:lnTo>
                      <a:pt x="62" y="106"/>
                    </a:lnTo>
                    <a:close/>
                    <a:moveTo>
                      <a:pt x="407" y="733"/>
                    </a:moveTo>
                    <a:lnTo>
                      <a:pt x="407" y="733"/>
                    </a:lnTo>
                    <a:lnTo>
                      <a:pt x="362" y="759"/>
                    </a:lnTo>
                    <a:lnTo>
                      <a:pt x="318" y="786"/>
                    </a:lnTo>
                    <a:lnTo>
                      <a:pt x="292" y="821"/>
                    </a:lnTo>
                    <a:lnTo>
                      <a:pt x="274" y="865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1" y="1069"/>
                    </a:lnTo>
                    <a:lnTo>
                      <a:pt x="345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6" y="1121"/>
                    </a:lnTo>
                    <a:lnTo>
                      <a:pt x="628" y="1086"/>
                    </a:lnTo>
                    <a:lnTo>
                      <a:pt x="689" y="1051"/>
                    </a:lnTo>
                    <a:lnTo>
                      <a:pt x="742" y="1007"/>
                    </a:lnTo>
                    <a:lnTo>
                      <a:pt x="742" y="707"/>
                    </a:lnTo>
                    <a:lnTo>
                      <a:pt x="575" y="707"/>
                    </a:lnTo>
                    <a:lnTo>
                      <a:pt x="486" y="715"/>
                    </a:lnTo>
                    <a:lnTo>
                      <a:pt x="407" y="733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62" name="Freeform 11"/>
              <p:cNvSpPr>
                <a:spLocks noChangeArrowheads="1"/>
              </p:cNvSpPr>
              <p:nvPr/>
            </p:nvSpPr>
            <p:spPr bwMode="gray">
              <a:xfrm>
                <a:off x="5818188" y="3740150"/>
                <a:ext cx="363537" cy="481013"/>
              </a:xfrm>
              <a:custGeom>
                <a:avLst/>
                <a:gdLst>
                  <a:gd name="T0" fmla="*/ 9234850 w 1008"/>
                  <a:gd name="T1" fmla="*/ 13781708 h 1334"/>
                  <a:gd name="T2" fmla="*/ 45914579 w 1008"/>
                  <a:gd name="T3" fmla="*/ 2340161 h 1334"/>
                  <a:gd name="T4" fmla="*/ 75830644 w 1008"/>
                  <a:gd name="T5" fmla="*/ 0 h 1334"/>
                  <a:gd name="T6" fmla="*/ 86236170 w 1008"/>
                  <a:gd name="T7" fmla="*/ 1170080 h 1334"/>
                  <a:gd name="T8" fmla="*/ 104576034 w 1008"/>
                  <a:gd name="T9" fmla="*/ 5720593 h 1334"/>
                  <a:gd name="T10" fmla="*/ 120704743 w 1008"/>
                  <a:gd name="T11" fmla="*/ 17292309 h 1334"/>
                  <a:gd name="T12" fmla="*/ 126427926 w 1008"/>
                  <a:gd name="T13" fmla="*/ 25223254 h 1334"/>
                  <a:gd name="T14" fmla="*/ 130980073 w 1008"/>
                  <a:gd name="T15" fmla="*/ 43686005 h 1334"/>
                  <a:gd name="T16" fmla="*/ 130980073 w 1008"/>
                  <a:gd name="T17" fmla="*/ 52787030 h 1334"/>
                  <a:gd name="T18" fmla="*/ 130980073 w 1008"/>
                  <a:gd name="T19" fmla="*/ 169932806 h 1334"/>
                  <a:gd name="T20" fmla="*/ 104576034 w 1008"/>
                  <a:gd name="T21" fmla="*/ 169932806 h 1334"/>
                  <a:gd name="T22" fmla="*/ 102234683 w 1008"/>
                  <a:gd name="T23" fmla="*/ 151600586 h 1334"/>
                  <a:gd name="T24" fmla="*/ 81553828 w 1008"/>
                  <a:gd name="T25" fmla="*/ 165382294 h 1334"/>
                  <a:gd name="T26" fmla="*/ 57490780 w 1008"/>
                  <a:gd name="T27" fmla="*/ 172273328 h 1334"/>
                  <a:gd name="T28" fmla="*/ 45914579 w 1008"/>
                  <a:gd name="T29" fmla="*/ 173313239 h 1334"/>
                  <a:gd name="T30" fmla="*/ 28745390 w 1008"/>
                  <a:gd name="T31" fmla="*/ 169932806 h 1334"/>
                  <a:gd name="T32" fmla="*/ 17169189 w 1008"/>
                  <a:gd name="T33" fmla="*/ 164212213 h 1334"/>
                  <a:gd name="T34" fmla="*/ 12616681 w 1008"/>
                  <a:gd name="T35" fmla="*/ 160701612 h 1334"/>
                  <a:gd name="T36" fmla="*/ 5723183 w 1008"/>
                  <a:gd name="T37" fmla="*/ 150430145 h 1334"/>
                  <a:gd name="T38" fmla="*/ 1170676 w 1008"/>
                  <a:gd name="T39" fmla="*/ 138988598 h 1334"/>
                  <a:gd name="T40" fmla="*/ 0 w 1008"/>
                  <a:gd name="T41" fmla="*/ 126247162 h 1334"/>
                  <a:gd name="T42" fmla="*/ 1170676 w 1008"/>
                  <a:gd name="T43" fmla="*/ 113635175 h 1334"/>
                  <a:gd name="T44" fmla="*/ 4552507 w 1008"/>
                  <a:gd name="T45" fmla="*/ 103364069 h 1334"/>
                  <a:gd name="T46" fmla="*/ 19510540 w 1008"/>
                  <a:gd name="T47" fmla="*/ 86071759 h 1334"/>
                  <a:gd name="T48" fmla="*/ 28745390 w 1008"/>
                  <a:gd name="T49" fmla="*/ 80350806 h 1334"/>
                  <a:gd name="T50" fmla="*/ 44743903 w 1008"/>
                  <a:gd name="T51" fmla="*/ 74630213 h 1334"/>
                  <a:gd name="T52" fmla="*/ 80383152 w 1008"/>
                  <a:gd name="T53" fmla="*/ 70079339 h 1334"/>
                  <a:gd name="T54" fmla="*/ 97682176 w 1008"/>
                  <a:gd name="T55" fmla="*/ 70079339 h 1334"/>
                  <a:gd name="T56" fmla="*/ 96511860 w 1008"/>
                  <a:gd name="T57" fmla="*/ 45896357 h 1334"/>
                  <a:gd name="T58" fmla="*/ 93130029 w 1008"/>
                  <a:gd name="T59" fmla="*/ 37965051 h 1334"/>
                  <a:gd name="T60" fmla="*/ 83894818 w 1008"/>
                  <a:gd name="T61" fmla="*/ 28733856 h 1334"/>
                  <a:gd name="T62" fmla="*/ 71278137 w 1008"/>
                  <a:gd name="T63" fmla="*/ 25223254 h 1334"/>
                  <a:gd name="T64" fmla="*/ 56320104 w 1008"/>
                  <a:gd name="T65" fmla="*/ 25223254 h 1334"/>
                  <a:gd name="T66" fmla="*/ 27574714 w 1008"/>
                  <a:gd name="T67" fmla="*/ 29903936 h 1334"/>
                  <a:gd name="T68" fmla="*/ 13787357 w 1008"/>
                  <a:gd name="T69" fmla="*/ 34454810 h 1334"/>
                  <a:gd name="T70" fmla="*/ 51767597 w 1008"/>
                  <a:gd name="T71" fmla="*/ 96473035 h 1334"/>
                  <a:gd name="T72" fmla="*/ 47085255 w 1008"/>
                  <a:gd name="T73" fmla="*/ 98683387 h 1334"/>
                  <a:gd name="T74" fmla="*/ 37850405 w 1008"/>
                  <a:gd name="T75" fmla="*/ 106744501 h 1334"/>
                  <a:gd name="T76" fmla="*/ 35639249 w 1008"/>
                  <a:gd name="T77" fmla="*/ 111425183 h 1334"/>
                  <a:gd name="T78" fmla="*/ 34468573 w 1008"/>
                  <a:gd name="T79" fmla="*/ 126247162 h 1334"/>
                  <a:gd name="T80" fmla="*/ 39021081 w 1008"/>
                  <a:gd name="T81" fmla="*/ 138988598 h 1334"/>
                  <a:gd name="T82" fmla="*/ 44743903 w 1008"/>
                  <a:gd name="T83" fmla="*/ 143539472 h 1334"/>
                  <a:gd name="T84" fmla="*/ 57490780 w 1008"/>
                  <a:gd name="T85" fmla="*/ 148089984 h 1334"/>
                  <a:gd name="T86" fmla="*/ 64384639 w 1008"/>
                  <a:gd name="T87" fmla="*/ 146919904 h 1334"/>
                  <a:gd name="T88" fmla="*/ 82724503 w 1008"/>
                  <a:gd name="T89" fmla="*/ 141198950 h 1334"/>
                  <a:gd name="T90" fmla="*/ 97682176 w 1008"/>
                  <a:gd name="T91" fmla="*/ 130927844 h 1334"/>
                  <a:gd name="T92" fmla="*/ 97682176 w 1008"/>
                  <a:gd name="T93" fmla="*/ 91922522 h 1334"/>
                  <a:gd name="T94" fmla="*/ 74659969 w 1008"/>
                  <a:gd name="T95" fmla="*/ 91922522 h 1334"/>
                  <a:gd name="T96" fmla="*/ 51767597 w 1008"/>
                  <a:gd name="T97" fmla="*/ 96473035 h 133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008" h="1334">
                    <a:moveTo>
                      <a:pt x="71" y="106"/>
                    </a:moveTo>
                    <a:lnTo>
                      <a:pt x="71" y="106"/>
                    </a:lnTo>
                    <a:lnTo>
                      <a:pt x="212" y="53"/>
                    </a:lnTo>
                    <a:lnTo>
                      <a:pt x="353" y="18"/>
                    </a:lnTo>
                    <a:lnTo>
                      <a:pt x="504" y="0"/>
                    </a:lnTo>
                    <a:lnTo>
                      <a:pt x="583" y="0"/>
                    </a:lnTo>
                    <a:lnTo>
                      <a:pt x="663" y="9"/>
                    </a:lnTo>
                    <a:lnTo>
                      <a:pt x="733" y="18"/>
                    </a:lnTo>
                    <a:lnTo>
                      <a:pt x="804" y="44"/>
                    </a:lnTo>
                    <a:lnTo>
                      <a:pt x="875" y="80"/>
                    </a:lnTo>
                    <a:lnTo>
                      <a:pt x="928" y="133"/>
                    </a:lnTo>
                    <a:lnTo>
                      <a:pt x="972" y="194"/>
                    </a:lnTo>
                    <a:lnTo>
                      <a:pt x="998" y="265"/>
                    </a:lnTo>
                    <a:lnTo>
                      <a:pt x="1007" y="336"/>
                    </a:lnTo>
                    <a:lnTo>
                      <a:pt x="1007" y="406"/>
                    </a:lnTo>
                    <a:lnTo>
                      <a:pt x="1007" y="1307"/>
                    </a:lnTo>
                    <a:lnTo>
                      <a:pt x="804" y="1307"/>
                    </a:lnTo>
                    <a:lnTo>
                      <a:pt x="786" y="1166"/>
                    </a:lnTo>
                    <a:lnTo>
                      <a:pt x="707" y="1227"/>
                    </a:lnTo>
                    <a:lnTo>
                      <a:pt x="627" y="1272"/>
                    </a:lnTo>
                    <a:lnTo>
                      <a:pt x="539" y="1307"/>
                    </a:lnTo>
                    <a:lnTo>
                      <a:pt x="442" y="1325"/>
                    </a:lnTo>
                    <a:lnTo>
                      <a:pt x="353" y="1333"/>
                    </a:lnTo>
                    <a:lnTo>
                      <a:pt x="265" y="1316"/>
                    </a:lnTo>
                    <a:lnTo>
                      <a:pt x="221" y="1307"/>
                    </a:lnTo>
                    <a:lnTo>
                      <a:pt x="177" y="1289"/>
                    </a:lnTo>
                    <a:lnTo>
                      <a:pt x="132" y="1263"/>
                    </a:lnTo>
                    <a:lnTo>
                      <a:pt x="97" y="1236"/>
                    </a:lnTo>
                    <a:lnTo>
                      <a:pt x="71" y="1201"/>
                    </a:lnTo>
                    <a:lnTo>
                      <a:pt x="44" y="1157"/>
                    </a:lnTo>
                    <a:lnTo>
                      <a:pt x="18" y="1121"/>
                    </a:lnTo>
                    <a:lnTo>
                      <a:pt x="9" y="1069"/>
                    </a:lnTo>
                    <a:lnTo>
                      <a:pt x="0" y="1024"/>
                    </a:lnTo>
                    <a:lnTo>
                      <a:pt x="0" y="971"/>
                    </a:lnTo>
                    <a:lnTo>
                      <a:pt x="9" y="874"/>
                    </a:lnTo>
                    <a:lnTo>
                      <a:pt x="18" y="839"/>
                    </a:lnTo>
                    <a:lnTo>
                      <a:pt x="35" y="795"/>
                    </a:lnTo>
                    <a:lnTo>
                      <a:pt x="88" y="724"/>
                    </a:lnTo>
                    <a:lnTo>
                      <a:pt x="150" y="662"/>
                    </a:lnTo>
                    <a:lnTo>
                      <a:pt x="221" y="618"/>
                    </a:lnTo>
                    <a:lnTo>
                      <a:pt x="283" y="592"/>
                    </a:lnTo>
                    <a:lnTo>
                      <a:pt x="344" y="574"/>
                    </a:lnTo>
                    <a:lnTo>
                      <a:pt x="477" y="548"/>
                    </a:lnTo>
                    <a:lnTo>
                      <a:pt x="618" y="539"/>
                    </a:lnTo>
                    <a:lnTo>
                      <a:pt x="751" y="539"/>
                    </a:lnTo>
                    <a:lnTo>
                      <a:pt x="751" y="415"/>
                    </a:lnTo>
                    <a:lnTo>
                      <a:pt x="742" y="353"/>
                    </a:lnTo>
                    <a:lnTo>
                      <a:pt x="716" y="292"/>
                    </a:lnTo>
                    <a:lnTo>
                      <a:pt x="689" y="247"/>
                    </a:lnTo>
                    <a:lnTo>
                      <a:pt x="645" y="221"/>
                    </a:lnTo>
                    <a:lnTo>
                      <a:pt x="601" y="203"/>
                    </a:lnTo>
                    <a:lnTo>
                      <a:pt x="548" y="194"/>
                    </a:lnTo>
                    <a:lnTo>
                      <a:pt x="433" y="194"/>
                    </a:lnTo>
                    <a:lnTo>
                      <a:pt x="327" y="203"/>
                    </a:lnTo>
                    <a:lnTo>
                      <a:pt x="212" y="230"/>
                    </a:lnTo>
                    <a:lnTo>
                      <a:pt x="106" y="265"/>
                    </a:lnTo>
                    <a:lnTo>
                      <a:pt x="71" y="106"/>
                    </a:lnTo>
                    <a:close/>
                    <a:moveTo>
                      <a:pt x="398" y="742"/>
                    </a:moveTo>
                    <a:lnTo>
                      <a:pt x="398" y="742"/>
                    </a:lnTo>
                    <a:lnTo>
                      <a:pt x="362" y="759"/>
                    </a:lnTo>
                    <a:lnTo>
                      <a:pt x="327" y="786"/>
                    </a:lnTo>
                    <a:lnTo>
                      <a:pt x="291" y="821"/>
                    </a:lnTo>
                    <a:lnTo>
                      <a:pt x="274" y="857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0" y="1069"/>
                    </a:lnTo>
                    <a:lnTo>
                      <a:pt x="344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5" y="1121"/>
                    </a:lnTo>
                    <a:lnTo>
                      <a:pt x="636" y="1086"/>
                    </a:lnTo>
                    <a:lnTo>
                      <a:pt x="698" y="1051"/>
                    </a:lnTo>
                    <a:lnTo>
                      <a:pt x="751" y="1007"/>
                    </a:lnTo>
                    <a:lnTo>
                      <a:pt x="751" y="707"/>
                    </a:lnTo>
                    <a:lnTo>
                      <a:pt x="574" y="707"/>
                    </a:lnTo>
                    <a:lnTo>
                      <a:pt x="486" y="715"/>
                    </a:lnTo>
                    <a:lnTo>
                      <a:pt x="398" y="742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63" name="Freeform 12"/>
              <p:cNvSpPr>
                <a:spLocks noChangeArrowheads="1"/>
              </p:cNvSpPr>
              <p:nvPr/>
            </p:nvSpPr>
            <p:spPr bwMode="gray">
              <a:xfrm>
                <a:off x="5376863" y="3746500"/>
                <a:ext cx="400050" cy="465138"/>
              </a:xfrm>
              <a:custGeom>
                <a:avLst/>
                <a:gdLst>
                  <a:gd name="T0" fmla="*/ 0 w 1113"/>
                  <a:gd name="T1" fmla="*/ 0 h 1290"/>
                  <a:gd name="T2" fmla="*/ 0 w 1113"/>
                  <a:gd name="T3" fmla="*/ 0 h 1290"/>
                  <a:gd name="T4" fmla="*/ 36303190 w 1113"/>
                  <a:gd name="T5" fmla="*/ 0 h 1290"/>
                  <a:gd name="T6" fmla="*/ 36303190 w 1113"/>
                  <a:gd name="T7" fmla="*/ 0 h 1290"/>
                  <a:gd name="T8" fmla="*/ 58007609 w 1113"/>
                  <a:gd name="T9" fmla="*/ 69946659 h 1290"/>
                  <a:gd name="T10" fmla="*/ 58007609 w 1113"/>
                  <a:gd name="T11" fmla="*/ 69946659 h 1290"/>
                  <a:gd name="T12" fmla="*/ 64854826 w 1113"/>
                  <a:gd name="T13" fmla="*/ 91788674 h 1290"/>
                  <a:gd name="T14" fmla="*/ 70539275 w 1113"/>
                  <a:gd name="T15" fmla="*/ 113630689 h 1290"/>
                  <a:gd name="T16" fmla="*/ 70539275 w 1113"/>
                  <a:gd name="T17" fmla="*/ 113630689 h 1290"/>
                  <a:gd name="T18" fmla="*/ 75190350 w 1113"/>
                  <a:gd name="T19" fmla="*/ 133132592 h 1290"/>
                  <a:gd name="T20" fmla="*/ 75190350 w 1113"/>
                  <a:gd name="T21" fmla="*/ 133132592 h 1290"/>
                  <a:gd name="T22" fmla="*/ 85396477 w 1113"/>
                  <a:gd name="T23" fmla="*/ 101019680 h 1290"/>
                  <a:gd name="T24" fmla="*/ 94569232 w 1113"/>
                  <a:gd name="T25" fmla="*/ 67736352 h 1290"/>
                  <a:gd name="T26" fmla="*/ 102579218 w 1113"/>
                  <a:gd name="T27" fmla="*/ 34453385 h 1290"/>
                  <a:gd name="T28" fmla="*/ 108263666 w 1113"/>
                  <a:gd name="T29" fmla="*/ 0 h 1290"/>
                  <a:gd name="T30" fmla="*/ 108263666 w 1113"/>
                  <a:gd name="T31" fmla="*/ 0 h 1290"/>
                  <a:gd name="T32" fmla="*/ 143662520 w 1113"/>
                  <a:gd name="T33" fmla="*/ 0 h 1290"/>
                  <a:gd name="T34" fmla="*/ 143662520 w 1113"/>
                  <a:gd name="T35" fmla="*/ 0 h 1290"/>
                  <a:gd name="T36" fmla="*/ 134489765 w 1113"/>
                  <a:gd name="T37" fmla="*/ 43554224 h 1290"/>
                  <a:gd name="T38" fmla="*/ 123120869 w 1113"/>
                  <a:gd name="T39" fmla="*/ 86068198 h 1290"/>
                  <a:gd name="T40" fmla="*/ 117436061 w 1113"/>
                  <a:gd name="T41" fmla="*/ 106740157 h 1290"/>
                  <a:gd name="T42" fmla="*/ 109426435 w 1113"/>
                  <a:gd name="T43" fmla="*/ 127412115 h 1290"/>
                  <a:gd name="T44" fmla="*/ 101416449 w 1113"/>
                  <a:gd name="T45" fmla="*/ 146913657 h 1290"/>
                  <a:gd name="T46" fmla="*/ 92243694 w 1113"/>
                  <a:gd name="T47" fmla="*/ 167585616 h 1290"/>
                  <a:gd name="T48" fmla="*/ 92243694 w 1113"/>
                  <a:gd name="T49" fmla="*/ 167585616 h 1290"/>
                  <a:gd name="T50" fmla="*/ 49997624 w 1113"/>
                  <a:gd name="T51" fmla="*/ 167585616 h 1290"/>
                  <a:gd name="T52" fmla="*/ 49997624 w 1113"/>
                  <a:gd name="T53" fmla="*/ 167585616 h 1290"/>
                  <a:gd name="T54" fmla="*/ 0 w 1113"/>
                  <a:gd name="T55" fmla="*/ 0 h 1290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113" h="1290">
                    <a:moveTo>
                      <a:pt x="0" y="0"/>
                    </a:moveTo>
                    <a:lnTo>
                      <a:pt x="0" y="0"/>
                    </a:lnTo>
                    <a:lnTo>
                      <a:pt x="281" y="0"/>
                    </a:lnTo>
                    <a:lnTo>
                      <a:pt x="449" y="538"/>
                    </a:lnTo>
                    <a:lnTo>
                      <a:pt x="502" y="706"/>
                    </a:lnTo>
                    <a:lnTo>
                      <a:pt x="546" y="874"/>
                    </a:lnTo>
                    <a:lnTo>
                      <a:pt x="582" y="1024"/>
                    </a:lnTo>
                    <a:lnTo>
                      <a:pt x="661" y="777"/>
                    </a:lnTo>
                    <a:lnTo>
                      <a:pt x="732" y="521"/>
                    </a:lnTo>
                    <a:lnTo>
                      <a:pt x="794" y="265"/>
                    </a:lnTo>
                    <a:lnTo>
                      <a:pt x="838" y="0"/>
                    </a:lnTo>
                    <a:lnTo>
                      <a:pt x="1112" y="0"/>
                    </a:lnTo>
                    <a:lnTo>
                      <a:pt x="1041" y="335"/>
                    </a:lnTo>
                    <a:lnTo>
                      <a:pt x="953" y="662"/>
                    </a:lnTo>
                    <a:lnTo>
                      <a:pt x="909" y="821"/>
                    </a:lnTo>
                    <a:lnTo>
                      <a:pt x="847" y="980"/>
                    </a:lnTo>
                    <a:lnTo>
                      <a:pt x="785" y="1130"/>
                    </a:lnTo>
                    <a:lnTo>
                      <a:pt x="714" y="1289"/>
                    </a:lnTo>
                    <a:lnTo>
                      <a:pt x="387" y="128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64" name="Freeform 13"/>
              <p:cNvSpPr>
                <a:spLocks noChangeArrowheads="1"/>
              </p:cNvSpPr>
              <p:nvPr/>
            </p:nvSpPr>
            <p:spPr bwMode="gray">
              <a:xfrm>
                <a:off x="6191250" y="3735388"/>
                <a:ext cx="28575" cy="41275"/>
              </a:xfrm>
              <a:custGeom>
                <a:avLst/>
                <a:gdLst>
                  <a:gd name="T0" fmla="*/ 4465558 w 80"/>
                  <a:gd name="T1" fmla="*/ 2190087 h 115"/>
                  <a:gd name="T2" fmla="*/ 0 w 80"/>
                  <a:gd name="T3" fmla="*/ 2190087 h 115"/>
                  <a:gd name="T4" fmla="*/ 0 w 80"/>
                  <a:gd name="T5" fmla="*/ 0 h 115"/>
                  <a:gd name="T6" fmla="*/ 10079117 w 80"/>
                  <a:gd name="T7" fmla="*/ 0 h 115"/>
                  <a:gd name="T8" fmla="*/ 10079117 w 80"/>
                  <a:gd name="T9" fmla="*/ 2190087 h 115"/>
                  <a:gd name="T10" fmla="*/ 5613559 w 80"/>
                  <a:gd name="T11" fmla="*/ 2190087 h 115"/>
                  <a:gd name="T12" fmla="*/ 5613559 w 80"/>
                  <a:gd name="T13" fmla="*/ 14685286 h 115"/>
                  <a:gd name="T14" fmla="*/ 4465558 w 80"/>
                  <a:gd name="T15" fmla="*/ 14685286 h 115"/>
                  <a:gd name="T16" fmla="*/ 4465558 w 80"/>
                  <a:gd name="T17" fmla="*/ 2190087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0" h="115">
                    <a:moveTo>
                      <a:pt x="35" y="17"/>
                    </a:moveTo>
                    <a:lnTo>
                      <a:pt x="0" y="17"/>
                    </a:lnTo>
                    <a:lnTo>
                      <a:pt x="0" y="0"/>
                    </a:lnTo>
                    <a:lnTo>
                      <a:pt x="79" y="0"/>
                    </a:lnTo>
                    <a:lnTo>
                      <a:pt x="79" y="17"/>
                    </a:lnTo>
                    <a:lnTo>
                      <a:pt x="44" y="17"/>
                    </a:lnTo>
                    <a:lnTo>
                      <a:pt x="44" y="114"/>
                    </a:lnTo>
                    <a:lnTo>
                      <a:pt x="35" y="114"/>
                    </a:lnTo>
                    <a:lnTo>
                      <a:pt x="35" y="17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65" name="Freeform 14"/>
              <p:cNvSpPr>
                <a:spLocks noChangeArrowheads="1"/>
              </p:cNvSpPr>
              <p:nvPr/>
            </p:nvSpPr>
            <p:spPr bwMode="gray">
              <a:xfrm>
                <a:off x="6223000" y="3735388"/>
                <a:ext cx="41275" cy="41275"/>
              </a:xfrm>
              <a:custGeom>
                <a:avLst/>
                <a:gdLst>
                  <a:gd name="T0" fmla="*/ 12280736 w 116"/>
                  <a:gd name="T1" fmla="*/ 7858042 h 115"/>
                  <a:gd name="T2" fmla="*/ 12280736 w 116"/>
                  <a:gd name="T3" fmla="*/ 7858042 h 115"/>
                  <a:gd name="T4" fmla="*/ 12280736 w 116"/>
                  <a:gd name="T5" fmla="*/ 2190087 h 115"/>
                  <a:gd name="T6" fmla="*/ 12280736 w 116"/>
                  <a:gd name="T7" fmla="*/ 2190087 h 115"/>
                  <a:gd name="T8" fmla="*/ 12280736 w 116"/>
                  <a:gd name="T9" fmla="*/ 2190087 h 115"/>
                  <a:gd name="T10" fmla="*/ 10128743 w 116"/>
                  <a:gd name="T11" fmla="*/ 7858042 h 115"/>
                  <a:gd name="T12" fmla="*/ 7849722 w 116"/>
                  <a:gd name="T13" fmla="*/ 14685286 h 115"/>
                  <a:gd name="T14" fmla="*/ 6710034 w 116"/>
                  <a:gd name="T15" fmla="*/ 14685286 h 115"/>
                  <a:gd name="T16" fmla="*/ 4431369 w 116"/>
                  <a:gd name="T17" fmla="*/ 7858042 h 115"/>
                  <a:gd name="T18" fmla="*/ 4431369 w 116"/>
                  <a:gd name="T19" fmla="*/ 7858042 h 115"/>
                  <a:gd name="T20" fmla="*/ 2279020 w 116"/>
                  <a:gd name="T21" fmla="*/ 2190087 h 115"/>
                  <a:gd name="T22" fmla="*/ 2279020 w 116"/>
                  <a:gd name="T23" fmla="*/ 2190087 h 115"/>
                  <a:gd name="T24" fmla="*/ 2279020 w 116"/>
                  <a:gd name="T25" fmla="*/ 2190087 h 115"/>
                  <a:gd name="T26" fmla="*/ 2279020 w 116"/>
                  <a:gd name="T27" fmla="*/ 7858042 h 115"/>
                  <a:gd name="T28" fmla="*/ 2279020 w 116"/>
                  <a:gd name="T29" fmla="*/ 14685286 h 115"/>
                  <a:gd name="T30" fmla="*/ 0 w 116"/>
                  <a:gd name="T31" fmla="*/ 14685286 h 115"/>
                  <a:gd name="T32" fmla="*/ 1139332 w 116"/>
                  <a:gd name="T33" fmla="*/ 0 h 115"/>
                  <a:gd name="T34" fmla="*/ 3418353 w 116"/>
                  <a:gd name="T35" fmla="*/ 0 h 115"/>
                  <a:gd name="T36" fmla="*/ 5570702 w 116"/>
                  <a:gd name="T37" fmla="*/ 6827244 h 115"/>
                  <a:gd name="T38" fmla="*/ 5570702 w 116"/>
                  <a:gd name="T39" fmla="*/ 6827244 h 115"/>
                  <a:gd name="T40" fmla="*/ 6710034 w 116"/>
                  <a:gd name="T41" fmla="*/ 12495558 h 115"/>
                  <a:gd name="T42" fmla="*/ 6710034 w 116"/>
                  <a:gd name="T43" fmla="*/ 12495558 h 115"/>
                  <a:gd name="T44" fmla="*/ 6710034 w 116"/>
                  <a:gd name="T45" fmla="*/ 12495558 h 115"/>
                  <a:gd name="T46" fmla="*/ 8989055 w 116"/>
                  <a:gd name="T47" fmla="*/ 6827244 h 115"/>
                  <a:gd name="T48" fmla="*/ 11141403 w 116"/>
                  <a:gd name="T49" fmla="*/ 0 h 115"/>
                  <a:gd name="T50" fmla="*/ 13420424 w 116"/>
                  <a:gd name="T51" fmla="*/ 0 h 115"/>
                  <a:gd name="T52" fmla="*/ 14559756 w 116"/>
                  <a:gd name="T53" fmla="*/ 14685286 h 115"/>
                  <a:gd name="T54" fmla="*/ 12280736 w 116"/>
                  <a:gd name="T55" fmla="*/ 14685286 h 115"/>
                  <a:gd name="T56" fmla="*/ 12280736 w 116"/>
                  <a:gd name="T57" fmla="*/ 7858042 h 11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6" h="115">
                    <a:moveTo>
                      <a:pt x="97" y="61"/>
                    </a:moveTo>
                    <a:lnTo>
                      <a:pt x="97" y="61"/>
                    </a:lnTo>
                    <a:lnTo>
                      <a:pt x="97" y="17"/>
                    </a:lnTo>
                    <a:lnTo>
                      <a:pt x="80" y="61"/>
                    </a:lnTo>
                    <a:lnTo>
                      <a:pt x="62" y="114"/>
                    </a:lnTo>
                    <a:lnTo>
                      <a:pt x="53" y="114"/>
                    </a:lnTo>
                    <a:lnTo>
                      <a:pt x="35" y="61"/>
                    </a:lnTo>
                    <a:lnTo>
                      <a:pt x="18" y="17"/>
                    </a:lnTo>
                    <a:lnTo>
                      <a:pt x="18" y="61"/>
                    </a:lnTo>
                    <a:lnTo>
                      <a:pt x="18" y="114"/>
                    </a:lnTo>
                    <a:lnTo>
                      <a:pt x="0" y="114"/>
                    </a:lnTo>
                    <a:lnTo>
                      <a:pt x="9" y="0"/>
                    </a:lnTo>
                    <a:lnTo>
                      <a:pt x="27" y="0"/>
                    </a:lnTo>
                    <a:lnTo>
                      <a:pt x="44" y="53"/>
                    </a:lnTo>
                    <a:lnTo>
                      <a:pt x="53" y="97"/>
                    </a:lnTo>
                    <a:lnTo>
                      <a:pt x="71" y="53"/>
                    </a:lnTo>
                    <a:lnTo>
                      <a:pt x="88" y="0"/>
                    </a:lnTo>
                    <a:lnTo>
                      <a:pt x="106" y="0"/>
                    </a:lnTo>
                    <a:lnTo>
                      <a:pt x="115" y="114"/>
                    </a:lnTo>
                    <a:lnTo>
                      <a:pt x="97" y="114"/>
                    </a:lnTo>
                    <a:lnTo>
                      <a:pt x="97" y="61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</p:grpSp>
        <p:pic>
          <p:nvPicPr>
            <p:cNvPr id="50" name="Picture 2" descr="Related imag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8434" y="3765532"/>
              <a:ext cx="465058" cy="548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0061"/>
          <a:stretch/>
        </p:blipFill>
        <p:spPr>
          <a:xfrm>
            <a:off x="1371089" y="2082144"/>
            <a:ext cx="268144" cy="158677"/>
          </a:xfrm>
          <a:prstGeom prst="rect">
            <a:avLst/>
          </a:prstGeom>
        </p:spPr>
      </p:pic>
      <p:grpSp>
        <p:nvGrpSpPr>
          <p:cNvPr id="67" name="Group 66"/>
          <p:cNvGrpSpPr/>
          <p:nvPr/>
        </p:nvGrpSpPr>
        <p:grpSpPr>
          <a:xfrm>
            <a:off x="7156211" y="2401264"/>
            <a:ext cx="707703" cy="635881"/>
            <a:chOff x="5765267" y="3162945"/>
            <a:chExt cx="1531380" cy="1226820"/>
          </a:xfrm>
        </p:grpSpPr>
        <p:sp>
          <p:nvSpPr>
            <p:cNvPr id="68" name="Cube 67"/>
            <p:cNvSpPr/>
            <p:nvPr/>
          </p:nvSpPr>
          <p:spPr>
            <a:xfrm>
              <a:off x="5765267" y="3162945"/>
              <a:ext cx="1531380" cy="122682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900"/>
            </a:p>
          </p:txBody>
        </p:sp>
        <p:grpSp>
          <p:nvGrpSpPr>
            <p:cNvPr id="69" name="Group 102"/>
            <p:cNvGrpSpPr>
              <a:grpSpLocks noChangeAspect="1"/>
            </p:cNvGrpSpPr>
            <p:nvPr/>
          </p:nvGrpSpPr>
          <p:grpSpPr bwMode="auto">
            <a:xfrm>
              <a:off x="6001700" y="3624581"/>
              <a:ext cx="172344" cy="352852"/>
              <a:chOff x="4686300" y="1439863"/>
              <a:chExt cx="1577975" cy="2936875"/>
            </a:xfrm>
          </p:grpSpPr>
          <p:sp>
            <p:nvSpPr>
              <p:cNvPr id="73" name="Freeform 1"/>
              <p:cNvSpPr>
                <a:spLocks noChangeArrowheads="1"/>
              </p:cNvSpPr>
              <p:nvPr/>
            </p:nvSpPr>
            <p:spPr bwMode="gray">
              <a:xfrm>
                <a:off x="5211763" y="1439863"/>
                <a:ext cx="519112" cy="1103312"/>
              </a:xfrm>
              <a:custGeom>
                <a:avLst/>
                <a:gdLst>
                  <a:gd name="T0" fmla="*/ 168683281 w 1440"/>
                  <a:gd name="T1" fmla="*/ 0 h 3065"/>
                  <a:gd name="T2" fmla="*/ 179079581 w 1440"/>
                  <a:gd name="T3" fmla="*/ 16067678 h 3065"/>
                  <a:gd name="T4" fmla="*/ 184797744 w 1440"/>
                  <a:gd name="T5" fmla="*/ 33172434 h 3065"/>
                  <a:gd name="T6" fmla="*/ 187007214 w 1440"/>
                  <a:gd name="T7" fmla="*/ 51443137 h 3065"/>
                  <a:gd name="T8" fmla="*/ 185967548 w 1440"/>
                  <a:gd name="T9" fmla="*/ 69843429 h 3065"/>
                  <a:gd name="T10" fmla="*/ 183628300 w 1440"/>
                  <a:gd name="T11" fmla="*/ 80079933 h 3065"/>
                  <a:gd name="T12" fmla="*/ 176740332 w 1440"/>
                  <a:gd name="T13" fmla="*/ 99516943 h 3065"/>
                  <a:gd name="T14" fmla="*/ 160625870 w 1440"/>
                  <a:gd name="T15" fmla="*/ 125821484 h 3065"/>
                  <a:gd name="T16" fmla="*/ 148020100 w 1440"/>
                  <a:gd name="T17" fmla="*/ 143055470 h 3065"/>
                  <a:gd name="T18" fmla="*/ 125018031 w 1440"/>
                  <a:gd name="T19" fmla="*/ 165861451 h 3065"/>
                  <a:gd name="T20" fmla="*/ 99806492 w 1440"/>
                  <a:gd name="T21" fmla="*/ 187630715 h 3065"/>
                  <a:gd name="T22" fmla="*/ 71216038 w 1440"/>
                  <a:gd name="T23" fmla="*/ 213935617 h 3065"/>
                  <a:gd name="T24" fmla="*/ 52892105 w 1440"/>
                  <a:gd name="T25" fmla="*/ 235704880 h 3065"/>
                  <a:gd name="T26" fmla="*/ 47044165 w 1440"/>
                  <a:gd name="T27" fmla="*/ 243738719 h 3065"/>
                  <a:gd name="T28" fmla="*/ 41326002 w 1440"/>
                  <a:gd name="T29" fmla="*/ 258510861 h 3065"/>
                  <a:gd name="T30" fmla="*/ 37947087 w 1440"/>
                  <a:gd name="T31" fmla="*/ 273412233 h 3065"/>
                  <a:gd name="T32" fmla="*/ 37947087 w 1440"/>
                  <a:gd name="T33" fmla="*/ 289480271 h 3065"/>
                  <a:gd name="T34" fmla="*/ 41326002 w 1440"/>
                  <a:gd name="T35" fmla="*/ 305418360 h 3065"/>
                  <a:gd name="T36" fmla="*/ 47044165 w 1440"/>
                  <a:gd name="T37" fmla="*/ 316951120 h 3065"/>
                  <a:gd name="T38" fmla="*/ 67707346 w 1440"/>
                  <a:gd name="T39" fmla="*/ 351289501 h 3065"/>
                  <a:gd name="T40" fmla="*/ 89539971 w 1440"/>
                  <a:gd name="T41" fmla="*/ 385498653 h 3065"/>
                  <a:gd name="T42" fmla="*/ 96297439 w 1440"/>
                  <a:gd name="T43" fmla="*/ 397031053 h 3065"/>
                  <a:gd name="T44" fmla="*/ 48213608 w 1440"/>
                  <a:gd name="T45" fmla="*/ 351289501 h 3065"/>
                  <a:gd name="T46" fmla="*/ 35607839 w 1440"/>
                  <a:gd name="T47" fmla="*/ 337554077 h 3065"/>
                  <a:gd name="T48" fmla="*/ 14945018 w 1440"/>
                  <a:gd name="T49" fmla="*/ 310083228 h 3065"/>
                  <a:gd name="T50" fmla="*/ 6887607 w 1440"/>
                  <a:gd name="T51" fmla="*/ 295181856 h 3065"/>
                  <a:gd name="T52" fmla="*/ 0 w 1440"/>
                  <a:gd name="T53" fmla="*/ 271079979 h 3065"/>
                  <a:gd name="T54" fmla="*/ 1169444 w 1440"/>
                  <a:gd name="T55" fmla="*/ 252809276 h 3065"/>
                  <a:gd name="T56" fmla="*/ 2339248 w 1440"/>
                  <a:gd name="T57" fmla="*/ 247107691 h 3065"/>
                  <a:gd name="T58" fmla="*/ 13775214 w 1440"/>
                  <a:gd name="T59" fmla="*/ 225338427 h 3065"/>
                  <a:gd name="T60" fmla="*/ 31059480 w 1440"/>
                  <a:gd name="T61" fmla="*/ 205901417 h 3065"/>
                  <a:gd name="T62" fmla="*/ 42495806 w 1440"/>
                  <a:gd name="T63" fmla="*/ 194498607 h 3065"/>
                  <a:gd name="T64" fmla="*/ 82652003 w 1440"/>
                  <a:gd name="T65" fmla="*/ 162492480 h 3065"/>
                  <a:gd name="T66" fmla="*/ 121639117 w 1440"/>
                  <a:gd name="T67" fmla="*/ 130486352 h 3065"/>
                  <a:gd name="T68" fmla="*/ 133075082 w 1440"/>
                  <a:gd name="T69" fmla="*/ 117787645 h 3065"/>
                  <a:gd name="T70" fmla="*/ 156077512 w 1440"/>
                  <a:gd name="T71" fmla="*/ 89280079 h 3065"/>
                  <a:gd name="T72" fmla="*/ 164134563 w 1440"/>
                  <a:gd name="T73" fmla="*/ 72046094 h 3065"/>
                  <a:gd name="T74" fmla="*/ 169852725 w 1440"/>
                  <a:gd name="T75" fmla="*/ 53775391 h 3065"/>
                  <a:gd name="T76" fmla="*/ 172191974 w 1440"/>
                  <a:gd name="T77" fmla="*/ 41206273 h 3065"/>
                  <a:gd name="T78" fmla="*/ 171022530 w 1440"/>
                  <a:gd name="T79" fmla="*/ 13735424 h 3065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440" h="3065">
                    <a:moveTo>
                      <a:pt x="1298" y="0"/>
                    </a:moveTo>
                    <a:lnTo>
                      <a:pt x="1298" y="0"/>
                    </a:lnTo>
                    <a:lnTo>
                      <a:pt x="1342" y="53"/>
                    </a:lnTo>
                    <a:lnTo>
                      <a:pt x="1378" y="124"/>
                    </a:lnTo>
                    <a:lnTo>
                      <a:pt x="1404" y="185"/>
                    </a:lnTo>
                    <a:lnTo>
                      <a:pt x="1422" y="256"/>
                    </a:lnTo>
                    <a:lnTo>
                      <a:pt x="1439" y="327"/>
                    </a:lnTo>
                    <a:lnTo>
                      <a:pt x="1439" y="397"/>
                    </a:lnTo>
                    <a:lnTo>
                      <a:pt x="1439" y="468"/>
                    </a:lnTo>
                    <a:lnTo>
                      <a:pt x="1431" y="539"/>
                    </a:lnTo>
                    <a:lnTo>
                      <a:pt x="1413" y="618"/>
                    </a:lnTo>
                    <a:lnTo>
                      <a:pt x="1386" y="697"/>
                    </a:lnTo>
                    <a:lnTo>
                      <a:pt x="1360" y="768"/>
                    </a:lnTo>
                    <a:lnTo>
                      <a:pt x="1316" y="839"/>
                    </a:lnTo>
                    <a:lnTo>
                      <a:pt x="1236" y="971"/>
                    </a:lnTo>
                    <a:lnTo>
                      <a:pt x="1139" y="1104"/>
                    </a:lnTo>
                    <a:lnTo>
                      <a:pt x="1051" y="1192"/>
                    </a:lnTo>
                    <a:lnTo>
                      <a:pt x="962" y="1280"/>
                    </a:lnTo>
                    <a:lnTo>
                      <a:pt x="768" y="1448"/>
                    </a:lnTo>
                    <a:lnTo>
                      <a:pt x="654" y="1545"/>
                    </a:lnTo>
                    <a:lnTo>
                      <a:pt x="548" y="1651"/>
                    </a:lnTo>
                    <a:lnTo>
                      <a:pt x="442" y="1757"/>
                    </a:lnTo>
                    <a:lnTo>
                      <a:pt x="407" y="1819"/>
                    </a:lnTo>
                    <a:lnTo>
                      <a:pt x="362" y="1881"/>
                    </a:lnTo>
                    <a:lnTo>
                      <a:pt x="336" y="1934"/>
                    </a:lnTo>
                    <a:lnTo>
                      <a:pt x="318" y="1995"/>
                    </a:lnTo>
                    <a:lnTo>
                      <a:pt x="301" y="2057"/>
                    </a:lnTo>
                    <a:lnTo>
                      <a:pt x="292" y="2110"/>
                    </a:lnTo>
                    <a:lnTo>
                      <a:pt x="292" y="2172"/>
                    </a:lnTo>
                    <a:lnTo>
                      <a:pt x="292" y="2234"/>
                    </a:lnTo>
                    <a:lnTo>
                      <a:pt x="301" y="2296"/>
                    </a:lnTo>
                    <a:lnTo>
                      <a:pt x="318" y="2357"/>
                    </a:lnTo>
                    <a:lnTo>
                      <a:pt x="362" y="2446"/>
                    </a:lnTo>
                    <a:lnTo>
                      <a:pt x="407" y="2543"/>
                    </a:lnTo>
                    <a:lnTo>
                      <a:pt x="521" y="2711"/>
                    </a:lnTo>
                    <a:lnTo>
                      <a:pt x="636" y="2887"/>
                    </a:lnTo>
                    <a:lnTo>
                      <a:pt x="689" y="2975"/>
                    </a:lnTo>
                    <a:lnTo>
                      <a:pt x="741" y="3064"/>
                    </a:lnTo>
                    <a:lnTo>
                      <a:pt x="548" y="2887"/>
                    </a:lnTo>
                    <a:lnTo>
                      <a:pt x="371" y="2711"/>
                    </a:lnTo>
                    <a:lnTo>
                      <a:pt x="274" y="2605"/>
                    </a:lnTo>
                    <a:lnTo>
                      <a:pt x="194" y="2507"/>
                    </a:lnTo>
                    <a:lnTo>
                      <a:pt x="115" y="2393"/>
                    </a:lnTo>
                    <a:lnTo>
                      <a:pt x="53" y="2278"/>
                    </a:lnTo>
                    <a:lnTo>
                      <a:pt x="18" y="2190"/>
                    </a:lnTo>
                    <a:lnTo>
                      <a:pt x="0" y="2092"/>
                    </a:lnTo>
                    <a:lnTo>
                      <a:pt x="0" y="1995"/>
                    </a:lnTo>
                    <a:lnTo>
                      <a:pt x="9" y="1951"/>
                    </a:lnTo>
                    <a:lnTo>
                      <a:pt x="18" y="1907"/>
                    </a:lnTo>
                    <a:lnTo>
                      <a:pt x="53" y="1819"/>
                    </a:lnTo>
                    <a:lnTo>
                      <a:pt x="106" y="1739"/>
                    </a:lnTo>
                    <a:lnTo>
                      <a:pt x="168" y="1660"/>
                    </a:lnTo>
                    <a:lnTo>
                      <a:pt x="239" y="1589"/>
                    </a:lnTo>
                    <a:lnTo>
                      <a:pt x="327" y="1501"/>
                    </a:lnTo>
                    <a:lnTo>
                      <a:pt x="424" y="1413"/>
                    </a:lnTo>
                    <a:lnTo>
                      <a:pt x="636" y="1254"/>
                    </a:lnTo>
                    <a:lnTo>
                      <a:pt x="839" y="1086"/>
                    </a:lnTo>
                    <a:lnTo>
                      <a:pt x="936" y="1007"/>
                    </a:lnTo>
                    <a:lnTo>
                      <a:pt x="1024" y="909"/>
                    </a:lnTo>
                    <a:lnTo>
                      <a:pt x="1121" y="803"/>
                    </a:lnTo>
                    <a:lnTo>
                      <a:pt x="1201" y="689"/>
                    </a:lnTo>
                    <a:lnTo>
                      <a:pt x="1236" y="618"/>
                    </a:lnTo>
                    <a:lnTo>
                      <a:pt x="1263" y="556"/>
                    </a:lnTo>
                    <a:lnTo>
                      <a:pt x="1289" y="486"/>
                    </a:lnTo>
                    <a:lnTo>
                      <a:pt x="1307" y="415"/>
                    </a:lnTo>
                    <a:lnTo>
                      <a:pt x="1325" y="318"/>
                    </a:lnTo>
                    <a:lnTo>
                      <a:pt x="1325" y="212"/>
                    </a:lnTo>
                    <a:lnTo>
                      <a:pt x="1316" y="106"/>
                    </a:lnTo>
                    <a:lnTo>
                      <a:pt x="1298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74" name="Freeform 2"/>
              <p:cNvSpPr>
                <a:spLocks noChangeArrowheads="1"/>
              </p:cNvSpPr>
              <p:nvPr/>
            </p:nvSpPr>
            <p:spPr bwMode="gray">
              <a:xfrm>
                <a:off x="5478463" y="1849438"/>
                <a:ext cx="446087" cy="763587"/>
              </a:xfrm>
              <a:custGeom>
                <a:avLst/>
                <a:gdLst>
                  <a:gd name="T0" fmla="*/ 45962095 w 1238"/>
                  <a:gd name="T1" fmla="*/ 53838646 h 2120"/>
                  <a:gd name="T2" fmla="*/ 72319062 w 1238"/>
                  <a:gd name="T3" fmla="*/ 36584101 h 2120"/>
                  <a:gd name="T4" fmla="*/ 101013122 w 1238"/>
                  <a:gd name="T5" fmla="*/ 21795006 h 2120"/>
                  <a:gd name="T6" fmla="*/ 160608255 w 1238"/>
                  <a:gd name="T7" fmla="*/ 0 h 2120"/>
                  <a:gd name="T8" fmla="*/ 112438787 w 1238"/>
                  <a:gd name="T9" fmla="*/ 30875928 h 2120"/>
                  <a:gd name="T10" fmla="*/ 78032075 w 1238"/>
                  <a:gd name="T11" fmla="*/ 56173710 h 2120"/>
                  <a:gd name="T12" fmla="*/ 67774956 w 1238"/>
                  <a:gd name="T13" fmla="*/ 66422344 h 2120"/>
                  <a:gd name="T14" fmla="*/ 52843653 w 1238"/>
                  <a:gd name="T15" fmla="*/ 81341465 h 2120"/>
                  <a:gd name="T16" fmla="*/ 43625002 w 1238"/>
                  <a:gd name="T17" fmla="*/ 100801408 h 2120"/>
                  <a:gd name="T18" fmla="*/ 41288271 w 1238"/>
                  <a:gd name="T19" fmla="*/ 108844644 h 2120"/>
                  <a:gd name="T20" fmla="*/ 42456817 w 1238"/>
                  <a:gd name="T21" fmla="*/ 123634100 h 2120"/>
                  <a:gd name="T22" fmla="*/ 45962095 w 1238"/>
                  <a:gd name="T23" fmla="*/ 131677337 h 2120"/>
                  <a:gd name="T24" fmla="*/ 59724852 w 1238"/>
                  <a:gd name="T25" fmla="*/ 154640054 h 2120"/>
                  <a:gd name="T26" fmla="*/ 74656155 w 1238"/>
                  <a:gd name="T27" fmla="*/ 177472746 h 2120"/>
                  <a:gd name="T28" fmla="*/ 78032075 w 1238"/>
                  <a:gd name="T29" fmla="*/ 183310585 h 2120"/>
                  <a:gd name="T30" fmla="*/ 82705899 w 1238"/>
                  <a:gd name="T31" fmla="*/ 199267392 h 2120"/>
                  <a:gd name="T32" fmla="*/ 80369167 w 1238"/>
                  <a:gd name="T33" fmla="*/ 216521937 h 2120"/>
                  <a:gd name="T34" fmla="*/ 78032075 w 1238"/>
                  <a:gd name="T35" fmla="*/ 222230110 h 2120"/>
                  <a:gd name="T36" fmla="*/ 69981970 w 1238"/>
                  <a:gd name="T37" fmla="*/ 237149232 h 2120"/>
                  <a:gd name="T38" fmla="*/ 58556305 w 1238"/>
                  <a:gd name="T39" fmla="*/ 249732929 h 2120"/>
                  <a:gd name="T40" fmla="*/ 31031152 w 1238"/>
                  <a:gd name="T41" fmla="*/ 270360224 h 2120"/>
                  <a:gd name="T42" fmla="*/ 27525514 w 1238"/>
                  <a:gd name="T43" fmla="*/ 273733333 h 2120"/>
                  <a:gd name="T44" fmla="*/ 24149594 w 1238"/>
                  <a:gd name="T45" fmla="*/ 274901045 h 2120"/>
                  <a:gd name="T46" fmla="*/ 33367884 w 1238"/>
                  <a:gd name="T47" fmla="*/ 265690097 h 2120"/>
                  <a:gd name="T48" fmla="*/ 42456817 w 1238"/>
                  <a:gd name="T49" fmla="*/ 248565578 h 2120"/>
                  <a:gd name="T50" fmla="*/ 45962095 w 1238"/>
                  <a:gd name="T51" fmla="*/ 235981520 h 2120"/>
                  <a:gd name="T52" fmla="*/ 45962095 w 1238"/>
                  <a:gd name="T53" fmla="*/ 230273347 h 2120"/>
                  <a:gd name="T54" fmla="*/ 41288271 w 1238"/>
                  <a:gd name="T55" fmla="*/ 211851450 h 2120"/>
                  <a:gd name="T56" fmla="*/ 29862606 w 1238"/>
                  <a:gd name="T57" fmla="*/ 195894643 h 2120"/>
                  <a:gd name="T58" fmla="*/ 17268395 w 1238"/>
                  <a:gd name="T59" fmla="*/ 179807810 h 2120"/>
                  <a:gd name="T60" fmla="*/ 8049744 w 1238"/>
                  <a:gd name="T61" fmla="*/ 161515579 h 2120"/>
                  <a:gd name="T62" fmla="*/ 1168546 w 1238"/>
                  <a:gd name="T63" fmla="*/ 140888285 h 2120"/>
                  <a:gd name="T64" fmla="*/ 1168546 w 1238"/>
                  <a:gd name="T65" fmla="*/ 120260990 h 2120"/>
                  <a:gd name="T66" fmla="*/ 2337092 w 1238"/>
                  <a:gd name="T67" fmla="*/ 110012356 h 2120"/>
                  <a:gd name="T68" fmla="*/ 10386837 w 1238"/>
                  <a:gd name="T69" fmla="*/ 91590460 h 2120"/>
                  <a:gd name="T70" fmla="*/ 22981047 w 1238"/>
                  <a:gd name="T71" fmla="*/ 74465941 h 2120"/>
                  <a:gd name="T72" fmla="*/ 37912350 w 1238"/>
                  <a:gd name="T73" fmla="*/ 59546819 h 212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238" h="2120">
                    <a:moveTo>
                      <a:pt x="354" y="415"/>
                    </a:moveTo>
                    <a:lnTo>
                      <a:pt x="354" y="415"/>
                    </a:lnTo>
                    <a:lnTo>
                      <a:pt x="451" y="344"/>
                    </a:lnTo>
                    <a:lnTo>
                      <a:pt x="557" y="282"/>
                    </a:lnTo>
                    <a:lnTo>
                      <a:pt x="672" y="221"/>
                    </a:lnTo>
                    <a:lnTo>
                      <a:pt x="778" y="168"/>
                    </a:lnTo>
                    <a:lnTo>
                      <a:pt x="1008" y="79"/>
                    </a:lnTo>
                    <a:lnTo>
                      <a:pt x="1237" y="0"/>
                    </a:lnTo>
                    <a:lnTo>
                      <a:pt x="866" y="238"/>
                    </a:lnTo>
                    <a:lnTo>
                      <a:pt x="690" y="371"/>
                    </a:lnTo>
                    <a:lnTo>
                      <a:pt x="601" y="433"/>
                    </a:lnTo>
                    <a:lnTo>
                      <a:pt x="522" y="512"/>
                    </a:lnTo>
                    <a:lnTo>
                      <a:pt x="460" y="565"/>
                    </a:lnTo>
                    <a:lnTo>
                      <a:pt x="407" y="627"/>
                    </a:lnTo>
                    <a:lnTo>
                      <a:pt x="363" y="697"/>
                    </a:lnTo>
                    <a:lnTo>
                      <a:pt x="336" y="777"/>
                    </a:lnTo>
                    <a:lnTo>
                      <a:pt x="318" y="839"/>
                    </a:lnTo>
                    <a:lnTo>
                      <a:pt x="318" y="892"/>
                    </a:lnTo>
                    <a:lnTo>
                      <a:pt x="327" y="953"/>
                    </a:lnTo>
                    <a:lnTo>
                      <a:pt x="354" y="1015"/>
                    </a:lnTo>
                    <a:lnTo>
                      <a:pt x="398" y="1104"/>
                    </a:lnTo>
                    <a:lnTo>
                      <a:pt x="460" y="1192"/>
                    </a:lnTo>
                    <a:lnTo>
                      <a:pt x="522" y="1280"/>
                    </a:lnTo>
                    <a:lnTo>
                      <a:pt x="575" y="1368"/>
                    </a:lnTo>
                    <a:lnTo>
                      <a:pt x="601" y="1413"/>
                    </a:lnTo>
                    <a:lnTo>
                      <a:pt x="619" y="1448"/>
                    </a:lnTo>
                    <a:lnTo>
                      <a:pt x="637" y="1536"/>
                    </a:lnTo>
                    <a:lnTo>
                      <a:pt x="628" y="1624"/>
                    </a:lnTo>
                    <a:lnTo>
                      <a:pt x="619" y="1669"/>
                    </a:lnTo>
                    <a:lnTo>
                      <a:pt x="601" y="1713"/>
                    </a:lnTo>
                    <a:lnTo>
                      <a:pt x="575" y="1775"/>
                    </a:lnTo>
                    <a:lnTo>
                      <a:pt x="539" y="1828"/>
                    </a:lnTo>
                    <a:lnTo>
                      <a:pt x="495" y="1881"/>
                    </a:lnTo>
                    <a:lnTo>
                      <a:pt x="451" y="1925"/>
                    </a:lnTo>
                    <a:lnTo>
                      <a:pt x="354" y="2013"/>
                    </a:lnTo>
                    <a:lnTo>
                      <a:pt x="239" y="2084"/>
                    </a:lnTo>
                    <a:lnTo>
                      <a:pt x="212" y="2110"/>
                    </a:lnTo>
                    <a:lnTo>
                      <a:pt x="204" y="2119"/>
                    </a:lnTo>
                    <a:lnTo>
                      <a:pt x="186" y="2119"/>
                    </a:lnTo>
                    <a:lnTo>
                      <a:pt x="257" y="2048"/>
                    </a:lnTo>
                    <a:lnTo>
                      <a:pt x="310" y="1969"/>
                    </a:lnTo>
                    <a:lnTo>
                      <a:pt x="327" y="1916"/>
                    </a:lnTo>
                    <a:lnTo>
                      <a:pt x="345" y="1872"/>
                    </a:lnTo>
                    <a:lnTo>
                      <a:pt x="354" y="1819"/>
                    </a:lnTo>
                    <a:lnTo>
                      <a:pt x="354" y="1775"/>
                    </a:lnTo>
                    <a:lnTo>
                      <a:pt x="345" y="1695"/>
                    </a:lnTo>
                    <a:lnTo>
                      <a:pt x="318" y="1633"/>
                    </a:lnTo>
                    <a:lnTo>
                      <a:pt x="274" y="1572"/>
                    </a:lnTo>
                    <a:lnTo>
                      <a:pt x="230" y="1510"/>
                    </a:lnTo>
                    <a:lnTo>
                      <a:pt x="133" y="1386"/>
                    </a:lnTo>
                    <a:lnTo>
                      <a:pt x="98" y="1315"/>
                    </a:lnTo>
                    <a:lnTo>
                      <a:pt x="62" y="1245"/>
                    </a:lnTo>
                    <a:lnTo>
                      <a:pt x="36" y="1165"/>
                    </a:lnTo>
                    <a:lnTo>
                      <a:pt x="9" y="1086"/>
                    </a:lnTo>
                    <a:lnTo>
                      <a:pt x="0" y="1006"/>
                    </a:lnTo>
                    <a:lnTo>
                      <a:pt x="9" y="927"/>
                    </a:lnTo>
                    <a:lnTo>
                      <a:pt x="18" y="848"/>
                    </a:lnTo>
                    <a:lnTo>
                      <a:pt x="45" y="777"/>
                    </a:lnTo>
                    <a:lnTo>
                      <a:pt x="80" y="706"/>
                    </a:lnTo>
                    <a:lnTo>
                      <a:pt x="124" y="636"/>
                    </a:lnTo>
                    <a:lnTo>
                      <a:pt x="177" y="574"/>
                    </a:lnTo>
                    <a:lnTo>
                      <a:pt x="230" y="512"/>
                    </a:lnTo>
                    <a:lnTo>
                      <a:pt x="292" y="459"/>
                    </a:lnTo>
                    <a:lnTo>
                      <a:pt x="354" y="415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75" name="Freeform 3"/>
              <p:cNvSpPr>
                <a:spLocks noChangeArrowheads="1"/>
              </p:cNvSpPr>
              <p:nvPr/>
            </p:nvSpPr>
            <p:spPr bwMode="gray">
              <a:xfrm>
                <a:off x="5897563" y="2530475"/>
                <a:ext cx="322262" cy="393700"/>
              </a:xfrm>
              <a:custGeom>
                <a:avLst/>
                <a:gdLst>
                  <a:gd name="T0" fmla="*/ 16018551 w 893"/>
                  <a:gd name="T1" fmla="*/ 12539435 h 1095"/>
                  <a:gd name="T2" fmla="*/ 29953044 w 893"/>
                  <a:gd name="T3" fmla="*/ 3490447 h 1095"/>
                  <a:gd name="T4" fmla="*/ 45971595 w 893"/>
                  <a:gd name="T5" fmla="*/ 0 h 1095"/>
                  <a:gd name="T6" fmla="*/ 54045827 w 893"/>
                  <a:gd name="T7" fmla="*/ 0 h 1095"/>
                  <a:gd name="T8" fmla="*/ 67850406 w 893"/>
                  <a:gd name="T9" fmla="*/ 0 h 1095"/>
                  <a:gd name="T10" fmla="*/ 81654984 w 893"/>
                  <a:gd name="T11" fmla="*/ 4653929 h 1095"/>
                  <a:gd name="T12" fmla="*/ 94287438 w 893"/>
                  <a:gd name="T13" fmla="*/ 10341546 h 1095"/>
                  <a:gd name="T14" fmla="*/ 100147698 w 893"/>
                  <a:gd name="T15" fmla="*/ 14866040 h 1095"/>
                  <a:gd name="T16" fmla="*/ 107050168 w 893"/>
                  <a:gd name="T17" fmla="*/ 24044463 h 1095"/>
                  <a:gd name="T18" fmla="*/ 112780152 w 893"/>
                  <a:gd name="T19" fmla="*/ 34256934 h 1095"/>
                  <a:gd name="T20" fmla="*/ 114994124 w 893"/>
                  <a:gd name="T21" fmla="*/ 45761962 h 1095"/>
                  <a:gd name="T22" fmla="*/ 114994124 w 893"/>
                  <a:gd name="T23" fmla="*/ 57137915 h 1095"/>
                  <a:gd name="T24" fmla="*/ 113952276 w 893"/>
                  <a:gd name="T25" fmla="*/ 63989373 h 1095"/>
                  <a:gd name="T26" fmla="*/ 109264140 w 893"/>
                  <a:gd name="T27" fmla="*/ 76528808 h 1095"/>
                  <a:gd name="T28" fmla="*/ 96631686 w 893"/>
                  <a:gd name="T29" fmla="*/ 92429255 h 1095"/>
                  <a:gd name="T30" fmla="*/ 86343481 w 893"/>
                  <a:gd name="T31" fmla="*/ 102770801 h 1095"/>
                  <a:gd name="T32" fmla="*/ 66678281 w 893"/>
                  <a:gd name="T33" fmla="*/ 115310236 h 1095"/>
                  <a:gd name="T34" fmla="*/ 44799470 w 893"/>
                  <a:gd name="T35" fmla="*/ 126686188 h 1095"/>
                  <a:gd name="T36" fmla="*/ 0 w 893"/>
                  <a:gd name="T37" fmla="*/ 141422793 h 1095"/>
                  <a:gd name="T38" fmla="*/ 5730345 w 893"/>
                  <a:gd name="T39" fmla="*/ 136898299 h 1095"/>
                  <a:gd name="T40" fmla="*/ 23050935 w 893"/>
                  <a:gd name="T41" fmla="*/ 126686188 h 1095"/>
                  <a:gd name="T42" fmla="*/ 55217952 w 893"/>
                  <a:gd name="T43" fmla="*/ 102770801 h 1095"/>
                  <a:gd name="T44" fmla="*/ 70194654 w 893"/>
                  <a:gd name="T45" fmla="*/ 89067884 h 1095"/>
                  <a:gd name="T46" fmla="*/ 77096763 w 893"/>
                  <a:gd name="T47" fmla="*/ 78855413 h 1095"/>
                  <a:gd name="T48" fmla="*/ 83999232 w 893"/>
                  <a:gd name="T49" fmla="*/ 61662409 h 1095"/>
                  <a:gd name="T50" fmla="*/ 86343481 w 893"/>
                  <a:gd name="T51" fmla="*/ 49122974 h 1095"/>
                  <a:gd name="T52" fmla="*/ 85171357 w 893"/>
                  <a:gd name="T53" fmla="*/ 43435357 h 1095"/>
                  <a:gd name="T54" fmla="*/ 79441011 w 893"/>
                  <a:gd name="T55" fmla="*/ 29732440 h 1095"/>
                  <a:gd name="T56" fmla="*/ 70194654 w 893"/>
                  <a:gd name="T57" fmla="*/ 18356487 h 1095"/>
                  <a:gd name="T58" fmla="*/ 57562200 w 893"/>
                  <a:gd name="T59" fmla="*/ 11505029 h 1095"/>
                  <a:gd name="T60" fmla="*/ 42585498 w 893"/>
                  <a:gd name="T61" fmla="*/ 8014941 h 1095"/>
                  <a:gd name="T62" fmla="*/ 36855513 w 893"/>
                  <a:gd name="T63" fmla="*/ 8014941 h 1095"/>
                  <a:gd name="T64" fmla="*/ 16018551 w 893"/>
                  <a:gd name="T65" fmla="*/ 12539435 h 109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893" h="1095">
                    <a:moveTo>
                      <a:pt x="123" y="97"/>
                    </a:moveTo>
                    <a:lnTo>
                      <a:pt x="123" y="97"/>
                    </a:lnTo>
                    <a:lnTo>
                      <a:pt x="177" y="53"/>
                    </a:lnTo>
                    <a:lnTo>
                      <a:pt x="230" y="27"/>
                    </a:lnTo>
                    <a:lnTo>
                      <a:pt x="291" y="9"/>
                    </a:lnTo>
                    <a:lnTo>
                      <a:pt x="353" y="0"/>
                    </a:lnTo>
                    <a:lnTo>
                      <a:pt x="415" y="0"/>
                    </a:lnTo>
                    <a:lnTo>
                      <a:pt x="468" y="0"/>
                    </a:lnTo>
                    <a:lnTo>
                      <a:pt x="521" y="0"/>
                    </a:lnTo>
                    <a:lnTo>
                      <a:pt x="574" y="18"/>
                    </a:lnTo>
                    <a:lnTo>
                      <a:pt x="627" y="36"/>
                    </a:lnTo>
                    <a:lnTo>
                      <a:pt x="671" y="53"/>
                    </a:lnTo>
                    <a:lnTo>
                      <a:pt x="724" y="80"/>
                    </a:lnTo>
                    <a:lnTo>
                      <a:pt x="769" y="115"/>
                    </a:lnTo>
                    <a:lnTo>
                      <a:pt x="795" y="150"/>
                    </a:lnTo>
                    <a:lnTo>
                      <a:pt x="822" y="186"/>
                    </a:lnTo>
                    <a:lnTo>
                      <a:pt x="848" y="221"/>
                    </a:lnTo>
                    <a:lnTo>
                      <a:pt x="866" y="265"/>
                    </a:lnTo>
                    <a:lnTo>
                      <a:pt x="883" y="309"/>
                    </a:lnTo>
                    <a:lnTo>
                      <a:pt x="883" y="354"/>
                    </a:lnTo>
                    <a:lnTo>
                      <a:pt x="892" y="398"/>
                    </a:lnTo>
                    <a:lnTo>
                      <a:pt x="883" y="442"/>
                    </a:lnTo>
                    <a:lnTo>
                      <a:pt x="875" y="495"/>
                    </a:lnTo>
                    <a:lnTo>
                      <a:pt x="857" y="548"/>
                    </a:lnTo>
                    <a:lnTo>
                      <a:pt x="839" y="592"/>
                    </a:lnTo>
                    <a:lnTo>
                      <a:pt x="804" y="636"/>
                    </a:lnTo>
                    <a:lnTo>
                      <a:pt x="742" y="715"/>
                    </a:lnTo>
                    <a:lnTo>
                      <a:pt x="663" y="795"/>
                    </a:lnTo>
                    <a:lnTo>
                      <a:pt x="592" y="848"/>
                    </a:lnTo>
                    <a:lnTo>
                      <a:pt x="512" y="892"/>
                    </a:lnTo>
                    <a:lnTo>
                      <a:pt x="433" y="936"/>
                    </a:lnTo>
                    <a:lnTo>
                      <a:pt x="344" y="980"/>
                    </a:lnTo>
                    <a:lnTo>
                      <a:pt x="177" y="1042"/>
                    </a:lnTo>
                    <a:lnTo>
                      <a:pt x="0" y="1094"/>
                    </a:lnTo>
                    <a:lnTo>
                      <a:pt x="44" y="1059"/>
                    </a:lnTo>
                    <a:lnTo>
                      <a:pt x="177" y="980"/>
                    </a:lnTo>
                    <a:lnTo>
                      <a:pt x="309" y="892"/>
                    </a:lnTo>
                    <a:lnTo>
                      <a:pt x="424" y="795"/>
                    </a:lnTo>
                    <a:lnTo>
                      <a:pt x="486" y="742"/>
                    </a:lnTo>
                    <a:lnTo>
                      <a:pt x="539" y="689"/>
                    </a:lnTo>
                    <a:lnTo>
                      <a:pt x="592" y="610"/>
                    </a:lnTo>
                    <a:lnTo>
                      <a:pt x="636" y="521"/>
                    </a:lnTo>
                    <a:lnTo>
                      <a:pt x="645" y="477"/>
                    </a:lnTo>
                    <a:lnTo>
                      <a:pt x="654" y="424"/>
                    </a:lnTo>
                    <a:lnTo>
                      <a:pt x="663" y="380"/>
                    </a:lnTo>
                    <a:lnTo>
                      <a:pt x="654" y="336"/>
                    </a:lnTo>
                    <a:lnTo>
                      <a:pt x="636" y="274"/>
                    </a:lnTo>
                    <a:lnTo>
                      <a:pt x="610" y="230"/>
                    </a:lnTo>
                    <a:lnTo>
                      <a:pt x="574" y="186"/>
                    </a:lnTo>
                    <a:lnTo>
                      <a:pt x="539" y="142"/>
                    </a:lnTo>
                    <a:lnTo>
                      <a:pt x="495" y="115"/>
                    </a:lnTo>
                    <a:lnTo>
                      <a:pt x="442" y="89"/>
                    </a:lnTo>
                    <a:lnTo>
                      <a:pt x="389" y="71"/>
                    </a:lnTo>
                    <a:lnTo>
                      <a:pt x="327" y="62"/>
                    </a:lnTo>
                    <a:lnTo>
                      <a:pt x="283" y="62"/>
                    </a:lnTo>
                    <a:lnTo>
                      <a:pt x="230" y="71"/>
                    </a:lnTo>
                    <a:lnTo>
                      <a:pt x="123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76" name="Freeform 4"/>
              <p:cNvSpPr>
                <a:spLocks noChangeArrowheads="1"/>
              </p:cNvSpPr>
              <p:nvPr/>
            </p:nvSpPr>
            <p:spPr bwMode="gray">
              <a:xfrm>
                <a:off x="4892675" y="2549525"/>
                <a:ext cx="1011238" cy="174625"/>
              </a:xfrm>
              <a:custGeom>
                <a:avLst/>
                <a:gdLst>
                  <a:gd name="T0" fmla="*/ 22922714 w 2810"/>
                  <a:gd name="T1" fmla="*/ 21600431 h 487"/>
                  <a:gd name="T2" fmla="*/ 73301080 w 2810"/>
                  <a:gd name="T3" fmla="*/ 5657205 h 487"/>
                  <a:gd name="T4" fmla="*/ 99591109 w 2810"/>
                  <a:gd name="T5" fmla="*/ 1157115 h 487"/>
                  <a:gd name="T6" fmla="*/ 125881137 w 2810"/>
                  <a:gd name="T7" fmla="*/ 0 h 487"/>
                  <a:gd name="T8" fmla="*/ 95058171 w 2810"/>
                  <a:gd name="T9" fmla="*/ 7971793 h 487"/>
                  <a:gd name="T10" fmla="*/ 65271634 w 2810"/>
                  <a:gd name="T11" fmla="*/ 19286202 h 487"/>
                  <a:gd name="T12" fmla="*/ 58407811 w 2810"/>
                  <a:gd name="T13" fmla="*/ 23915019 h 487"/>
                  <a:gd name="T14" fmla="*/ 52709611 w 2810"/>
                  <a:gd name="T15" fmla="*/ 29572224 h 487"/>
                  <a:gd name="T16" fmla="*/ 52709611 w 2810"/>
                  <a:gd name="T17" fmla="*/ 31886453 h 487"/>
                  <a:gd name="T18" fmla="*/ 57242189 w 2810"/>
                  <a:gd name="T19" fmla="*/ 36386543 h 487"/>
                  <a:gd name="T20" fmla="*/ 66437257 w 2810"/>
                  <a:gd name="T21" fmla="*/ 39729518 h 487"/>
                  <a:gd name="T22" fmla="*/ 96223794 w 2810"/>
                  <a:gd name="T23" fmla="*/ 43200862 h 487"/>
                  <a:gd name="T24" fmla="*/ 129377646 w 2810"/>
                  <a:gd name="T25" fmla="*/ 44358336 h 487"/>
                  <a:gd name="T26" fmla="*/ 198016595 w 2810"/>
                  <a:gd name="T27" fmla="*/ 43200862 h 487"/>
                  <a:gd name="T28" fmla="*/ 231040893 w 2810"/>
                  <a:gd name="T29" fmla="*/ 42043748 h 487"/>
                  <a:gd name="T30" fmla="*/ 297478150 w 2810"/>
                  <a:gd name="T31" fmla="*/ 35229428 h 487"/>
                  <a:gd name="T32" fmla="*/ 363785853 w 2810"/>
                  <a:gd name="T33" fmla="*/ 26100521 h 487"/>
                  <a:gd name="T34" fmla="*/ 335294132 w 2810"/>
                  <a:gd name="T35" fmla="*/ 40886633 h 487"/>
                  <a:gd name="T36" fmla="*/ 331797624 w 2810"/>
                  <a:gd name="T37" fmla="*/ 43200862 h 487"/>
                  <a:gd name="T38" fmla="*/ 320400864 w 2810"/>
                  <a:gd name="T39" fmla="*/ 46543838 h 487"/>
                  <a:gd name="T40" fmla="*/ 299809395 w 2810"/>
                  <a:gd name="T41" fmla="*/ 50015540 h 487"/>
                  <a:gd name="T42" fmla="*/ 237904716 w 2810"/>
                  <a:gd name="T43" fmla="*/ 59015720 h 487"/>
                  <a:gd name="T44" fmla="*/ 155667675 w 2810"/>
                  <a:gd name="T45" fmla="*/ 62487064 h 487"/>
                  <a:gd name="T46" fmla="*/ 123679446 w 2810"/>
                  <a:gd name="T47" fmla="*/ 62487064 h 487"/>
                  <a:gd name="T48" fmla="*/ 91561663 w 2810"/>
                  <a:gd name="T49" fmla="*/ 61329949 h 487"/>
                  <a:gd name="T50" fmla="*/ 38981605 w 2810"/>
                  <a:gd name="T51" fmla="*/ 55672745 h 487"/>
                  <a:gd name="T52" fmla="*/ 20591829 w 2810"/>
                  <a:gd name="T53" fmla="*/ 51172655 h 487"/>
                  <a:gd name="T54" fmla="*/ 5827754 w 2810"/>
                  <a:gd name="T55" fmla="*/ 45386723 h 487"/>
                  <a:gd name="T56" fmla="*/ 2331245 w 2810"/>
                  <a:gd name="T57" fmla="*/ 43200862 h 487"/>
                  <a:gd name="T58" fmla="*/ 0 w 2810"/>
                  <a:gd name="T59" fmla="*/ 38700773 h 487"/>
                  <a:gd name="T60" fmla="*/ 1165623 w 2810"/>
                  <a:gd name="T61" fmla="*/ 34072314 h 487"/>
                  <a:gd name="T62" fmla="*/ 6863823 w 2810"/>
                  <a:gd name="T63" fmla="*/ 30729339 h 487"/>
                  <a:gd name="T64" fmla="*/ 22922714 w 2810"/>
                  <a:gd name="T65" fmla="*/ 21600431 h 48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810" h="487">
                    <a:moveTo>
                      <a:pt x="177" y="168"/>
                    </a:moveTo>
                    <a:lnTo>
                      <a:pt x="177" y="168"/>
                    </a:lnTo>
                    <a:lnTo>
                      <a:pt x="372" y="97"/>
                    </a:lnTo>
                    <a:lnTo>
                      <a:pt x="566" y="44"/>
                    </a:lnTo>
                    <a:lnTo>
                      <a:pt x="663" y="18"/>
                    </a:lnTo>
                    <a:lnTo>
                      <a:pt x="769" y="9"/>
                    </a:lnTo>
                    <a:lnTo>
                      <a:pt x="875" y="0"/>
                    </a:lnTo>
                    <a:lnTo>
                      <a:pt x="972" y="0"/>
                    </a:lnTo>
                    <a:lnTo>
                      <a:pt x="734" y="62"/>
                    </a:lnTo>
                    <a:lnTo>
                      <a:pt x="619" y="106"/>
                    </a:lnTo>
                    <a:lnTo>
                      <a:pt x="504" y="150"/>
                    </a:lnTo>
                    <a:lnTo>
                      <a:pt x="451" y="186"/>
                    </a:lnTo>
                    <a:lnTo>
                      <a:pt x="425" y="203"/>
                    </a:lnTo>
                    <a:lnTo>
                      <a:pt x="407" y="230"/>
                    </a:lnTo>
                    <a:lnTo>
                      <a:pt x="407" y="248"/>
                    </a:lnTo>
                    <a:lnTo>
                      <a:pt x="416" y="265"/>
                    </a:lnTo>
                    <a:lnTo>
                      <a:pt x="442" y="283"/>
                    </a:lnTo>
                    <a:lnTo>
                      <a:pt x="513" y="309"/>
                    </a:lnTo>
                    <a:lnTo>
                      <a:pt x="592" y="318"/>
                    </a:lnTo>
                    <a:lnTo>
                      <a:pt x="743" y="336"/>
                    </a:lnTo>
                    <a:lnTo>
                      <a:pt x="999" y="345"/>
                    </a:lnTo>
                    <a:lnTo>
                      <a:pt x="1264" y="345"/>
                    </a:lnTo>
                    <a:lnTo>
                      <a:pt x="1529" y="336"/>
                    </a:lnTo>
                    <a:lnTo>
                      <a:pt x="1784" y="327"/>
                    </a:lnTo>
                    <a:lnTo>
                      <a:pt x="2041" y="301"/>
                    </a:lnTo>
                    <a:lnTo>
                      <a:pt x="2297" y="274"/>
                    </a:lnTo>
                    <a:lnTo>
                      <a:pt x="2809" y="203"/>
                    </a:lnTo>
                    <a:lnTo>
                      <a:pt x="2695" y="256"/>
                    </a:lnTo>
                    <a:lnTo>
                      <a:pt x="2589" y="318"/>
                    </a:lnTo>
                    <a:lnTo>
                      <a:pt x="2562" y="336"/>
                    </a:lnTo>
                    <a:lnTo>
                      <a:pt x="2536" y="345"/>
                    </a:lnTo>
                    <a:lnTo>
                      <a:pt x="2474" y="362"/>
                    </a:lnTo>
                    <a:lnTo>
                      <a:pt x="2315" y="389"/>
                    </a:lnTo>
                    <a:lnTo>
                      <a:pt x="2156" y="415"/>
                    </a:lnTo>
                    <a:lnTo>
                      <a:pt x="1837" y="459"/>
                    </a:lnTo>
                    <a:lnTo>
                      <a:pt x="1520" y="477"/>
                    </a:lnTo>
                    <a:lnTo>
                      <a:pt x="1202" y="486"/>
                    </a:lnTo>
                    <a:lnTo>
                      <a:pt x="955" y="486"/>
                    </a:lnTo>
                    <a:lnTo>
                      <a:pt x="707" y="477"/>
                    </a:lnTo>
                    <a:lnTo>
                      <a:pt x="433" y="451"/>
                    </a:lnTo>
                    <a:lnTo>
                      <a:pt x="301" y="433"/>
                    </a:lnTo>
                    <a:lnTo>
                      <a:pt x="159" y="398"/>
                    </a:lnTo>
                    <a:lnTo>
                      <a:pt x="89" y="380"/>
                    </a:lnTo>
                    <a:lnTo>
                      <a:pt x="45" y="353"/>
                    </a:lnTo>
                    <a:lnTo>
                      <a:pt x="18" y="336"/>
                    </a:lnTo>
                    <a:lnTo>
                      <a:pt x="0" y="318"/>
                    </a:lnTo>
                    <a:lnTo>
                      <a:pt x="0" y="301"/>
                    </a:lnTo>
                    <a:lnTo>
                      <a:pt x="0" y="283"/>
                    </a:lnTo>
                    <a:lnTo>
                      <a:pt x="9" y="265"/>
                    </a:lnTo>
                    <a:lnTo>
                      <a:pt x="53" y="239"/>
                    </a:lnTo>
                    <a:lnTo>
                      <a:pt x="89" y="212"/>
                    </a:lnTo>
                    <a:lnTo>
                      <a:pt x="177" y="168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77" name="Freeform 5"/>
              <p:cNvSpPr>
                <a:spLocks noChangeArrowheads="1"/>
              </p:cNvSpPr>
              <p:nvPr/>
            </p:nvSpPr>
            <p:spPr bwMode="gray">
              <a:xfrm>
                <a:off x="5053013" y="2778125"/>
                <a:ext cx="776287" cy="161925"/>
              </a:xfrm>
              <a:custGeom>
                <a:avLst/>
                <a:gdLst>
                  <a:gd name="T0" fmla="*/ 6871004 w 2156"/>
                  <a:gd name="T1" fmla="*/ 14890263 h 450"/>
                  <a:gd name="T2" fmla="*/ 6871004 w 2156"/>
                  <a:gd name="T3" fmla="*/ 14890263 h 450"/>
                  <a:gd name="T4" fmla="*/ 14908959 w 2156"/>
                  <a:gd name="T5" fmla="*/ 10228982 h 450"/>
                  <a:gd name="T6" fmla="*/ 21779963 w 2156"/>
                  <a:gd name="T7" fmla="*/ 5697241 h 450"/>
                  <a:gd name="T8" fmla="*/ 37855513 w 2156"/>
                  <a:gd name="T9" fmla="*/ 0 h 450"/>
                  <a:gd name="T10" fmla="*/ 37855513 w 2156"/>
                  <a:gd name="T11" fmla="*/ 0 h 450"/>
                  <a:gd name="T12" fmla="*/ 33188430 w 2156"/>
                  <a:gd name="T13" fmla="*/ 6862382 h 450"/>
                  <a:gd name="T14" fmla="*/ 30984509 w 2156"/>
                  <a:gd name="T15" fmla="*/ 10228982 h 450"/>
                  <a:gd name="T16" fmla="*/ 29817918 w 2156"/>
                  <a:gd name="T17" fmla="*/ 13724763 h 450"/>
                  <a:gd name="T18" fmla="*/ 29817918 w 2156"/>
                  <a:gd name="T19" fmla="*/ 13724763 h 450"/>
                  <a:gd name="T20" fmla="*/ 29817918 w 2156"/>
                  <a:gd name="T21" fmla="*/ 16055404 h 450"/>
                  <a:gd name="T22" fmla="*/ 30984509 w 2156"/>
                  <a:gd name="T23" fmla="*/ 18256864 h 450"/>
                  <a:gd name="T24" fmla="*/ 35521971 w 2156"/>
                  <a:gd name="T25" fmla="*/ 21752645 h 450"/>
                  <a:gd name="T26" fmla="*/ 35521971 w 2156"/>
                  <a:gd name="T27" fmla="*/ 21752645 h 450"/>
                  <a:gd name="T28" fmla="*/ 44726517 w 2156"/>
                  <a:gd name="T29" fmla="*/ 25119245 h 450"/>
                  <a:gd name="T30" fmla="*/ 53931423 w 2156"/>
                  <a:gd name="T31" fmla="*/ 27449886 h 450"/>
                  <a:gd name="T32" fmla="*/ 53931423 w 2156"/>
                  <a:gd name="T33" fmla="*/ 27449886 h 450"/>
                  <a:gd name="T34" fmla="*/ 80248489 w 2156"/>
                  <a:gd name="T35" fmla="*/ 29780526 h 450"/>
                  <a:gd name="T36" fmla="*/ 105399323 w 2156"/>
                  <a:gd name="T37" fmla="*/ 30816127 h 450"/>
                  <a:gd name="T38" fmla="*/ 130679419 w 2156"/>
                  <a:gd name="T39" fmla="*/ 30816127 h 450"/>
                  <a:gd name="T40" fmla="*/ 156867223 w 2156"/>
                  <a:gd name="T41" fmla="*/ 30816127 h 450"/>
                  <a:gd name="T42" fmla="*/ 156867223 w 2156"/>
                  <a:gd name="T43" fmla="*/ 30816127 h 450"/>
                  <a:gd name="T44" fmla="*/ 179814137 w 2156"/>
                  <a:gd name="T45" fmla="*/ 28615026 h 450"/>
                  <a:gd name="T46" fmla="*/ 203798021 w 2156"/>
                  <a:gd name="T47" fmla="*/ 26284386 h 450"/>
                  <a:gd name="T48" fmla="*/ 249691129 w 2156"/>
                  <a:gd name="T49" fmla="*/ 18256864 h 450"/>
                  <a:gd name="T50" fmla="*/ 249691129 w 2156"/>
                  <a:gd name="T51" fmla="*/ 18256864 h 450"/>
                  <a:gd name="T52" fmla="*/ 256562493 w 2156"/>
                  <a:gd name="T53" fmla="*/ 23953745 h 450"/>
                  <a:gd name="T54" fmla="*/ 263433498 w 2156"/>
                  <a:gd name="T55" fmla="*/ 28615026 h 450"/>
                  <a:gd name="T56" fmla="*/ 279379426 w 2156"/>
                  <a:gd name="T57" fmla="*/ 36642908 h 450"/>
                  <a:gd name="T58" fmla="*/ 279379426 w 2156"/>
                  <a:gd name="T59" fmla="*/ 36642908 h 450"/>
                  <a:gd name="T60" fmla="*/ 250728459 w 2156"/>
                  <a:gd name="T61" fmla="*/ 43505289 h 450"/>
                  <a:gd name="T62" fmla="*/ 222207113 w 2156"/>
                  <a:gd name="T63" fmla="*/ 49072991 h 450"/>
                  <a:gd name="T64" fmla="*/ 193556146 w 2156"/>
                  <a:gd name="T65" fmla="*/ 53604732 h 450"/>
                  <a:gd name="T66" fmla="*/ 164905178 w 2156"/>
                  <a:gd name="T67" fmla="*/ 56971332 h 450"/>
                  <a:gd name="T68" fmla="*/ 164905178 w 2156"/>
                  <a:gd name="T69" fmla="*/ 56971332 h 450"/>
                  <a:gd name="T70" fmla="*/ 137550423 w 2156"/>
                  <a:gd name="T71" fmla="*/ 58136473 h 450"/>
                  <a:gd name="T72" fmla="*/ 110066407 w 2156"/>
                  <a:gd name="T73" fmla="*/ 58136473 h 450"/>
                  <a:gd name="T74" fmla="*/ 82452409 w 2156"/>
                  <a:gd name="T75" fmla="*/ 55935372 h 450"/>
                  <a:gd name="T76" fmla="*/ 54968393 w 2156"/>
                  <a:gd name="T77" fmla="*/ 52439591 h 450"/>
                  <a:gd name="T78" fmla="*/ 54968393 w 2156"/>
                  <a:gd name="T79" fmla="*/ 52439591 h 450"/>
                  <a:gd name="T80" fmla="*/ 34355381 w 2156"/>
                  <a:gd name="T81" fmla="*/ 47907490 h 450"/>
                  <a:gd name="T82" fmla="*/ 24113505 w 2156"/>
                  <a:gd name="T83" fmla="*/ 45706390 h 450"/>
                  <a:gd name="T84" fmla="*/ 13742008 w 2156"/>
                  <a:gd name="T85" fmla="*/ 41174649 h 450"/>
                  <a:gd name="T86" fmla="*/ 13742008 w 2156"/>
                  <a:gd name="T87" fmla="*/ 41174649 h 450"/>
                  <a:gd name="T88" fmla="*/ 5704413 w 2156"/>
                  <a:gd name="T89" fmla="*/ 35477408 h 450"/>
                  <a:gd name="T90" fmla="*/ 2333542 w 2156"/>
                  <a:gd name="T91" fmla="*/ 31981627 h 450"/>
                  <a:gd name="T92" fmla="*/ 0 w 2156"/>
                  <a:gd name="T93" fmla="*/ 28615026 h 450"/>
                  <a:gd name="T94" fmla="*/ 0 w 2156"/>
                  <a:gd name="T95" fmla="*/ 28615026 h 450"/>
                  <a:gd name="T96" fmla="*/ 0 w 2156"/>
                  <a:gd name="T97" fmla="*/ 23953745 h 450"/>
                  <a:gd name="T98" fmla="*/ 2333542 w 2156"/>
                  <a:gd name="T99" fmla="*/ 20587504 h 450"/>
                  <a:gd name="T100" fmla="*/ 4667084 w 2156"/>
                  <a:gd name="T101" fmla="*/ 17091364 h 450"/>
                  <a:gd name="T102" fmla="*/ 6871004 w 2156"/>
                  <a:gd name="T103" fmla="*/ 14890263 h 45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2156" h="450">
                    <a:moveTo>
                      <a:pt x="53" y="115"/>
                    </a:moveTo>
                    <a:lnTo>
                      <a:pt x="53" y="115"/>
                    </a:lnTo>
                    <a:lnTo>
                      <a:pt x="115" y="79"/>
                    </a:lnTo>
                    <a:lnTo>
                      <a:pt x="168" y="44"/>
                    </a:lnTo>
                    <a:lnTo>
                      <a:pt x="292" y="0"/>
                    </a:lnTo>
                    <a:lnTo>
                      <a:pt x="256" y="53"/>
                    </a:lnTo>
                    <a:lnTo>
                      <a:pt x="239" y="79"/>
                    </a:lnTo>
                    <a:lnTo>
                      <a:pt x="230" y="106"/>
                    </a:lnTo>
                    <a:lnTo>
                      <a:pt x="230" y="124"/>
                    </a:lnTo>
                    <a:lnTo>
                      <a:pt x="239" y="141"/>
                    </a:lnTo>
                    <a:lnTo>
                      <a:pt x="274" y="168"/>
                    </a:lnTo>
                    <a:lnTo>
                      <a:pt x="345" y="194"/>
                    </a:lnTo>
                    <a:lnTo>
                      <a:pt x="416" y="212"/>
                    </a:lnTo>
                    <a:lnTo>
                      <a:pt x="619" y="230"/>
                    </a:lnTo>
                    <a:lnTo>
                      <a:pt x="813" y="238"/>
                    </a:lnTo>
                    <a:lnTo>
                      <a:pt x="1008" y="238"/>
                    </a:lnTo>
                    <a:lnTo>
                      <a:pt x="1210" y="238"/>
                    </a:lnTo>
                    <a:lnTo>
                      <a:pt x="1387" y="221"/>
                    </a:lnTo>
                    <a:lnTo>
                      <a:pt x="1572" y="203"/>
                    </a:lnTo>
                    <a:lnTo>
                      <a:pt x="1926" y="141"/>
                    </a:lnTo>
                    <a:lnTo>
                      <a:pt x="1979" y="185"/>
                    </a:lnTo>
                    <a:lnTo>
                      <a:pt x="2032" y="221"/>
                    </a:lnTo>
                    <a:lnTo>
                      <a:pt x="2155" y="283"/>
                    </a:lnTo>
                    <a:lnTo>
                      <a:pt x="1934" y="336"/>
                    </a:lnTo>
                    <a:lnTo>
                      <a:pt x="1714" y="379"/>
                    </a:lnTo>
                    <a:lnTo>
                      <a:pt x="1493" y="414"/>
                    </a:lnTo>
                    <a:lnTo>
                      <a:pt x="1272" y="440"/>
                    </a:lnTo>
                    <a:lnTo>
                      <a:pt x="1061" y="449"/>
                    </a:lnTo>
                    <a:lnTo>
                      <a:pt x="849" y="449"/>
                    </a:lnTo>
                    <a:lnTo>
                      <a:pt x="636" y="432"/>
                    </a:lnTo>
                    <a:lnTo>
                      <a:pt x="424" y="405"/>
                    </a:lnTo>
                    <a:lnTo>
                      <a:pt x="265" y="370"/>
                    </a:lnTo>
                    <a:lnTo>
                      <a:pt x="186" y="353"/>
                    </a:lnTo>
                    <a:lnTo>
                      <a:pt x="106" y="318"/>
                    </a:lnTo>
                    <a:lnTo>
                      <a:pt x="44" y="274"/>
                    </a:lnTo>
                    <a:lnTo>
                      <a:pt x="18" y="247"/>
                    </a:lnTo>
                    <a:lnTo>
                      <a:pt x="0" y="221"/>
                    </a:lnTo>
                    <a:lnTo>
                      <a:pt x="0" y="185"/>
                    </a:lnTo>
                    <a:lnTo>
                      <a:pt x="18" y="159"/>
                    </a:lnTo>
                    <a:lnTo>
                      <a:pt x="36" y="132"/>
                    </a:lnTo>
                    <a:lnTo>
                      <a:pt x="53" y="115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78" name="Freeform 6"/>
              <p:cNvSpPr>
                <a:spLocks noChangeArrowheads="1"/>
              </p:cNvSpPr>
              <p:nvPr/>
            </p:nvSpPr>
            <p:spPr bwMode="gray">
              <a:xfrm>
                <a:off x="5113338" y="2997200"/>
                <a:ext cx="681037" cy="165100"/>
              </a:xfrm>
              <a:custGeom>
                <a:avLst/>
                <a:gdLst>
                  <a:gd name="T0" fmla="*/ 5706881 w 1891"/>
                  <a:gd name="T1" fmla="*/ 12495558 h 460"/>
                  <a:gd name="T2" fmla="*/ 5706881 w 1891"/>
                  <a:gd name="T3" fmla="*/ 12495558 h 460"/>
                  <a:gd name="T4" fmla="*/ 12581357 w 1891"/>
                  <a:gd name="T5" fmla="*/ 9146181 h 460"/>
                  <a:gd name="T6" fmla="*/ 19455833 w 1891"/>
                  <a:gd name="T7" fmla="*/ 5667955 h 460"/>
                  <a:gd name="T8" fmla="*/ 34372020 w 1891"/>
                  <a:gd name="T9" fmla="*/ 0 h 460"/>
                  <a:gd name="T10" fmla="*/ 34372020 w 1891"/>
                  <a:gd name="T11" fmla="*/ 0 h 460"/>
                  <a:gd name="T12" fmla="*/ 28664779 w 1891"/>
                  <a:gd name="T13" fmla="*/ 5667955 h 460"/>
                  <a:gd name="T14" fmla="*/ 27497544 w 1891"/>
                  <a:gd name="T15" fmla="*/ 9146181 h 460"/>
                  <a:gd name="T16" fmla="*/ 27497544 w 1891"/>
                  <a:gd name="T17" fmla="*/ 12495558 h 460"/>
                  <a:gd name="T18" fmla="*/ 27497544 w 1891"/>
                  <a:gd name="T19" fmla="*/ 12495558 h 460"/>
                  <a:gd name="T20" fmla="*/ 32166843 w 1891"/>
                  <a:gd name="T21" fmla="*/ 15973425 h 460"/>
                  <a:gd name="T22" fmla="*/ 36706490 w 1891"/>
                  <a:gd name="T23" fmla="*/ 18163512 h 460"/>
                  <a:gd name="T24" fmla="*/ 48120612 w 1891"/>
                  <a:gd name="T25" fmla="*/ 20482091 h 460"/>
                  <a:gd name="T26" fmla="*/ 48120612 w 1891"/>
                  <a:gd name="T27" fmla="*/ 20482091 h 460"/>
                  <a:gd name="T28" fmla="*/ 71078510 w 1891"/>
                  <a:gd name="T29" fmla="*/ 22801028 h 460"/>
                  <a:gd name="T30" fmla="*/ 94036408 w 1891"/>
                  <a:gd name="T31" fmla="*/ 24990756 h 460"/>
                  <a:gd name="T32" fmla="*/ 115827071 w 1891"/>
                  <a:gd name="T33" fmla="*/ 24990756 h 460"/>
                  <a:gd name="T34" fmla="*/ 138525303 w 1891"/>
                  <a:gd name="T35" fmla="*/ 23960317 h 460"/>
                  <a:gd name="T36" fmla="*/ 138525303 w 1891"/>
                  <a:gd name="T37" fmla="*/ 23960317 h 460"/>
                  <a:gd name="T38" fmla="*/ 155776319 w 1891"/>
                  <a:gd name="T39" fmla="*/ 22801028 h 460"/>
                  <a:gd name="T40" fmla="*/ 171859741 w 1891"/>
                  <a:gd name="T41" fmla="*/ 20482091 h 460"/>
                  <a:gd name="T42" fmla="*/ 205064526 w 1891"/>
                  <a:gd name="T43" fmla="*/ 14814136 h 460"/>
                  <a:gd name="T44" fmla="*/ 205064526 w 1891"/>
                  <a:gd name="T45" fmla="*/ 14814136 h 460"/>
                  <a:gd name="T46" fmla="*/ 224520360 w 1891"/>
                  <a:gd name="T47" fmla="*/ 24990756 h 460"/>
                  <a:gd name="T48" fmla="*/ 245143428 w 1891"/>
                  <a:gd name="T49" fmla="*/ 34136937 h 460"/>
                  <a:gd name="T50" fmla="*/ 245143428 w 1891"/>
                  <a:gd name="T51" fmla="*/ 34136937 h 460"/>
                  <a:gd name="T52" fmla="*/ 229060006 w 1891"/>
                  <a:gd name="T53" fmla="*/ 40964181 h 460"/>
                  <a:gd name="T54" fmla="*/ 213106237 w 1891"/>
                  <a:gd name="T55" fmla="*/ 46632495 h 460"/>
                  <a:gd name="T56" fmla="*/ 195855221 w 1891"/>
                  <a:gd name="T57" fmla="*/ 50110362 h 460"/>
                  <a:gd name="T58" fmla="*/ 178734217 w 1891"/>
                  <a:gd name="T59" fmla="*/ 53459739 h 460"/>
                  <a:gd name="T60" fmla="*/ 178734217 w 1891"/>
                  <a:gd name="T61" fmla="*/ 53459739 h 460"/>
                  <a:gd name="T62" fmla="*/ 151236673 w 1891"/>
                  <a:gd name="T63" fmla="*/ 57968405 h 460"/>
                  <a:gd name="T64" fmla="*/ 121533952 w 1891"/>
                  <a:gd name="T65" fmla="*/ 59127694 h 460"/>
                  <a:gd name="T66" fmla="*/ 92869173 w 1891"/>
                  <a:gd name="T67" fmla="*/ 59127694 h 460"/>
                  <a:gd name="T68" fmla="*/ 64204394 w 1891"/>
                  <a:gd name="T69" fmla="*/ 55778317 h 460"/>
                  <a:gd name="T70" fmla="*/ 64204394 w 1891"/>
                  <a:gd name="T71" fmla="*/ 55778317 h 460"/>
                  <a:gd name="T72" fmla="*/ 51622677 w 1891"/>
                  <a:gd name="T73" fmla="*/ 53459739 h 460"/>
                  <a:gd name="T74" fmla="*/ 39041319 w 1891"/>
                  <a:gd name="T75" fmla="*/ 50110362 h 460"/>
                  <a:gd name="T76" fmla="*/ 26330309 w 1891"/>
                  <a:gd name="T77" fmla="*/ 45472847 h 460"/>
                  <a:gd name="T78" fmla="*/ 14916187 w 1891"/>
                  <a:gd name="T79" fmla="*/ 40964181 h 460"/>
                  <a:gd name="T80" fmla="*/ 14916187 w 1891"/>
                  <a:gd name="T81" fmla="*/ 40964181 h 460"/>
                  <a:gd name="T82" fmla="*/ 6874476 w 1891"/>
                  <a:gd name="T83" fmla="*/ 35296227 h 460"/>
                  <a:gd name="T84" fmla="*/ 3502064 w 1891"/>
                  <a:gd name="T85" fmla="*/ 30787561 h 460"/>
                  <a:gd name="T86" fmla="*/ 1167235 w 1891"/>
                  <a:gd name="T87" fmla="*/ 26150045 h 460"/>
                  <a:gd name="T88" fmla="*/ 1167235 w 1891"/>
                  <a:gd name="T89" fmla="*/ 26150045 h 460"/>
                  <a:gd name="T90" fmla="*/ 0 w 1891"/>
                  <a:gd name="T91" fmla="*/ 22801028 h 460"/>
                  <a:gd name="T92" fmla="*/ 1167235 w 1891"/>
                  <a:gd name="T93" fmla="*/ 19322802 h 460"/>
                  <a:gd name="T94" fmla="*/ 3502064 w 1891"/>
                  <a:gd name="T95" fmla="*/ 15973425 h 460"/>
                  <a:gd name="T96" fmla="*/ 5706881 w 1891"/>
                  <a:gd name="T97" fmla="*/ 12495558 h 46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891" h="460">
                    <a:moveTo>
                      <a:pt x="44" y="97"/>
                    </a:moveTo>
                    <a:lnTo>
                      <a:pt x="44" y="97"/>
                    </a:lnTo>
                    <a:lnTo>
                      <a:pt x="97" y="71"/>
                    </a:lnTo>
                    <a:lnTo>
                      <a:pt x="150" y="44"/>
                    </a:lnTo>
                    <a:lnTo>
                      <a:pt x="265" y="0"/>
                    </a:lnTo>
                    <a:lnTo>
                      <a:pt x="221" y="44"/>
                    </a:lnTo>
                    <a:lnTo>
                      <a:pt x="212" y="71"/>
                    </a:lnTo>
                    <a:lnTo>
                      <a:pt x="212" y="97"/>
                    </a:lnTo>
                    <a:lnTo>
                      <a:pt x="248" y="124"/>
                    </a:lnTo>
                    <a:lnTo>
                      <a:pt x="283" y="141"/>
                    </a:lnTo>
                    <a:lnTo>
                      <a:pt x="371" y="159"/>
                    </a:lnTo>
                    <a:lnTo>
                      <a:pt x="548" y="177"/>
                    </a:lnTo>
                    <a:lnTo>
                      <a:pt x="725" y="194"/>
                    </a:lnTo>
                    <a:lnTo>
                      <a:pt x="893" y="194"/>
                    </a:lnTo>
                    <a:lnTo>
                      <a:pt x="1068" y="186"/>
                    </a:lnTo>
                    <a:lnTo>
                      <a:pt x="1201" y="177"/>
                    </a:lnTo>
                    <a:lnTo>
                      <a:pt x="1325" y="159"/>
                    </a:lnTo>
                    <a:lnTo>
                      <a:pt x="1581" y="115"/>
                    </a:lnTo>
                    <a:lnTo>
                      <a:pt x="1731" y="194"/>
                    </a:lnTo>
                    <a:lnTo>
                      <a:pt x="1890" y="265"/>
                    </a:lnTo>
                    <a:lnTo>
                      <a:pt x="1766" y="318"/>
                    </a:lnTo>
                    <a:lnTo>
                      <a:pt x="1643" y="362"/>
                    </a:lnTo>
                    <a:lnTo>
                      <a:pt x="1510" y="389"/>
                    </a:lnTo>
                    <a:lnTo>
                      <a:pt x="1378" y="415"/>
                    </a:lnTo>
                    <a:lnTo>
                      <a:pt x="1166" y="450"/>
                    </a:lnTo>
                    <a:lnTo>
                      <a:pt x="937" y="459"/>
                    </a:lnTo>
                    <a:lnTo>
                      <a:pt x="716" y="459"/>
                    </a:lnTo>
                    <a:lnTo>
                      <a:pt x="495" y="433"/>
                    </a:lnTo>
                    <a:lnTo>
                      <a:pt x="398" y="415"/>
                    </a:lnTo>
                    <a:lnTo>
                      <a:pt x="301" y="389"/>
                    </a:lnTo>
                    <a:lnTo>
                      <a:pt x="203" y="353"/>
                    </a:lnTo>
                    <a:lnTo>
                      <a:pt x="115" y="318"/>
                    </a:lnTo>
                    <a:lnTo>
                      <a:pt x="53" y="274"/>
                    </a:lnTo>
                    <a:lnTo>
                      <a:pt x="27" y="239"/>
                    </a:lnTo>
                    <a:lnTo>
                      <a:pt x="9" y="203"/>
                    </a:lnTo>
                    <a:lnTo>
                      <a:pt x="0" y="177"/>
                    </a:lnTo>
                    <a:lnTo>
                      <a:pt x="9" y="150"/>
                    </a:lnTo>
                    <a:lnTo>
                      <a:pt x="27" y="124"/>
                    </a:lnTo>
                    <a:lnTo>
                      <a:pt x="44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79" name="Freeform 7"/>
              <p:cNvSpPr>
                <a:spLocks noChangeArrowheads="1"/>
              </p:cNvSpPr>
              <p:nvPr/>
            </p:nvSpPr>
            <p:spPr bwMode="gray">
              <a:xfrm>
                <a:off x="4730750" y="3143250"/>
                <a:ext cx="1400175" cy="212725"/>
              </a:xfrm>
              <a:custGeom>
                <a:avLst/>
                <a:gdLst>
                  <a:gd name="T0" fmla="*/ 45781185 w 3888"/>
                  <a:gd name="T1" fmla="*/ 10294742 h 593"/>
                  <a:gd name="T2" fmla="*/ 69903953 w 3888"/>
                  <a:gd name="T3" fmla="*/ 3474628 h 593"/>
                  <a:gd name="T4" fmla="*/ 95063888 w 3888"/>
                  <a:gd name="T5" fmla="*/ 0 h 593"/>
                  <a:gd name="T6" fmla="*/ 105439516 w 3888"/>
                  <a:gd name="T7" fmla="*/ 0 h 593"/>
                  <a:gd name="T8" fmla="*/ 115685138 w 3888"/>
                  <a:gd name="T9" fmla="*/ 3474628 h 593"/>
                  <a:gd name="T10" fmla="*/ 99732938 w 3888"/>
                  <a:gd name="T11" fmla="*/ 5662144 h 593"/>
                  <a:gd name="T12" fmla="*/ 69903953 w 3888"/>
                  <a:gd name="T13" fmla="*/ 13640587 h 593"/>
                  <a:gd name="T14" fmla="*/ 56156453 w 3888"/>
                  <a:gd name="T15" fmla="*/ 19302731 h 593"/>
                  <a:gd name="T16" fmla="*/ 46948358 w 3888"/>
                  <a:gd name="T17" fmla="*/ 26123204 h 593"/>
                  <a:gd name="T18" fmla="*/ 45781185 w 3888"/>
                  <a:gd name="T19" fmla="*/ 28439503 h 593"/>
                  <a:gd name="T20" fmla="*/ 49282703 w 3888"/>
                  <a:gd name="T21" fmla="*/ 35259617 h 593"/>
                  <a:gd name="T22" fmla="*/ 56156453 w 3888"/>
                  <a:gd name="T23" fmla="*/ 37575916 h 593"/>
                  <a:gd name="T24" fmla="*/ 95063888 w 3888"/>
                  <a:gd name="T25" fmla="*/ 47742234 h 593"/>
                  <a:gd name="T26" fmla="*/ 136306028 w 3888"/>
                  <a:gd name="T27" fmla="*/ 53404378 h 593"/>
                  <a:gd name="T28" fmla="*/ 166135013 w 3888"/>
                  <a:gd name="T29" fmla="*/ 55720677 h 593"/>
                  <a:gd name="T30" fmla="*/ 226830871 w 3888"/>
                  <a:gd name="T31" fmla="*/ 56878647 h 593"/>
                  <a:gd name="T32" fmla="*/ 316188181 w 3888"/>
                  <a:gd name="T33" fmla="*/ 55720677 h 593"/>
                  <a:gd name="T34" fmla="*/ 376884039 w 3888"/>
                  <a:gd name="T35" fmla="*/ 51216503 h 593"/>
                  <a:gd name="T36" fmla="*/ 444453286 w 3888"/>
                  <a:gd name="T37" fmla="*/ 40921761 h 593"/>
                  <a:gd name="T38" fmla="*/ 467408882 w 3888"/>
                  <a:gd name="T39" fmla="*/ 36417946 h 593"/>
                  <a:gd name="T40" fmla="*/ 488029772 w 3888"/>
                  <a:gd name="T41" fmla="*/ 27281174 h 593"/>
                  <a:gd name="T42" fmla="*/ 492569177 w 3888"/>
                  <a:gd name="T43" fmla="*/ 21619030 h 593"/>
                  <a:gd name="T44" fmla="*/ 494903522 w 3888"/>
                  <a:gd name="T45" fmla="*/ 13640587 h 593"/>
                  <a:gd name="T46" fmla="*/ 490364117 w 3888"/>
                  <a:gd name="T47" fmla="*/ 5662144 h 593"/>
                  <a:gd name="T48" fmla="*/ 494903522 w 3888"/>
                  <a:gd name="T49" fmla="*/ 9136772 h 593"/>
                  <a:gd name="T50" fmla="*/ 502944445 w 3888"/>
                  <a:gd name="T51" fmla="*/ 15956886 h 593"/>
                  <a:gd name="T52" fmla="*/ 504111617 w 3888"/>
                  <a:gd name="T53" fmla="*/ 21619030 h 593"/>
                  <a:gd name="T54" fmla="*/ 500609739 w 3888"/>
                  <a:gd name="T55" fmla="*/ 27281174 h 593"/>
                  <a:gd name="T56" fmla="*/ 491531650 w 3888"/>
                  <a:gd name="T57" fmla="*/ 35259617 h 593"/>
                  <a:gd name="T58" fmla="*/ 485695427 w 3888"/>
                  <a:gd name="T59" fmla="*/ 38734245 h 593"/>
                  <a:gd name="T60" fmla="*/ 450289510 w 3888"/>
                  <a:gd name="T61" fmla="*/ 52246049 h 593"/>
                  <a:gd name="T62" fmla="*/ 413586774 w 3888"/>
                  <a:gd name="T63" fmla="*/ 61382821 h 593"/>
                  <a:gd name="T64" fmla="*/ 386092134 w 3888"/>
                  <a:gd name="T65" fmla="*/ 65886636 h 593"/>
                  <a:gd name="T66" fmla="*/ 332140381 w 3888"/>
                  <a:gd name="T67" fmla="*/ 72707109 h 593"/>
                  <a:gd name="T68" fmla="*/ 277151100 w 3888"/>
                  <a:gd name="T69" fmla="*/ 76181378 h 593"/>
                  <a:gd name="T70" fmla="*/ 194796826 w 3888"/>
                  <a:gd name="T71" fmla="*/ 76181378 h 593"/>
                  <a:gd name="T72" fmla="*/ 153555046 w 3888"/>
                  <a:gd name="T73" fmla="*/ 73865079 h 593"/>
                  <a:gd name="T74" fmla="*/ 71071126 w 3888"/>
                  <a:gd name="T75" fmla="*/ 65886636 h 593"/>
                  <a:gd name="T76" fmla="*/ 29699340 w 3888"/>
                  <a:gd name="T77" fmla="*/ 59066522 h 593"/>
                  <a:gd name="T78" fmla="*/ 8040923 w 3888"/>
                  <a:gd name="T79" fmla="*/ 52246049 h 593"/>
                  <a:gd name="T80" fmla="*/ 2204699 w 3888"/>
                  <a:gd name="T81" fmla="*/ 47742234 h 593"/>
                  <a:gd name="T82" fmla="*/ 0 w 3888"/>
                  <a:gd name="T83" fmla="*/ 43238060 h 593"/>
                  <a:gd name="T84" fmla="*/ 2204699 w 3888"/>
                  <a:gd name="T85" fmla="*/ 35259617 h 593"/>
                  <a:gd name="T86" fmla="*/ 5706577 w 3888"/>
                  <a:gd name="T87" fmla="*/ 30755802 h 593"/>
                  <a:gd name="T88" fmla="*/ 23993122 w 3888"/>
                  <a:gd name="T89" fmla="*/ 19302731 h 593"/>
                  <a:gd name="T90" fmla="*/ 45781185 w 3888"/>
                  <a:gd name="T91" fmla="*/ 10294742 h 593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3888" h="593">
                    <a:moveTo>
                      <a:pt x="353" y="80"/>
                    </a:moveTo>
                    <a:lnTo>
                      <a:pt x="353" y="80"/>
                    </a:lnTo>
                    <a:lnTo>
                      <a:pt x="442" y="53"/>
                    </a:lnTo>
                    <a:lnTo>
                      <a:pt x="539" y="27"/>
                    </a:lnTo>
                    <a:lnTo>
                      <a:pt x="636" y="9"/>
                    </a:lnTo>
                    <a:lnTo>
                      <a:pt x="733" y="0"/>
                    </a:lnTo>
                    <a:lnTo>
                      <a:pt x="813" y="0"/>
                    </a:lnTo>
                    <a:lnTo>
                      <a:pt x="857" y="9"/>
                    </a:lnTo>
                    <a:lnTo>
                      <a:pt x="892" y="27"/>
                    </a:lnTo>
                    <a:lnTo>
                      <a:pt x="769" y="44"/>
                    </a:lnTo>
                    <a:lnTo>
                      <a:pt x="654" y="62"/>
                    </a:lnTo>
                    <a:lnTo>
                      <a:pt x="539" y="106"/>
                    </a:lnTo>
                    <a:lnTo>
                      <a:pt x="433" y="150"/>
                    </a:lnTo>
                    <a:lnTo>
                      <a:pt x="389" y="177"/>
                    </a:lnTo>
                    <a:lnTo>
                      <a:pt x="362" y="203"/>
                    </a:lnTo>
                    <a:lnTo>
                      <a:pt x="353" y="221"/>
                    </a:lnTo>
                    <a:lnTo>
                      <a:pt x="362" y="256"/>
                    </a:lnTo>
                    <a:lnTo>
                      <a:pt x="380" y="274"/>
                    </a:lnTo>
                    <a:lnTo>
                      <a:pt x="433" y="292"/>
                    </a:lnTo>
                    <a:lnTo>
                      <a:pt x="583" y="345"/>
                    </a:lnTo>
                    <a:lnTo>
                      <a:pt x="733" y="371"/>
                    </a:lnTo>
                    <a:lnTo>
                      <a:pt x="892" y="398"/>
                    </a:lnTo>
                    <a:lnTo>
                      <a:pt x="1051" y="415"/>
                    </a:lnTo>
                    <a:lnTo>
                      <a:pt x="1281" y="433"/>
                    </a:lnTo>
                    <a:lnTo>
                      <a:pt x="1511" y="442"/>
                    </a:lnTo>
                    <a:lnTo>
                      <a:pt x="1749" y="442"/>
                    </a:lnTo>
                    <a:lnTo>
                      <a:pt x="1979" y="442"/>
                    </a:lnTo>
                    <a:lnTo>
                      <a:pt x="2438" y="433"/>
                    </a:lnTo>
                    <a:lnTo>
                      <a:pt x="2906" y="398"/>
                    </a:lnTo>
                    <a:lnTo>
                      <a:pt x="3259" y="354"/>
                    </a:lnTo>
                    <a:lnTo>
                      <a:pt x="3427" y="318"/>
                    </a:lnTo>
                    <a:lnTo>
                      <a:pt x="3604" y="283"/>
                    </a:lnTo>
                    <a:lnTo>
                      <a:pt x="3710" y="239"/>
                    </a:lnTo>
                    <a:lnTo>
                      <a:pt x="3763" y="212"/>
                    </a:lnTo>
                    <a:lnTo>
                      <a:pt x="3798" y="168"/>
                    </a:lnTo>
                    <a:lnTo>
                      <a:pt x="3816" y="133"/>
                    </a:lnTo>
                    <a:lnTo>
                      <a:pt x="3816" y="106"/>
                    </a:lnTo>
                    <a:lnTo>
                      <a:pt x="3798" y="71"/>
                    </a:lnTo>
                    <a:lnTo>
                      <a:pt x="3781" y="44"/>
                    </a:lnTo>
                    <a:lnTo>
                      <a:pt x="3816" y="71"/>
                    </a:lnTo>
                    <a:lnTo>
                      <a:pt x="3852" y="97"/>
                    </a:lnTo>
                    <a:lnTo>
                      <a:pt x="3878" y="124"/>
                    </a:lnTo>
                    <a:lnTo>
                      <a:pt x="3887" y="150"/>
                    </a:lnTo>
                    <a:lnTo>
                      <a:pt x="3887" y="168"/>
                    </a:lnTo>
                    <a:lnTo>
                      <a:pt x="3860" y="212"/>
                    </a:lnTo>
                    <a:lnTo>
                      <a:pt x="3825" y="248"/>
                    </a:lnTo>
                    <a:lnTo>
                      <a:pt x="3790" y="274"/>
                    </a:lnTo>
                    <a:lnTo>
                      <a:pt x="3745" y="301"/>
                    </a:lnTo>
                    <a:lnTo>
                      <a:pt x="3613" y="362"/>
                    </a:lnTo>
                    <a:lnTo>
                      <a:pt x="3472" y="406"/>
                    </a:lnTo>
                    <a:lnTo>
                      <a:pt x="3330" y="442"/>
                    </a:lnTo>
                    <a:lnTo>
                      <a:pt x="3189" y="477"/>
                    </a:lnTo>
                    <a:lnTo>
                      <a:pt x="2977" y="512"/>
                    </a:lnTo>
                    <a:lnTo>
                      <a:pt x="2773" y="539"/>
                    </a:lnTo>
                    <a:lnTo>
                      <a:pt x="2561" y="565"/>
                    </a:lnTo>
                    <a:lnTo>
                      <a:pt x="2349" y="583"/>
                    </a:lnTo>
                    <a:lnTo>
                      <a:pt x="2137" y="592"/>
                    </a:lnTo>
                    <a:lnTo>
                      <a:pt x="1926" y="592"/>
                    </a:lnTo>
                    <a:lnTo>
                      <a:pt x="1502" y="592"/>
                    </a:lnTo>
                    <a:lnTo>
                      <a:pt x="1184" y="574"/>
                    </a:lnTo>
                    <a:lnTo>
                      <a:pt x="866" y="548"/>
                    </a:lnTo>
                    <a:lnTo>
                      <a:pt x="548" y="512"/>
                    </a:lnTo>
                    <a:lnTo>
                      <a:pt x="229" y="459"/>
                    </a:lnTo>
                    <a:lnTo>
                      <a:pt x="115" y="433"/>
                    </a:lnTo>
                    <a:lnTo>
                      <a:pt x="62" y="406"/>
                    </a:lnTo>
                    <a:lnTo>
                      <a:pt x="17" y="371"/>
                    </a:lnTo>
                    <a:lnTo>
                      <a:pt x="9" y="354"/>
                    </a:lnTo>
                    <a:lnTo>
                      <a:pt x="0" y="336"/>
                    </a:lnTo>
                    <a:lnTo>
                      <a:pt x="0" y="301"/>
                    </a:lnTo>
                    <a:lnTo>
                      <a:pt x="17" y="274"/>
                    </a:lnTo>
                    <a:lnTo>
                      <a:pt x="44" y="239"/>
                    </a:lnTo>
                    <a:lnTo>
                      <a:pt x="115" y="186"/>
                    </a:lnTo>
                    <a:lnTo>
                      <a:pt x="185" y="150"/>
                    </a:lnTo>
                    <a:lnTo>
                      <a:pt x="265" y="115"/>
                    </a:lnTo>
                    <a:lnTo>
                      <a:pt x="353" y="80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80" name="Freeform 8"/>
              <p:cNvSpPr>
                <a:spLocks noChangeArrowheads="1"/>
              </p:cNvSpPr>
              <p:nvPr/>
            </p:nvSpPr>
            <p:spPr bwMode="gray">
              <a:xfrm>
                <a:off x="5002213" y="3263900"/>
                <a:ext cx="1217612" cy="190500"/>
              </a:xfrm>
              <a:custGeom>
                <a:avLst/>
                <a:gdLst>
                  <a:gd name="T0" fmla="*/ 387622319 w 3384"/>
                  <a:gd name="T1" fmla="*/ 27285627 h 531"/>
                  <a:gd name="T2" fmla="*/ 387622319 w 3384"/>
                  <a:gd name="T3" fmla="*/ 27285627 h 531"/>
                  <a:gd name="T4" fmla="*/ 401475534 w 3384"/>
                  <a:gd name="T5" fmla="*/ 22652280 h 531"/>
                  <a:gd name="T6" fmla="*/ 415198856 w 3384"/>
                  <a:gd name="T7" fmla="*/ 16989299 h 531"/>
                  <a:gd name="T8" fmla="*/ 426592019 w 3384"/>
                  <a:gd name="T9" fmla="*/ 10167893 h 531"/>
                  <a:gd name="T10" fmla="*/ 432288241 w 3384"/>
                  <a:gd name="T11" fmla="*/ 5662980 h 531"/>
                  <a:gd name="T12" fmla="*/ 437984823 w 3384"/>
                  <a:gd name="T13" fmla="*/ 0 h 531"/>
                  <a:gd name="T14" fmla="*/ 437984823 w 3384"/>
                  <a:gd name="T15" fmla="*/ 0 h 531"/>
                  <a:gd name="T16" fmla="*/ 436819744 w 3384"/>
                  <a:gd name="T17" fmla="*/ 5662980 h 531"/>
                  <a:gd name="T18" fmla="*/ 434618759 w 3384"/>
                  <a:gd name="T19" fmla="*/ 11326319 h 531"/>
                  <a:gd name="T20" fmla="*/ 431123162 w 3384"/>
                  <a:gd name="T21" fmla="*/ 15830873 h 531"/>
                  <a:gd name="T22" fmla="*/ 427757098 w 3384"/>
                  <a:gd name="T23" fmla="*/ 20464220 h 531"/>
                  <a:gd name="T24" fmla="*/ 418564919 w 3384"/>
                  <a:gd name="T25" fmla="*/ 27285627 h 531"/>
                  <a:gd name="T26" fmla="*/ 409372740 w 3384"/>
                  <a:gd name="T27" fmla="*/ 32948966 h 531"/>
                  <a:gd name="T28" fmla="*/ 409372740 w 3384"/>
                  <a:gd name="T29" fmla="*/ 32948966 h 531"/>
                  <a:gd name="T30" fmla="*/ 389952837 w 3384"/>
                  <a:gd name="T31" fmla="*/ 42087226 h 531"/>
                  <a:gd name="T32" fmla="*/ 370532933 w 3384"/>
                  <a:gd name="T33" fmla="*/ 47750206 h 531"/>
                  <a:gd name="T34" fmla="*/ 348782511 w 3384"/>
                  <a:gd name="T35" fmla="*/ 53413186 h 531"/>
                  <a:gd name="T36" fmla="*/ 328197528 w 3384"/>
                  <a:gd name="T37" fmla="*/ 56759672 h 531"/>
                  <a:gd name="T38" fmla="*/ 328197528 w 3384"/>
                  <a:gd name="T39" fmla="*/ 56759672 h 531"/>
                  <a:gd name="T40" fmla="*/ 283531605 w 3384"/>
                  <a:gd name="T41" fmla="*/ 62422653 h 531"/>
                  <a:gd name="T42" fmla="*/ 238994855 w 3384"/>
                  <a:gd name="T43" fmla="*/ 65897932 h 531"/>
                  <a:gd name="T44" fmla="*/ 194328932 w 3384"/>
                  <a:gd name="T45" fmla="*/ 68214427 h 531"/>
                  <a:gd name="T46" fmla="*/ 149792542 w 3384"/>
                  <a:gd name="T47" fmla="*/ 67056000 h 531"/>
                  <a:gd name="T48" fmla="*/ 149792542 w 3384"/>
                  <a:gd name="T49" fmla="*/ 67056000 h 531"/>
                  <a:gd name="T50" fmla="*/ 118979475 w 3384"/>
                  <a:gd name="T51" fmla="*/ 65897932 h 531"/>
                  <a:gd name="T52" fmla="*/ 88037234 w 3384"/>
                  <a:gd name="T53" fmla="*/ 64739506 h 531"/>
                  <a:gd name="T54" fmla="*/ 58389245 w 3384"/>
                  <a:gd name="T55" fmla="*/ 61393020 h 531"/>
                  <a:gd name="T56" fmla="*/ 27447004 w 3384"/>
                  <a:gd name="T57" fmla="*/ 56759672 h 531"/>
                  <a:gd name="T58" fmla="*/ 27447004 w 3384"/>
                  <a:gd name="T59" fmla="*/ 56759672 h 531"/>
                  <a:gd name="T60" fmla="*/ 13723322 w 3384"/>
                  <a:gd name="T61" fmla="*/ 52254760 h 531"/>
                  <a:gd name="T62" fmla="*/ 5696582 w 3384"/>
                  <a:gd name="T63" fmla="*/ 49938266 h 531"/>
                  <a:gd name="T64" fmla="*/ 0 w 3384"/>
                  <a:gd name="T65" fmla="*/ 46591780 h 531"/>
                  <a:gd name="T66" fmla="*/ 0 w 3384"/>
                  <a:gd name="T67" fmla="*/ 46591780 h 531"/>
                  <a:gd name="T68" fmla="*/ 26281565 w 3384"/>
                  <a:gd name="T69" fmla="*/ 49938266 h 531"/>
                  <a:gd name="T70" fmla="*/ 53728569 w 3384"/>
                  <a:gd name="T71" fmla="*/ 53413186 h 531"/>
                  <a:gd name="T72" fmla="*/ 81175573 w 3384"/>
                  <a:gd name="T73" fmla="*/ 54571613 h 531"/>
                  <a:gd name="T74" fmla="*/ 107457138 w 3384"/>
                  <a:gd name="T75" fmla="*/ 55601246 h 531"/>
                  <a:gd name="T76" fmla="*/ 107457138 w 3384"/>
                  <a:gd name="T77" fmla="*/ 55601246 h 531"/>
                  <a:gd name="T78" fmla="*/ 152123060 w 3384"/>
                  <a:gd name="T79" fmla="*/ 56759672 h 531"/>
                  <a:gd name="T80" fmla="*/ 196659450 w 3384"/>
                  <a:gd name="T81" fmla="*/ 55601246 h 531"/>
                  <a:gd name="T82" fmla="*/ 241195840 w 3384"/>
                  <a:gd name="T83" fmla="*/ 52254760 h 531"/>
                  <a:gd name="T84" fmla="*/ 285861763 w 3384"/>
                  <a:gd name="T85" fmla="*/ 47750206 h 531"/>
                  <a:gd name="T86" fmla="*/ 285861763 w 3384"/>
                  <a:gd name="T87" fmla="*/ 47750206 h 531"/>
                  <a:gd name="T88" fmla="*/ 312143688 w 3384"/>
                  <a:gd name="T89" fmla="*/ 44274927 h 531"/>
                  <a:gd name="T90" fmla="*/ 337389347 w 3384"/>
                  <a:gd name="T91" fmla="*/ 39770373 h 531"/>
                  <a:gd name="T92" fmla="*/ 362505833 w 3384"/>
                  <a:gd name="T93" fmla="*/ 34107393 h 531"/>
                  <a:gd name="T94" fmla="*/ 387622319 w 3384"/>
                  <a:gd name="T95" fmla="*/ 27285627 h 531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384" h="531">
                    <a:moveTo>
                      <a:pt x="2994" y="212"/>
                    </a:moveTo>
                    <a:lnTo>
                      <a:pt x="2994" y="212"/>
                    </a:lnTo>
                    <a:lnTo>
                      <a:pt x="3101" y="176"/>
                    </a:lnTo>
                    <a:lnTo>
                      <a:pt x="3207" y="132"/>
                    </a:lnTo>
                    <a:lnTo>
                      <a:pt x="3295" y="79"/>
                    </a:lnTo>
                    <a:lnTo>
                      <a:pt x="3339" y="44"/>
                    </a:lnTo>
                    <a:lnTo>
                      <a:pt x="3383" y="0"/>
                    </a:lnTo>
                    <a:lnTo>
                      <a:pt x="3374" y="44"/>
                    </a:lnTo>
                    <a:lnTo>
                      <a:pt x="3357" y="88"/>
                    </a:lnTo>
                    <a:lnTo>
                      <a:pt x="3330" y="123"/>
                    </a:lnTo>
                    <a:lnTo>
                      <a:pt x="3304" y="159"/>
                    </a:lnTo>
                    <a:lnTo>
                      <a:pt x="3233" y="212"/>
                    </a:lnTo>
                    <a:lnTo>
                      <a:pt x="3162" y="256"/>
                    </a:lnTo>
                    <a:lnTo>
                      <a:pt x="3012" y="327"/>
                    </a:lnTo>
                    <a:lnTo>
                      <a:pt x="2862" y="371"/>
                    </a:lnTo>
                    <a:lnTo>
                      <a:pt x="2694" y="415"/>
                    </a:lnTo>
                    <a:lnTo>
                      <a:pt x="2535" y="441"/>
                    </a:lnTo>
                    <a:lnTo>
                      <a:pt x="2190" y="485"/>
                    </a:lnTo>
                    <a:lnTo>
                      <a:pt x="1846" y="512"/>
                    </a:lnTo>
                    <a:lnTo>
                      <a:pt x="1501" y="530"/>
                    </a:lnTo>
                    <a:lnTo>
                      <a:pt x="1157" y="521"/>
                    </a:lnTo>
                    <a:lnTo>
                      <a:pt x="919" y="512"/>
                    </a:lnTo>
                    <a:lnTo>
                      <a:pt x="680" y="503"/>
                    </a:lnTo>
                    <a:lnTo>
                      <a:pt x="451" y="477"/>
                    </a:lnTo>
                    <a:lnTo>
                      <a:pt x="212" y="441"/>
                    </a:lnTo>
                    <a:lnTo>
                      <a:pt x="106" y="406"/>
                    </a:lnTo>
                    <a:lnTo>
                      <a:pt x="44" y="388"/>
                    </a:lnTo>
                    <a:lnTo>
                      <a:pt x="0" y="362"/>
                    </a:lnTo>
                    <a:lnTo>
                      <a:pt x="203" y="388"/>
                    </a:lnTo>
                    <a:lnTo>
                      <a:pt x="415" y="415"/>
                    </a:lnTo>
                    <a:lnTo>
                      <a:pt x="627" y="424"/>
                    </a:lnTo>
                    <a:lnTo>
                      <a:pt x="830" y="432"/>
                    </a:lnTo>
                    <a:lnTo>
                      <a:pt x="1175" y="441"/>
                    </a:lnTo>
                    <a:lnTo>
                      <a:pt x="1519" y="432"/>
                    </a:lnTo>
                    <a:lnTo>
                      <a:pt x="1863" y="406"/>
                    </a:lnTo>
                    <a:lnTo>
                      <a:pt x="2208" y="371"/>
                    </a:lnTo>
                    <a:lnTo>
                      <a:pt x="2411" y="344"/>
                    </a:lnTo>
                    <a:lnTo>
                      <a:pt x="2606" y="309"/>
                    </a:lnTo>
                    <a:lnTo>
                      <a:pt x="2800" y="265"/>
                    </a:lnTo>
                    <a:lnTo>
                      <a:pt x="2994" y="212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81" name="Freeform 9"/>
              <p:cNvSpPr>
                <a:spLocks noChangeArrowheads="1"/>
              </p:cNvSpPr>
              <p:nvPr/>
            </p:nvSpPr>
            <p:spPr bwMode="gray">
              <a:xfrm>
                <a:off x="4686300" y="3584575"/>
                <a:ext cx="201613" cy="792163"/>
              </a:xfrm>
              <a:custGeom>
                <a:avLst/>
                <a:gdLst>
                  <a:gd name="T0" fmla="*/ 35770048 w 558"/>
                  <a:gd name="T1" fmla="*/ 174153019 h 2199"/>
                  <a:gd name="T2" fmla="*/ 35770048 w 558"/>
                  <a:gd name="T3" fmla="*/ 174153019 h 2199"/>
                  <a:gd name="T4" fmla="*/ 36945040 w 558"/>
                  <a:gd name="T5" fmla="*/ 0 h 2199"/>
                  <a:gd name="T6" fmla="*/ 36945040 w 558"/>
                  <a:gd name="T7" fmla="*/ 0 h 2199"/>
                  <a:gd name="T8" fmla="*/ 72715089 w 558"/>
                  <a:gd name="T9" fmla="*/ 0 h 2199"/>
                  <a:gd name="T10" fmla="*/ 72715089 w 558"/>
                  <a:gd name="T11" fmla="*/ 0 h 2199"/>
                  <a:gd name="T12" fmla="*/ 72715089 w 558"/>
                  <a:gd name="T13" fmla="*/ 194786722 h 2199"/>
                  <a:gd name="T14" fmla="*/ 72715089 w 558"/>
                  <a:gd name="T15" fmla="*/ 194786722 h 2199"/>
                  <a:gd name="T16" fmla="*/ 72715089 w 558"/>
                  <a:gd name="T17" fmla="*/ 208412718 h 2199"/>
                  <a:gd name="T18" fmla="*/ 71540097 w 558"/>
                  <a:gd name="T19" fmla="*/ 222168400 h 2199"/>
                  <a:gd name="T20" fmla="*/ 68015121 w 558"/>
                  <a:gd name="T21" fmla="*/ 235924081 h 2199"/>
                  <a:gd name="T22" fmla="*/ 65795933 w 558"/>
                  <a:gd name="T23" fmla="*/ 242802102 h 2199"/>
                  <a:gd name="T24" fmla="*/ 63445949 w 558"/>
                  <a:gd name="T25" fmla="*/ 248511872 h 2199"/>
                  <a:gd name="T26" fmla="*/ 63445949 w 558"/>
                  <a:gd name="T27" fmla="*/ 248511872 h 2199"/>
                  <a:gd name="T28" fmla="*/ 58876777 w 558"/>
                  <a:gd name="T29" fmla="*/ 255389893 h 2199"/>
                  <a:gd name="T30" fmla="*/ 54177171 w 558"/>
                  <a:gd name="T31" fmla="*/ 261229708 h 2199"/>
                  <a:gd name="T32" fmla="*/ 49607999 w 558"/>
                  <a:gd name="T33" fmla="*/ 265771587 h 2199"/>
                  <a:gd name="T34" fmla="*/ 43863835 w 558"/>
                  <a:gd name="T35" fmla="*/ 270313466 h 2199"/>
                  <a:gd name="T36" fmla="*/ 31200876 w 558"/>
                  <a:gd name="T37" fmla="*/ 279527269 h 2199"/>
                  <a:gd name="T38" fmla="*/ 17362926 w 558"/>
                  <a:gd name="T39" fmla="*/ 285237399 h 2199"/>
                  <a:gd name="T40" fmla="*/ 17362926 w 558"/>
                  <a:gd name="T41" fmla="*/ 285237399 h 2199"/>
                  <a:gd name="T42" fmla="*/ 0 w 558"/>
                  <a:gd name="T43" fmla="*/ 265771587 h 2199"/>
                  <a:gd name="T44" fmla="*/ 0 w 558"/>
                  <a:gd name="T45" fmla="*/ 265771587 h 2199"/>
                  <a:gd name="T46" fmla="*/ 0 w 558"/>
                  <a:gd name="T47" fmla="*/ 265771587 h 2199"/>
                  <a:gd name="T48" fmla="*/ 11488328 w 558"/>
                  <a:gd name="T49" fmla="*/ 258893566 h 2199"/>
                  <a:gd name="T50" fmla="*/ 20757106 w 558"/>
                  <a:gd name="T51" fmla="*/ 249680123 h 2199"/>
                  <a:gd name="T52" fmla="*/ 25326278 w 558"/>
                  <a:gd name="T53" fmla="*/ 245137884 h 2199"/>
                  <a:gd name="T54" fmla="*/ 28850893 w 558"/>
                  <a:gd name="T55" fmla="*/ 239428115 h 2199"/>
                  <a:gd name="T56" fmla="*/ 32245073 w 558"/>
                  <a:gd name="T57" fmla="*/ 233717985 h 2199"/>
                  <a:gd name="T58" fmla="*/ 33420065 w 558"/>
                  <a:gd name="T59" fmla="*/ 226840324 h 2199"/>
                  <a:gd name="T60" fmla="*/ 33420065 w 558"/>
                  <a:gd name="T61" fmla="*/ 226840324 h 2199"/>
                  <a:gd name="T62" fmla="*/ 35770048 w 558"/>
                  <a:gd name="T63" fmla="*/ 214252533 h 2199"/>
                  <a:gd name="T64" fmla="*/ 35770048 w 558"/>
                  <a:gd name="T65" fmla="*/ 200496491 h 2199"/>
                  <a:gd name="T66" fmla="*/ 35770048 w 558"/>
                  <a:gd name="T67" fmla="*/ 174153019 h 219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558" h="2199">
                    <a:moveTo>
                      <a:pt x="274" y="1342"/>
                    </a:moveTo>
                    <a:lnTo>
                      <a:pt x="274" y="1342"/>
                    </a:lnTo>
                    <a:lnTo>
                      <a:pt x="283" y="0"/>
                    </a:lnTo>
                    <a:lnTo>
                      <a:pt x="557" y="0"/>
                    </a:lnTo>
                    <a:lnTo>
                      <a:pt x="557" y="1501"/>
                    </a:lnTo>
                    <a:lnTo>
                      <a:pt x="557" y="1606"/>
                    </a:lnTo>
                    <a:lnTo>
                      <a:pt x="548" y="1712"/>
                    </a:lnTo>
                    <a:lnTo>
                      <a:pt x="521" y="1818"/>
                    </a:lnTo>
                    <a:lnTo>
                      <a:pt x="504" y="1871"/>
                    </a:lnTo>
                    <a:lnTo>
                      <a:pt x="486" y="1915"/>
                    </a:lnTo>
                    <a:lnTo>
                      <a:pt x="451" y="1968"/>
                    </a:lnTo>
                    <a:lnTo>
                      <a:pt x="415" y="2013"/>
                    </a:lnTo>
                    <a:lnTo>
                      <a:pt x="380" y="2048"/>
                    </a:lnTo>
                    <a:lnTo>
                      <a:pt x="336" y="2083"/>
                    </a:lnTo>
                    <a:lnTo>
                      <a:pt x="239" y="2154"/>
                    </a:lnTo>
                    <a:lnTo>
                      <a:pt x="133" y="2198"/>
                    </a:lnTo>
                    <a:lnTo>
                      <a:pt x="0" y="2048"/>
                    </a:lnTo>
                    <a:lnTo>
                      <a:pt x="88" y="1995"/>
                    </a:lnTo>
                    <a:lnTo>
                      <a:pt x="159" y="1924"/>
                    </a:lnTo>
                    <a:lnTo>
                      <a:pt x="194" y="1889"/>
                    </a:lnTo>
                    <a:lnTo>
                      <a:pt x="221" y="1845"/>
                    </a:lnTo>
                    <a:lnTo>
                      <a:pt x="247" y="1801"/>
                    </a:lnTo>
                    <a:lnTo>
                      <a:pt x="256" y="1748"/>
                    </a:lnTo>
                    <a:lnTo>
                      <a:pt x="274" y="1651"/>
                    </a:lnTo>
                    <a:lnTo>
                      <a:pt x="274" y="1545"/>
                    </a:lnTo>
                    <a:lnTo>
                      <a:pt x="274" y="1342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82" name="Freeform 10"/>
              <p:cNvSpPr>
                <a:spLocks noChangeArrowheads="1"/>
              </p:cNvSpPr>
              <p:nvPr/>
            </p:nvSpPr>
            <p:spPr bwMode="gray">
              <a:xfrm>
                <a:off x="4956175" y="3740150"/>
                <a:ext cx="363538" cy="481013"/>
              </a:xfrm>
              <a:custGeom>
                <a:avLst/>
                <a:gdLst>
                  <a:gd name="T0" fmla="*/ 8048277 w 1009"/>
                  <a:gd name="T1" fmla="*/ 13781708 h 1334"/>
                  <a:gd name="T2" fmla="*/ 45953869 w 1009"/>
                  <a:gd name="T3" fmla="*/ 2340161 h 1334"/>
                  <a:gd name="T4" fmla="*/ 74642386 w 1009"/>
                  <a:gd name="T5" fmla="*/ 0 h 1334"/>
                  <a:gd name="T6" fmla="*/ 84897472 w 1009"/>
                  <a:gd name="T7" fmla="*/ 1170080 h 1334"/>
                  <a:gd name="T8" fmla="*/ 104369274 w 1009"/>
                  <a:gd name="T9" fmla="*/ 5720593 h 1334"/>
                  <a:gd name="T10" fmla="*/ 116961236 w 1009"/>
                  <a:gd name="T11" fmla="*/ 13781708 h 1334"/>
                  <a:gd name="T12" fmla="*/ 120466189 w 1009"/>
                  <a:gd name="T13" fmla="*/ 18332581 h 1334"/>
                  <a:gd name="T14" fmla="*/ 128514466 w 1009"/>
                  <a:gd name="T15" fmla="*/ 33284369 h 1334"/>
                  <a:gd name="T16" fmla="*/ 130851342 w 1009"/>
                  <a:gd name="T17" fmla="*/ 50576678 h 1334"/>
                  <a:gd name="T18" fmla="*/ 130851342 w 1009"/>
                  <a:gd name="T19" fmla="*/ 169932806 h 1334"/>
                  <a:gd name="T20" fmla="*/ 104369274 w 1009"/>
                  <a:gd name="T21" fmla="*/ 169932806 h 1334"/>
                  <a:gd name="T22" fmla="*/ 100994387 w 1009"/>
                  <a:gd name="T23" fmla="*/ 151600586 h 1334"/>
                  <a:gd name="T24" fmla="*/ 94114187 w 1009"/>
                  <a:gd name="T25" fmla="*/ 157321179 h 1334"/>
                  <a:gd name="T26" fmla="*/ 76849195 w 1009"/>
                  <a:gd name="T27" fmla="*/ 167592646 h 1334"/>
                  <a:gd name="T28" fmla="*/ 67632480 w 1009"/>
                  <a:gd name="T29" fmla="*/ 171103247 h 1334"/>
                  <a:gd name="T30" fmla="*/ 45953869 w 1009"/>
                  <a:gd name="T31" fmla="*/ 173313239 h 1334"/>
                  <a:gd name="T32" fmla="*/ 24145192 w 1009"/>
                  <a:gd name="T33" fmla="*/ 168762726 h 1334"/>
                  <a:gd name="T34" fmla="*/ 16096915 w 1009"/>
                  <a:gd name="T35" fmla="*/ 164212213 h 1334"/>
                  <a:gd name="T36" fmla="*/ 4543324 w 1009"/>
                  <a:gd name="T37" fmla="*/ 151600586 h 1334"/>
                  <a:gd name="T38" fmla="*/ 1168438 w 1009"/>
                  <a:gd name="T39" fmla="*/ 142369391 h 1334"/>
                  <a:gd name="T40" fmla="*/ 0 w 1009"/>
                  <a:gd name="T41" fmla="*/ 124036810 h 1334"/>
                  <a:gd name="T42" fmla="*/ 2336515 w 1009"/>
                  <a:gd name="T43" fmla="*/ 111425183 h 1334"/>
                  <a:gd name="T44" fmla="*/ 6880200 w 1009"/>
                  <a:gd name="T45" fmla="*/ 98683387 h 1334"/>
                  <a:gd name="T46" fmla="*/ 11423524 w 1009"/>
                  <a:gd name="T47" fmla="*/ 94132874 h 1334"/>
                  <a:gd name="T48" fmla="*/ 19471801 w 1009"/>
                  <a:gd name="T49" fmla="*/ 86071759 h 1334"/>
                  <a:gd name="T50" fmla="*/ 41280479 w 1009"/>
                  <a:gd name="T51" fmla="*/ 75800293 h 1334"/>
                  <a:gd name="T52" fmla="*/ 52833709 w 1009"/>
                  <a:gd name="T53" fmla="*/ 72289691 h 1334"/>
                  <a:gd name="T54" fmla="*/ 74642386 w 1009"/>
                  <a:gd name="T55" fmla="*/ 70079339 h 1334"/>
                  <a:gd name="T56" fmla="*/ 96320996 w 1009"/>
                  <a:gd name="T57" fmla="*/ 70079339 h 1334"/>
                  <a:gd name="T58" fmla="*/ 95282625 w 1009"/>
                  <a:gd name="T59" fmla="*/ 44856085 h 1334"/>
                  <a:gd name="T60" fmla="*/ 91777672 w 1009"/>
                  <a:gd name="T61" fmla="*/ 36794970 h 1334"/>
                  <a:gd name="T62" fmla="*/ 87233988 w 1009"/>
                  <a:gd name="T63" fmla="*/ 32114288 h 1334"/>
                  <a:gd name="T64" fmla="*/ 75680757 w 1009"/>
                  <a:gd name="T65" fmla="*/ 26393695 h 1334"/>
                  <a:gd name="T66" fmla="*/ 68800918 w 1009"/>
                  <a:gd name="T67" fmla="*/ 25223254 h 1334"/>
                  <a:gd name="T68" fmla="*/ 40112041 w 1009"/>
                  <a:gd name="T69" fmla="*/ 27563776 h 1334"/>
                  <a:gd name="T70" fmla="*/ 13760039 w 1009"/>
                  <a:gd name="T71" fmla="*/ 34454810 h 1334"/>
                  <a:gd name="T72" fmla="*/ 8048277 w 1009"/>
                  <a:gd name="T73" fmla="*/ 13781708 h 1334"/>
                  <a:gd name="T74" fmla="*/ 52833709 w 1009"/>
                  <a:gd name="T75" fmla="*/ 95302954 h 1334"/>
                  <a:gd name="T76" fmla="*/ 41280479 w 1009"/>
                  <a:gd name="T77" fmla="*/ 102193628 h 1334"/>
                  <a:gd name="T78" fmla="*/ 35568716 w 1009"/>
                  <a:gd name="T79" fmla="*/ 112465094 h 1334"/>
                  <a:gd name="T80" fmla="*/ 34400279 w 1009"/>
                  <a:gd name="T81" fmla="*/ 119356128 h 1334"/>
                  <a:gd name="T82" fmla="*/ 35568716 w 1009"/>
                  <a:gd name="T83" fmla="*/ 133137836 h 1334"/>
                  <a:gd name="T84" fmla="*/ 39073670 w 1009"/>
                  <a:gd name="T85" fmla="*/ 138988598 h 1334"/>
                  <a:gd name="T86" fmla="*/ 50497194 w 1009"/>
                  <a:gd name="T87" fmla="*/ 146919904 h 1334"/>
                  <a:gd name="T88" fmla="*/ 64257233 w 1009"/>
                  <a:gd name="T89" fmla="*/ 146919904 h 1334"/>
                  <a:gd name="T90" fmla="*/ 73473948 w 1009"/>
                  <a:gd name="T91" fmla="*/ 145749824 h 1334"/>
                  <a:gd name="T92" fmla="*/ 89440797 w 1009"/>
                  <a:gd name="T93" fmla="*/ 136648437 h 1334"/>
                  <a:gd name="T94" fmla="*/ 96320996 w 1009"/>
                  <a:gd name="T95" fmla="*/ 130927844 h 1334"/>
                  <a:gd name="T96" fmla="*/ 96320996 w 1009"/>
                  <a:gd name="T97" fmla="*/ 91922522 h 1334"/>
                  <a:gd name="T98" fmla="*/ 63089156 w 1009"/>
                  <a:gd name="T99" fmla="*/ 92962433 h 133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009" h="1334">
                    <a:moveTo>
                      <a:pt x="62" y="106"/>
                    </a:moveTo>
                    <a:lnTo>
                      <a:pt x="62" y="106"/>
                    </a:lnTo>
                    <a:lnTo>
                      <a:pt x="203" y="53"/>
                    </a:lnTo>
                    <a:lnTo>
                      <a:pt x="354" y="18"/>
                    </a:lnTo>
                    <a:lnTo>
                      <a:pt x="504" y="0"/>
                    </a:lnTo>
                    <a:lnTo>
                      <a:pt x="575" y="0"/>
                    </a:lnTo>
                    <a:lnTo>
                      <a:pt x="654" y="9"/>
                    </a:lnTo>
                    <a:lnTo>
                      <a:pt x="734" y="18"/>
                    </a:lnTo>
                    <a:lnTo>
                      <a:pt x="804" y="44"/>
                    </a:lnTo>
                    <a:lnTo>
                      <a:pt x="875" y="88"/>
                    </a:lnTo>
                    <a:lnTo>
                      <a:pt x="901" y="106"/>
                    </a:lnTo>
                    <a:lnTo>
                      <a:pt x="928" y="141"/>
                    </a:lnTo>
                    <a:lnTo>
                      <a:pt x="963" y="194"/>
                    </a:lnTo>
                    <a:lnTo>
                      <a:pt x="990" y="256"/>
                    </a:lnTo>
                    <a:lnTo>
                      <a:pt x="1008" y="327"/>
                    </a:lnTo>
                    <a:lnTo>
                      <a:pt x="1008" y="389"/>
                    </a:lnTo>
                    <a:lnTo>
                      <a:pt x="1008" y="1307"/>
                    </a:lnTo>
                    <a:lnTo>
                      <a:pt x="804" y="1307"/>
                    </a:lnTo>
                    <a:lnTo>
                      <a:pt x="778" y="1166"/>
                    </a:lnTo>
                    <a:lnTo>
                      <a:pt x="725" y="1210"/>
                    </a:lnTo>
                    <a:lnTo>
                      <a:pt x="663" y="1254"/>
                    </a:lnTo>
                    <a:lnTo>
                      <a:pt x="592" y="1289"/>
                    </a:lnTo>
                    <a:lnTo>
                      <a:pt x="521" y="1316"/>
                    </a:lnTo>
                    <a:lnTo>
                      <a:pt x="442" y="1325"/>
                    </a:lnTo>
                    <a:lnTo>
                      <a:pt x="354" y="1333"/>
                    </a:lnTo>
                    <a:lnTo>
                      <a:pt x="265" y="1316"/>
                    </a:lnTo>
                    <a:lnTo>
                      <a:pt x="186" y="1298"/>
                    </a:lnTo>
                    <a:lnTo>
                      <a:pt x="124" y="1263"/>
                    </a:lnTo>
                    <a:lnTo>
                      <a:pt x="80" y="1219"/>
                    </a:lnTo>
                    <a:lnTo>
                      <a:pt x="35" y="1166"/>
                    </a:lnTo>
                    <a:lnTo>
                      <a:pt x="9" y="1095"/>
                    </a:lnTo>
                    <a:lnTo>
                      <a:pt x="0" y="998"/>
                    </a:lnTo>
                    <a:lnTo>
                      <a:pt x="0" y="954"/>
                    </a:lnTo>
                    <a:lnTo>
                      <a:pt x="0" y="901"/>
                    </a:lnTo>
                    <a:lnTo>
                      <a:pt x="18" y="857"/>
                    </a:lnTo>
                    <a:lnTo>
                      <a:pt x="35" y="804"/>
                    </a:lnTo>
                    <a:lnTo>
                      <a:pt x="53" y="759"/>
                    </a:lnTo>
                    <a:lnTo>
                      <a:pt x="88" y="724"/>
                    </a:lnTo>
                    <a:lnTo>
                      <a:pt x="115" y="689"/>
                    </a:lnTo>
                    <a:lnTo>
                      <a:pt x="150" y="662"/>
                    </a:lnTo>
                    <a:lnTo>
                      <a:pt x="230" y="609"/>
                    </a:lnTo>
                    <a:lnTo>
                      <a:pt x="318" y="583"/>
                    </a:lnTo>
                    <a:lnTo>
                      <a:pt x="407" y="556"/>
                    </a:lnTo>
                    <a:lnTo>
                      <a:pt x="495" y="548"/>
                    </a:lnTo>
                    <a:lnTo>
                      <a:pt x="575" y="539"/>
                    </a:lnTo>
                    <a:lnTo>
                      <a:pt x="742" y="539"/>
                    </a:lnTo>
                    <a:lnTo>
                      <a:pt x="742" y="406"/>
                    </a:lnTo>
                    <a:lnTo>
                      <a:pt x="734" y="345"/>
                    </a:lnTo>
                    <a:lnTo>
                      <a:pt x="725" y="309"/>
                    </a:lnTo>
                    <a:lnTo>
                      <a:pt x="707" y="283"/>
                    </a:lnTo>
                    <a:lnTo>
                      <a:pt x="672" y="247"/>
                    </a:lnTo>
                    <a:lnTo>
                      <a:pt x="628" y="221"/>
                    </a:lnTo>
                    <a:lnTo>
                      <a:pt x="583" y="203"/>
                    </a:lnTo>
                    <a:lnTo>
                      <a:pt x="530" y="194"/>
                    </a:lnTo>
                    <a:lnTo>
                      <a:pt x="424" y="194"/>
                    </a:lnTo>
                    <a:lnTo>
                      <a:pt x="309" y="212"/>
                    </a:lnTo>
                    <a:lnTo>
                      <a:pt x="203" y="239"/>
                    </a:lnTo>
                    <a:lnTo>
                      <a:pt x="106" y="265"/>
                    </a:lnTo>
                    <a:lnTo>
                      <a:pt x="62" y="106"/>
                    </a:lnTo>
                    <a:close/>
                    <a:moveTo>
                      <a:pt x="407" y="733"/>
                    </a:moveTo>
                    <a:lnTo>
                      <a:pt x="407" y="733"/>
                    </a:lnTo>
                    <a:lnTo>
                      <a:pt x="362" y="759"/>
                    </a:lnTo>
                    <a:lnTo>
                      <a:pt x="318" y="786"/>
                    </a:lnTo>
                    <a:lnTo>
                      <a:pt x="292" y="821"/>
                    </a:lnTo>
                    <a:lnTo>
                      <a:pt x="274" y="865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1" y="1069"/>
                    </a:lnTo>
                    <a:lnTo>
                      <a:pt x="345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6" y="1121"/>
                    </a:lnTo>
                    <a:lnTo>
                      <a:pt x="628" y="1086"/>
                    </a:lnTo>
                    <a:lnTo>
                      <a:pt x="689" y="1051"/>
                    </a:lnTo>
                    <a:lnTo>
                      <a:pt x="742" y="1007"/>
                    </a:lnTo>
                    <a:lnTo>
                      <a:pt x="742" y="707"/>
                    </a:lnTo>
                    <a:lnTo>
                      <a:pt x="575" y="707"/>
                    </a:lnTo>
                    <a:lnTo>
                      <a:pt x="486" y="715"/>
                    </a:lnTo>
                    <a:lnTo>
                      <a:pt x="407" y="733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83" name="Freeform 11"/>
              <p:cNvSpPr>
                <a:spLocks noChangeArrowheads="1"/>
              </p:cNvSpPr>
              <p:nvPr/>
            </p:nvSpPr>
            <p:spPr bwMode="gray">
              <a:xfrm>
                <a:off x="5818188" y="3740150"/>
                <a:ext cx="363537" cy="481013"/>
              </a:xfrm>
              <a:custGeom>
                <a:avLst/>
                <a:gdLst>
                  <a:gd name="T0" fmla="*/ 9234850 w 1008"/>
                  <a:gd name="T1" fmla="*/ 13781708 h 1334"/>
                  <a:gd name="T2" fmla="*/ 45914579 w 1008"/>
                  <a:gd name="T3" fmla="*/ 2340161 h 1334"/>
                  <a:gd name="T4" fmla="*/ 75830644 w 1008"/>
                  <a:gd name="T5" fmla="*/ 0 h 1334"/>
                  <a:gd name="T6" fmla="*/ 86236170 w 1008"/>
                  <a:gd name="T7" fmla="*/ 1170080 h 1334"/>
                  <a:gd name="T8" fmla="*/ 104576034 w 1008"/>
                  <a:gd name="T9" fmla="*/ 5720593 h 1334"/>
                  <a:gd name="T10" fmla="*/ 120704743 w 1008"/>
                  <a:gd name="T11" fmla="*/ 17292309 h 1334"/>
                  <a:gd name="T12" fmla="*/ 126427926 w 1008"/>
                  <a:gd name="T13" fmla="*/ 25223254 h 1334"/>
                  <a:gd name="T14" fmla="*/ 130980073 w 1008"/>
                  <a:gd name="T15" fmla="*/ 43686005 h 1334"/>
                  <a:gd name="T16" fmla="*/ 130980073 w 1008"/>
                  <a:gd name="T17" fmla="*/ 52787030 h 1334"/>
                  <a:gd name="T18" fmla="*/ 130980073 w 1008"/>
                  <a:gd name="T19" fmla="*/ 169932806 h 1334"/>
                  <a:gd name="T20" fmla="*/ 104576034 w 1008"/>
                  <a:gd name="T21" fmla="*/ 169932806 h 1334"/>
                  <a:gd name="T22" fmla="*/ 102234683 w 1008"/>
                  <a:gd name="T23" fmla="*/ 151600586 h 1334"/>
                  <a:gd name="T24" fmla="*/ 81553828 w 1008"/>
                  <a:gd name="T25" fmla="*/ 165382294 h 1334"/>
                  <a:gd name="T26" fmla="*/ 57490780 w 1008"/>
                  <a:gd name="T27" fmla="*/ 172273328 h 1334"/>
                  <a:gd name="T28" fmla="*/ 45914579 w 1008"/>
                  <a:gd name="T29" fmla="*/ 173313239 h 1334"/>
                  <a:gd name="T30" fmla="*/ 28745390 w 1008"/>
                  <a:gd name="T31" fmla="*/ 169932806 h 1334"/>
                  <a:gd name="T32" fmla="*/ 17169189 w 1008"/>
                  <a:gd name="T33" fmla="*/ 164212213 h 1334"/>
                  <a:gd name="T34" fmla="*/ 12616681 w 1008"/>
                  <a:gd name="T35" fmla="*/ 160701612 h 1334"/>
                  <a:gd name="T36" fmla="*/ 5723183 w 1008"/>
                  <a:gd name="T37" fmla="*/ 150430145 h 1334"/>
                  <a:gd name="T38" fmla="*/ 1170676 w 1008"/>
                  <a:gd name="T39" fmla="*/ 138988598 h 1334"/>
                  <a:gd name="T40" fmla="*/ 0 w 1008"/>
                  <a:gd name="T41" fmla="*/ 126247162 h 1334"/>
                  <a:gd name="T42" fmla="*/ 1170676 w 1008"/>
                  <a:gd name="T43" fmla="*/ 113635175 h 1334"/>
                  <a:gd name="T44" fmla="*/ 4552507 w 1008"/>
                  <a:gd name="T45" fmla="*/ 103364069 h 1334"/>
                  <a:gd name="T46" fmla="*/ 19510540 w 1008"/>
                  <a:gd name="T47" fmla="*/ 86071759 h 1334"/>
                  <a:gd name="T48" fmla="*/ 28745390 w 1008"/>
                  <a:gd name="T49" fmla="*/ 80350806 h 1334"/>
                  <a:gd name="T50" fmla="*/ 44743903 w 1008"/>
                  <a:gd name="T51" fmla="*/ 74630213 h 1334"/>
                  <a:gd name="T52" fmla="*/ 80383152 w 1008"/>
                  <a:gd name="T53" fmla="*/ 70079339 h 1334"/>
                  <a:gd name="T54" fmla="*/ 97682176 w 1008"/>
                  <a:gd name="T55" fmla="*/ 70079339 h 1334"/>
                  <a:gd name="T56" fmla="*/ 96511860 w 1008"/>
                  <a:gd name="T57" fmla="*/ 45896357 h 1334"/>
                  <a:gd name="T58" fmla="*/ 93130029 w 1008"/>
                  <a:gd name="T59" fmla="*/ 37965051 h 1334"/>
                  <a:gd name="T60" fmla="*/ 83894818 w 1008"/>
                  <a:gd name="T61" fmla="*/ 28733856 h 1334"/>
                  <a:gd name="T62" fmla="*/ 71278137 w 1008"/>
                  <a:gd name="T63" fmla="*/ 25223254 h 1334"/>
                  <a:gd name="T64" fmla="*/ 56320104 w 1008"/>
                  <a:gd name="T65" fmla="*/ 25223254 h 1334"/>
                  <a:gd name="T66" fmla="*/ 27574714 w 1008"/>
                  <a:gd name="T67" fmla="*/ 29903936 h 1334"/>
                  <a:gd name="T68" fmla="*/ 13787357 w 1008"/>
                  <a:gd name="T69" fmla="*/ 34454810 h 1334"/>
                  <a:gd name="T70" fmla="*/ 51767597 w 1008"/>
                  <a:gd name="T71" fmla="*/ 96473035 h 1334"/>
                  <a:gd name="T72" fmla="*/ 47085255 w 1008"/>
                  <a:gd name="T73" fmla="*/ 98683387 h 1334"/>
                  <a:gd name="T74" fmla="*/ 37850405 w 1008"/>
                  <a:gd name="T75" fmla="*/ 106744501 h 1334"/>
                  <a:gd name="T76" fmla="*/ 35639249 w 1008"/>
                  <a:gd name="T77" fmla="*/ 111425183 h 1334"/>
                  <a:gd name="T78" fmla="*/ 34468573 w 1008"/>
                  <a:gd name="T79" fmla="*/ 126247162 h 1334"/>
                  <a:gd name="T80" fmla="*/ 39021081 w 1008"/>
                  <a:gd name="T81" fmla="*/ 138988598 h 1334"/>
                  <a:gd name="T82" fmla="*/ 44743903 w 1008"/>
                  <a:gd name="T83" fmla="*/ 143539472 h 1334"/>
                  <a:gd name="T84" fmla="*/ 57490780 w 1008"/>
                  <a:gd name="T85" fmla="*/ 148089984 h 1334"/>
                  <a:gd name="T86" fmla="*/ 64384639 w 1008"/>
                  <a:gd name="T87" fmla="*/ 146919904 h 1334"/>
                  <a:gd name="T88" fmla="*/ 82724503 w 1008"/>
                  <a:gd name="T89" fmla="*/ 141198950 h 1334"/>
                  <a:gd name="T90" fmla="*/ 97682176 w 1008"/>
                  <a:gd name="T91" fmla="*/ 130927844 h 1334"/>
                  <a:gd name="T92" fmla="*/ 97682176 w 1008"/>
                  <a:gd name="T93" fmla="*/ 91922522 h 1334"/>
                  <a:gd name="T94" fmla="*/ 74659969 w 1008"/>
                  <a:gd name="T95" fmla="*/ 91922522 h 1334"/>
                  <a:gd name="T96" fmla="*/ 51767597 w 1008"/>
                  <a:gd name="T97" fmla="*/ 96473035 h 133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008" h="1334">
                    <a:moveTo>
                      <a:pt x="71" y="106"/>
                    </a:moveTo>
                    <a:lnTo>
                      <a:pt x="71" y="106"/>
                    </a:lnTo>
                    <a:lnTo>
                      <a:pt x="212" y="53"/>
                    </a:lnTo>
                    <a:lnTo>
                      <a:pt x="353" y="18"/>
                    </a:lnTo>
                    <a:lnTo>
                      <a:pt x="504" y="0"/>
                    </a:lnTo>
                    <a:lnTo>
                      <a:pt x="583" y="0"/>
                    </a:lnTo>
                    <a:lnTo>
                      <a:pt x="663" y="9"/>
                    </a:lnTo>
                    <a:lnTo>
                      <a:pt x="733" y="18"/>
                    </a:lnTo>
                    <a:lnTo>
                      <a:pt x="804" y="44"/>
                    </a:lnTo>
                    <a:lnTo>
                      <a:pt x="875" y="80"/>
                    </a:lnTo>
                    <a:lnTo>
                      <a:pt x="928" y="133"/>
                    </a:lnTo>
                    <a:lnTo>
                      <a:pt x="972" y="194"/>
                    </a:lnTo>
                    <a:lnTo>
                      <a:pt x="998" y="265"/>
                    </a:lnTo>
                    <a:lnTo>
                      <a:pt x="1007" y="336"/>
                    </a:lnTo>
                    <a:lnTo>
                      <a:pt x="1007" y="406"/>
                    </a:lnTo>
                    <a:lnTo>
                      <a:pt x="1007" y="1307"/>
                    </a:lnTo>
                    <a:lnTo>
                      <a:pt x="804" y="1307"/>
                    </a:lnTo>
                    <a:lnTo>
                      <a:pt x="786" y="1166"/>
                    </a:lnTo>
                    <a:lnTo>
                      <a:pt x="707" y="1227"/>
                    </a:lnTo>
                    <a:lnTo>
                      <a:pt x="627" y="1272"/>
                    </a:lnTo>
                    <a:lnTo>
                      <a:pt x="539" y="1307"/>
                    </a:lnTo>
                    <a:lnTo>
                      <a:pt x="442" y="1325"/>
                    </a:lnTo>
                    <a:lnTo>
                      <a:pt x="353" y="1333"/>
                    </a:lnTo>
                    <a:lnTo>
                      <a:pt x="265" y="1316"/>
                    </a:lnTo>
                    <a:lnTo>
                      <a:pt x="221" y="1307"/>
                    </a:lnTo>
                    <a:lnTo>
                      <a:pt x="177" y="1289"/>
                    </a:lnTo>
                    <a:lnTo>
                      <a:pt x="132" y="1263"/>
                    </a:lnTo>
                    <a:lnTo>
                      <a:pt x="97" y="1236"/>
                    </a:lnTo>
                    <a:lnTo>
                      <a:pt x="71" y="1201"/>
                    </a:lnTo>
                    <a:lnTo>
                      <a:pt x="44" y="1157"/>
                    </a:lnTo>
                    <a:lnTo>
                      <a:pt x="18" y="1121"/>
                    </a:lnTo>
                    <a:lnTo>
                      <a:pt x="9" y="1069"/>
                    </a:lnTo>
                    <a:lnTo>
                      <a:pt x="0" y="1024"/>
                    </a:lnTo>
                    <a:lnTo>
                      <a:pt x="0" y="971"/>
                    </a:lnTo>
                    <a:lnTo>
                      <a:pt x="9" y="874"/>
                    </a:lnTo>
                    <a:lnTo>
                      <a:pt x="18" y="839"/>
                    </a:lnTo>
                    <a:lnTo>
                      <a:pt x="35" y="795"/>
                    </a:lnTo>
                    <a:lnTo>
                      <a:pt x="88" y="724"/>
                    </a:lnTo>
                    <a:lnTo>
                      <a:pt x="150" y="662"/>
                    </a:lnTo>
                    <a:lnTo>
                      <a:pt x="221" y="618"/>
                    </a:lnTo>
                    <a:lnTo>
                      <a:pt x="283" y="592"/>
                    </a:lnTo>
                    <a:lnTo>
                      <a:pt x="344" y="574"/>
                    </a:lnTo>
                    <a:lnTo>
                      <a:pt x="477" y="548"/>
                    </a:lnTo>
                    <a:lnTo>
                      <a:pt x="618" y="539"/>
                    </a:lnTo>
                    <a:lnTo>
                      <a:pt x="751" y="539"/>
                    </a:lnTo>
                    <a:lnTo>
                      <a:pt x="751" y="415"/>
                    </a:lnTo>
                    <a:lnTo>
                      <a:pt x="742" y="353"/>
                    </a:lnTo>
                    <a:lnTo>
                      <a:pt x="716" y="292"/>
                    </a:lnTo>
                    <a:lnTo>
                      <a:pt x="689" y="247"/>
                    </a:lnTo>
                    <a:lnTo>
                      <a:pt x="645" y="221"/>
                    </a:lnTo>
                    <a:lnTo>
                      <a:pt x="601" y="203"/>
                    </a:lnTo>
                    <a:lnTo>
                      <a:pt x="548" y="194"/>
                    </a:lnTo>
                    <a:lnTo>
                      <a:pt x="433" y="194"/>
                    </a:lnTo>
                    <a:lnTo>
                      <a:pt x="327" y="203"/>
                    </a:lnTo>
                    <a:lnTo>
                      <a:pt x="212" y="230"/>
                    </a:lnTo>
                    <a:lnTo>
                      <a:pt x="106" y="265"/>
                    </a:lnTo>
                    <a:lnTo>
                      <a:pt x="71" y="106"/>
                    </a:lnTo>
                    <a:close/>
                    <a:moveTo>
                      <a:pt x="398" y="742"/>
                    </a:moveTo>
                    <a:lnTo>
                      <a:pt x="398" y="742"/>
                    </a:lnTo>
                    <a:lnTo>
                      <a:pt x="362" y="759"/>
                    </a:lnTo>
                    <a:lnTo>
                      <a:pt x="327" y="786"/>
                    </a:lnTo>
                    <a:lnTo>
                      <a:pt x="291" y="821"/>
                    </a:lnTo>
                    <a:lnTo>
                      <a:pt x="274" y="857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0" y="1069"/>
                    </a:lnTo>
                    <a:lnTo>
                      <a:pt x="344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5" y="1121"/>
                    </a:lnTo>
                    <a:lnTo>
                      <a:pt x="636" y="1086"/>
                    </a:lnTo>
                    <a:lnTo>
                      <a:pt x="698" y="1051"/>
                    </a:lnTo>
                    <a:lnTo>
                      <a:pt x="751" y="1007"/>
                    </a:lnTo>
                    <a:lnTo>
                      <a:pt x="751" y="707"/>
                    </a:lnTo>
                    <a:lnTo>
                      <a:pt x="574" y="707"/>
                    </a:lnTo>
                    <a:lnTo>
                      <a:pt x="486" y="715"/>
                    </a:lnTo>
                    <a:lnTo>
                      <a:pt x="398" y="742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84" name="Freeform 12"/>
              <p:cNvSpPr>
                <a:spLocks noChangeArrowheads="1"/>
              </p:cNvSpPr>
              <p:nvPr/>
            </p:nvSpPr>
            <p:spPr bwMode="gray">
              <a:xfrm>
                <a:off x="5376863" y="3746500"/>
                <a:ext cx="400050" cy="465138"/>
              </a:xfrm>
              <a:custGeom>
                <a:avLst/>
                <a:gdLst>
                  <a:gd name="T0" fmla="*/ 0 w 1113"/>
                  <a:gd name="T1" fmla="*/ 0 h 1290"/>
                  <a:gd name="T2" fmla="*/ 0 w 1113"/>
                  <a:gd name="T3" fmla="*/ 0 h 1290"/>
                  <a:gd name="T4" fmla="*/ 36303190 w 1113"/>
                  <a:gd name="T5" fmla="*/ 0 h 1290"/>
                  <a:gd name="T6" fmla="*/ 36303190 w 1113"/>
                  <a:gd name="T7" fmla="*/ 0 h 1290"/>
                  <a:gd name="T8" fmla="*/ 58007609 w 1113"/>
                  <a:gd name="T9" fmla="*/ 69946659 h 1290"/>
                  <a:gd name="T10" fmla="*/ 58007609 w 1113"/>
                  <a:gd name="T11" fmla="*/ 69946659 h 1290"/>
                  <a:gd name="T12" fmla="*/ 64854826 w 1113"/>
                  <a:gd name="T13" fmla="*/ 91788674 h 1290"/>
                  <a:gd name="T14" fmla="*/ 70539275 w 1113"/>
                  <a:gd name="T15" fmla="*/ 113630689 h 1290"/>
                  <a:gd name="T16" fmla="*/ 70539275 w 1113"/>
                  <a:gd name="T17" fmla="*/ 113630689 h 1290"/>
                  <a:gd name="T18" fmla="*/ 75190350 w 1113"/>
                  <a:gd name="T19" fmla="*/ 133132592 h 1290"/>
                  <a:gd name="T20" fmla="*/ 75190350 w 1113"/>
                  <a:gd name="T21" fmla="*/ 133132592 h 1290"/>
                  <a:gd name="T22" fmla="*/ 85396477 w 1113"/>
                  <a:gd name="T23" fmla="*/ 101019680 h 1290"/>
                  <a:gd name="T24" fmla="*/ 94569232 w 1113"/>
                  <a:gd name="T25" fmla="*/ 67736352 h 1290"/>
                  <a:gd name="T26" fmla="*/ 102579218 w 1113"/>
                  <a:gd name="T27" fmla="*/ 34453385 h 1290"/>
                  <a:gd name="T28" fmla="*/ 108263666 w 1113"/>
                  <a:gd name="T29" fmla="*/ 0 h 1290"/>
                  <a:gd name="T30" fmla="*/ 108263666 w 1113"/>
                  <a:gd name="T31" fmla="*/ 0 h 1290"/>
                  <a:gd name="T32" fmla="*/ 143662520 w 1113"/>
                  <a:gd name="T33" fmla="*/ 0 h 1290"/>
                  <a:gd name="T34" fmla="*/ 143662520 w 1113"/>
                  <a:gd name="T35" fmla="*/ 0 h 1290"/>
                  <a:gd name="T36" fmla="*/ 134489765 w 1113"/>
                  <a:gd name="T37" fmla="*/ 43554224 h 1290"/>
                  <a:gd name="T38" fmla="*/ 123120869 w 1113"/>
                  <a:gd name="T39" fmla="*/ 86068198 h 1290"/>
                  <a:gd name="T40" fmla="*/ 117436061 w 1113"/>
                  <a:gd name="T41" fmla="*/ 106740157 h 1290"/>
                  <a:gd name="T42" fmla="*/ 109426435 w 1113"/>
                  <a:gd name="T43" fmla="*/ 127412115 h 1290"/>
                  <a:gd name="T44" fmla="*/ 101416449 w 1113"/>
                  <a:gd name="T45" fmla="*/ 146913657 h 1290"/>
                  <a:gd name="T46" fmla="*/ 92243694 w 1113"/>
                  <a:gd name="T47" fmla="*/ 167585616 h 1290"/>
                  <a:gd name="T48" fmla="*/ 92243694 w 1113"/>
                  <a:gd name="T49" fmla="*/ 167585616 h 1290"/>
                  <a:gd name="T50" fmla="*/ 49997624 w 1113"/>
                  <a:gd name="T51" fmla="*/ 167585616 h 1290"/>
                  <a:gd name="T52" fmla="*/ 49997624 w 1113"/>
                  <a:gd name="T53" fmla="*/ 167585616 h 1290"/>
                  <a:gd name="T54" fmla="*/ 0 w 1113"/>
                  <a:gd name="T55" fmla="*/ 0 h 1290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113" h="1290">
                    <a:moveTo>
                      <a:pt x="0" y="0"/>
                    </a:moveTo>
                    <a:lnTo>
                      <a:pt x="0" y="0"/>
                    </a:lnTo>
                    <a:lnTo>
                      <a:pt x="281" y="0"/>
                    </a:lnTo>
                    <a:lnTo>
                      <a:pt x="449" y="538"/>
                    </a:lnTo>
                    <a:lnTo>
                      <a:pt x="502" y="706"/>
                    </a:lnTo>
                    <a:lnTo>
                      <a:pt x="546" y="874"/>
                    </a:lnTo>
                    <a:lnTo>
                      <a:pt x="582" y="1024"/>
                    </a:lnTo>
                    <a:lnTo>
                      <a:pt x="661" y="777"/>
                    </a:lnTo>
                    <a:lnTo>
                      <a:pt x="732" y="521"/>
                    </a:lnTo>
                    <a:lnTo>
                      <a:pt x="794" y="265"/>
                    </a:lnTo>
                    <a:lnTo>
                      <a:pt x="838" y="0"/>
                    </a:lnTo>
                    <a:lnTo>
                      <a:pt x="1112" y="0"/>
                    </a:lnTo>
                    <a:lnTo>
                      <a:pt x="1041" y="335"/>
                    </a:lnTo>
                    <a:lnTo>
                      <a:pt x="953" y="662"/>
                    </a:lnTo>
                    <a:lnTo>
                      <a:pt x="909" y="821"/>
                    </a:lnTo>
                    <a:lnTo>
                      <a:pt x="847" y="980"/>
                    </a:lnTo>
                    <a:lnTo>
                      <a:pt x="785" y="1130"/>
                    </a:lnTo>
                    <a:lnTo>
                      <a:pt x="714" y="1289"/>
                    </a:lnTo>
                    <a:lnTo>
                      <a:pt x="387" y="128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85" name="Freeform 13"/>
              <p:cNvSpPr>
                <a:spLocks noChangeArrowheads="1"/>
              </p:cNvSpPr>
              <p:nvPr/>
            </p:nvSpPr>
            <p:spPr bwMode="gray">
              <a:xfrm>
                <a:off x="6191250" y="3735388"/>
                <a:ext cx="28575" cy="41275"/>
              </a:xfrm>
              <a:custGeom>
                <a:avLst/>
                <a:gdLst>
                  <a:gd name="T0" fmla="*/ 4465558 w 80"/>
                  <a:gd name="T1" fmla="*/ 2190087 h 115"/>
                  <a:gd name="T2" fmla="*/ 0 w 80"/>
                  <a:gd name="T3" fmla="*/ 2190087 h 115"/>
                  <a:gd name="T4" fmla="*/ 0 w 80"/>
                  <a:gd name="T5" fmla="*/ 0 h 115"/>
                  <a:gd name="T6" fmla="*/ 10079117 w 80"/>
                  <a:gd name="T7" fmla="*/ 0 h 115"/>
                  <a:gd name="T8" fmla="*/ 10079117 w 80"/>
                  <a:gd name="T9" fmla="*/ 2190087 h 115"/>
                  <a:gd name="T10" fmla="*/ 5613559 w 80"/>
                  <a:gd name="T11" fmla="*/ 2190087 h 115"/>
                  <a:gd name="T12" fmla="*/ 5613559 w 80"/>
                  <a:gd name="T13" fmla="*/ 14685286 h 115"/>
                  <a:gd name="T14" fmla="*/ 4465558 w 80"/>
                  <a:gd name="T15" fmla="*/ 14685286 h 115"/>
                  <a:gd name="T16" fmla="*/ 4465558 w 80"/>
                  <a:gd name="T17" fmla="*/ 2190087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0" h="115">
                    <a:moveTo>
                      <a:pt x="35" y="17"/>
                    </a:moveTo>
                    <a:lnTo>
                      <a:pt x="0" y="17"/>
                    </a:lnTo>
                    <a:lnTo>
                      <a:pt x="0" y="0"/>
                    </a:lnTo>
                    <a:lnTo>
                      <a:pt x="79" y="0"/>
                    </a:lnTo>
                    <a:lnTo>
                      <a:pt x="79" y="17"/>
                    </a:lnTo>
                    <a:lnTo>
                      <a:pt x="44" y="17"/>
                    </a:lnTo>
                    <a:lnTo>
                      <a:pt x="44" y="114"/>
                    </a:lnTo>
                    <a:lnTo>
                      <a:pt x="35" y="114"/>
                    </a:lnTo>
                    <a:lnTo>
                      <a:pt x="35" y="17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86" name="Freeform 14"/>
              <p:cNvSpPr>
                <a:spLocks noChangeArrowheads="1"/>
              </p:cNvSpPr>
              <p:nvPr/>
            </p:nvSpPr>
            <p:spPr bwMode="gray">
              <a:xfrm>
                <a:off x="6223000" y="3735388"/>
                <a:ext cx="41275" cy="41275"/>
              </a:xfrm>
              <a:custGeom>
                <a:avLst/>
                <a:gdLst>
                  <a:gd name="T0" fmla="*/ 12280736 w 116"/>
                  <a:gd name="T1" fmla="*/ 7858042 h 115"/>
                  <a:gd name="T2" fmla="*/ 12280736 w 116"/>
                  <a:gd name="T3" fmla="*/ 7858042 h 115"/>
                  <a:gd name="T4" fmla="*/ 12280736 w 116"/>
                  <a:gd name="T5" fmla="*/ 2190087 h 115"/>
                  <a:gd name="T6" fmla="*/ 12280736 w 116"/>
                  <a:gd name="T7" fmla="*/ 2190087 h 115"/>
                  <a:gd name="T8" fmla="*/ 12280736 w 116"/>
                  <a:gd name="T9" fmla="*/ 2190087 h 115"/>
                  <a:gd name="T10" fmla="*/ 10128743 w 116"/>
                  <a:gd name="T11" fmla="*/ 7858042 h 115"/>
                  <a:gd name="T12" fmla="*/ 7849722 w 116"/>
                  <a:gd name="T13" fmla="*/ 14685286 h 115"/>
                  <a:gd name="T14" fmla="*/ 6710034 w 116"/>
                  <a:gd name="T15" fmla="*/ 14685286 h 115"/>
                  <a:gd name="T16" fmla="*/ 4431369 w 116"/>
                  <a:gd name="T17" fmla="*/ 7858042 h 115"/>
                  <a:gd name="T18" fmla="*/ 4431369 w 116"/>
                  <a:gd name="T19" fmla="*/ 7858042 h 115"/>
                  <a:gd name="T20" fmla="*/ 2279020 w 116"/>
                  <a:gd name="T21" fmla="*/ 2190087 h 115"/>
                  <a:gd name="T22" fmla="*/ 2279020 w 116"/>
                  <a:gd name="T23" fmla="*/ 2190087 h 115"/>
                  <a:gd name="T24" fmla="*/ 2279020 w 116"/>
                  <a:gd name="T25" fmla="*/ 2190087 h 115"/>
                  <a:gd name="T26" fmla="*/ 2279020 w 116"/>
                  <a:gd name="T27" fmla="*/ 7858042 h 115"/>
                  <a:gd name="T28" fmla="*/ 2279020 w 116"/>
                  <a:gd name="T29" fmla="*/ 14685286 h 115"/>
                  <a:gd name="T30" fmla="*/ 0 w 116"/>
                  <a:gd name="T31" fmla="*/ 14685286 h 115"/>
                  <a:gd name="T32" fmla="*/ 1139332 w 116"/>
                  <a:gd name="T33" fmla="*/ 0 h 115"/>
                  <a:gd name="T34" fmla="*/ 3418353 w 116"/>
                  <a:gd name="T35" fmla="*/ 0 h 115"/>
                  <a:gd name="T36" fmla="*/ 5570702 w 116"/>
                  <a:gd name="T37" fmla="*/ 6827244 h 115"/>
                  <a:gd name="T38" fmla="*/ 5570702 w 116"/>
                  <a:gd name="T39" fmla="*/ 6827244 h 115"/>
                  <a:gd name="T40" fmla="*/ 6710034 w 116"/>
                  <a:gd name="T41" fmla="*/ 12495558 h 115"/>
                  <a:gd name="T42" fmla="*/ 6710034 w 116"/>
                  <a:gd name="T43" fmla="*/ 12495558 h 115"/>
                  <a:gd name="T44" fmla="*/ 6710034 w 116"/>
                  <a:gd name="T45" fmla="*/ 12495558 h 115"/>
                  <a:gd name="T46" fmla="*/ 8989055 w 116"/>
                  <a:gd name="T47" fmla="*/ 6827244 h 115"/>
                  <a:gd name="T48" fmla="*/ 11141403 w 116"/>
                  <a:gd name="T49" fmla="*/ 0 h 115"/>
                  <a:gd name="T50" fmla="*/ 13420424 w 116"/>
                  <a:gd name="T51" fmla="*/ 0 h 115"/>
                  <a:gd name="T52" fmla="*/ 14559756 w 116"/>
                  <a:gd name="T53" fmla="*/ 14685286 h 115"/>
                  <a:gd name="T54" fmla="*/ 12280736 w 116"/>
                  <a:gd name="T55" fmla="*/ 14685286 h 115"/>
                  <a:gd name="T56" fmla="*/ 12280736 w 116"/>
                  <a:gd name="T57" fmla="*/ 7858042 h 11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6" h="115">
                    <a:moveTo>
                      <a:pt x="97" y="61"/>
                    </a:moveTo>
                    <a:lnTo>
                      <a:pt x="97" y="61"/>
                    </a:lnTo>
                    <a:lnTo>
                      <a:pt x="97" y="17"/>
                    </a:lnTo>
                    <a:lnTo>
                      <a:pt x="80" y="61"/>
                    </a:lnTo>
                    <a:lnTo>
                      <a:pt x="62" y="114"/>
                    </a:lnTo>
                    <a:lnTo>
                      <a:pt x="53" y="114"/>
                    </a:lnTo>
                    <a:lnTo>
                      <a:pt x="35" y="61"/>
                    </a:lnTo>
                    <a:lnTo>
                      <a:pt x="18" y="17"/>
                    </a:lnTo>
                    <a:lnTo>
                      <a:pt x="18" y="61"/>
                    </a:lnTo>
                    <a:lnTo>
                      <a:pt x="18" y="114"/>
                    </a:lnTo>
                    <a:lnTo>
                      <a:pt x="0" y="114"/>
                    </a:lnTo>
                    <a:lnTo>
                      <a:pt x="9" y="0"/>
                    </a:lnTo>
                    <a:lnTo>
                      <a:pt x="27" y="0"/>
                    </a:lnTo>
                    <a:lnTo>
                      <a:pt x="44" y="53"/>
                    </a:lnTo>
                    <a:lnTo>
                      <a:pt x="53" y="97"/>
                    </a:lnTo>
                    <a:lnTo>
                      <a:pt x="71" y="53"/>
                    </a:lnTo>
                    <a:lnTo>
                      <a:pt x="88" y="0"/>
                    </a:lnTo>
                    <a:lnTo>
                      <a:pt x="106" y="0"/>
                    </a:lnTo>
                    <a:lnTo>
                      <a:pt x="115" y="114"/>
                    </a:lnTo>
                    <a:lnTo>
                      <a:pt x="97" y="114"/>
                    </a:lnTo>
                    <a:lnTo>
                      <a:pt x="97" y="61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</p:grpSp>
        <p:sp>
          <p:nvSpPr>
            <p:cNvPr id="70" name="Rounded Rectangle 69"/>
            <p:cNvSpPr/>
            <p:nvPr/>
          </p:nvSpPr>
          <p:spPr>
            <a:xfrm>
              <a:off x="6188492" y="3567481"/>
              <a:ext cx="736591" cy="3210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900"/>
            </a:p>
          </p:txBody>
        </p:sp>
        <p:pic>
          <p:nvPicPr>
            <p:cNvPr id="71" name="Picture 2" descr="Related imag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7473" y="3962163"/>
              <a:ext cx="298314" cy="351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TextBox 71"/>
            <p:cNvSpPr txBox="1"/>
            <p:nvPr/>
          </p:nvSpPr>
          <p:spPr>
            <a:xfrm>
              <a:off x="6362221" y="3500839"/>
              <a:ext cx="576499" cy="627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100" dirty="0" smtClean="0"/>
                <a:t>µ</a:t>
              </a:r>
              <a:endParaRPr lang="nl-NL" sz="1100" dirty="0"/>
            </a:p>
          </p:txBody>
        </p:sp>
      </p:grpSp>
      <p:pic>
        <p:nvPicPr>
          <p:cNvPr id="87" name="Picture 8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0061"/>
          <a:stretch/>
        </p:blipFill>
        <p:spPr>
          <a:xfrm>
            <a:off x="7241918" y="2413670"/>
            <a:ext cx="268144" cy="15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1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13"/>
          </p:nvPr>
        </p:nvSpPr>
        <p:spPr/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Kubernetes and</a:t>
            </a:r>
            <a:br>
              <a:rPr lang="en-US" dirty="0" smtClean="0"/>
            </a:br>
            <a:r>
              <a:rPr lang="en-US" dirty="0" smtClean="0"/>
              <a:t>Oracle Container Engine Cloud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4"/>
          </p:nvPr>
        </p:nvSpPr>
        <p:spPr>
          <a:xfrm>
            <a:off x="719998" y="1080000"/>
            <a:ext cx="4562216" cy="1512000"/>
          </a:xfrm>
        </p:spPr>
        <p:txBody>
          <a:bodyPr/>
          <a:lstStyle/>
          <a:p>
            <a:r>
              <a:rPr lang="en-US" dirty="0" err="1" smtClean="0"/>
              <a:t>Microservices</a:t>
            </a:r>
            <a:r>
              <a:rPr lang="en-US" dirty="0" smtClean="0"/>
              <a:t> and the application runtime platform of tomorrow 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352" y="3635212"/>
            <a:ext cx="1291664" cy="86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0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nl-NL" sz="2800" b="1" dirty="0" smtClean="0"/>
              <a:t>Microservices at </a:t>
            </a:r>
            <a:r>
              <a:rPr lang="nl-NL" sz="2800" b="1" dirty="0" err="1" smtClean="0"/>
              <a:t>runtime</a:t>
            </a:r>
            <a:endParaRPr lang="nl-NL" sz="2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sz="1800" dirty="0" err="1" smtClean="0"/>
              <a:t>Stateless</a:t>
            </a:r>
            <a:endParaRPr lang="nl-NL" sz="1800" dirty="0" smtClean="0"/>
          </a:p>
          <a:p>
            <a:r>
              <a:rPr lang="nl-NL" sz="1800" dirty="0" err="1" smtClean="0"/>
              <a:t>Horizontally</a:t>
            </a:r>
            <a:r>
              <a:rPr lang="nl-NL" sz="1800" dirty="0" smtClean="0"/>
              <a:t> </a:t>
            </a:r>
            <a:r>
              <a:rPr lang="nl-NL" sz="1800" dirty="0" err="1" smtClean="0"/>
              <a:t>scalable</a:t>
            </a:r>
            <a:endParaRPr lang="nl-NL" sz="1800" dirty="0" smtClean="0"/>
          </a:p>
          <a:p>
            <a:r>
              <a:rPr lang="nl-NL" sz="1800" dirty="0" err="1" smtClean="0"/>
              <a:t>Mutually</a:t>
            </a:r>
            <a:r>
              <a:rPr lang="nl-NL" sz="1800" dirty="0" smtClean="0"/>
              <a:t> Independent </a:t>
            </a:r>
          </a:p>
          <a:p>
            <a:pPr lvl="1"/>
            <a:r>
              <a:rPr lang="nl-NL" sz="1800" dirty="0" err="1" smtClean="0"/>
              <a:t>Deploy</a:t>
            </a:r>
            <a:r>
              <a:rPr lang="nl-NL" sz="1800" dirty="0" smtClean="0"/>
              <a:t>, upgrade</a:t>
            </a:r>
            <a:r>
              <a:rPr lang="nl-NL" sz="1800" dirty="0" smtClean="0"/>
              <a:t>, patch, </a:t>
            </a:r>
            <a:r>
              <a:rPr lang="nl-NL" sz="1800" dirty="0" err="1" smtClean="0"/>
              <a:t>relocate</a:t>
            </a:r>
            <a:endParaRPr lang="nl-NL" sz="1800" dirty="0" smtClean="0"/>
          </a:p>
          <a:p>
            <a:r>
              <a:rPr lang="nl-NL" sz="1800" dirty="0" err="1" smtClean="0"/>
              <a:t>Can</a:t>
            </a:r>
            <a:r>
              <a:rPr lang="nl-NL" sz="1800" dirty="0" smtClean="0"/>
              <a:t> </a:t>
            </a:r>
            <a:r>
              <a:rPr lang="nl-NL" sz="1800" dirty="0" err="1" smtClean="0"/>
              <a:t>expose</a:t>
            </a:r>
            <a:r>
              <a:rPr lang="nl-NL" sz="1800" dirty="0" smtClean="0"/>
              <a:t> Public API (HTTP/REST) </a:t>
            </a:r>
            <a:br>
              <a:rPr lang="nl-NL" sz="1800" dirty="0" smtClean="0"/>
            </a:br>
            <a:r>
              <a:rPr lang="nl-NL" sz="1800" dirty="0" err="1" smtClean="0"/>
              <a:t>and</a:t>
            </a:r>
            <a:r>
              <a:rPr lang="nl-NL" sz="1800" dirty="0" smtClean="0"/>
              <a:t>/or UI</a:t>
            </a:r>
          </a:p>
          <a:p>
            <a:r>
              <a:rPr lang="nl-NL" sz="1800" dirty="0" err="1" smtClean="0"/>
              <a:t>Communicate</a:t>
            </a:r>
            <a:r>
              <a:rPr lang="nl-NL" sz="1800" dirty="0" smtClean="0"/>
              <a:t> </a:t>
            </a:r>
            <a:r>
              <a:rPr lang="nl-NL" sz="1800" dirty="0" err="1" smtClean="0"/>
              <a:t>with</a:t>
            </a:r>
            <a:r>
              <a:rPr lang="nl-NL" sz="1800" dirty="0" smtClean="0"/>
              <a:t> </a:t>
            </a:r>
            <a:r>
              <a:rPr lang="nl-NL" sz="1800" dirty="0" err="1" smtClean="0"/>
              <a:t>each</a:t>
            </a:r>
            <a:r>
              <a:rPr lang="nl-NL" sz="1800" dirty="0" smtClean="0"/>
              <a:t> </a:t>
            </a:r>
            <a:r>
              <a:rPr lang="nl-NL" sz="1800" dirty="0" err="1" smtClean="0"/>
              <a:t>other</a:t>
            </a:r>
            <a:r>
              <a:rPr lang="nl-NL" sz="1800" dirty="0" smtClean="0"/>
              <a:t> </a:t>
            </a:r>
            <a:r>
              <a:rPr lang="nl-NL" sz="1800" dirty="0" err="1" smtClean="0"/>
              <a:t>through</a:t>
            </a:r>
            <a:r>
              <a:rPr lang="nl-NL" sz="1800" dirty="0" smtClean="0"/>
              <a:t> events</a:t>
            </a:r>
          </a:p>
          <a:p>
            <a:r>
              <a:rPr lang="nl-NL" sz="1800" dirty="0" smtClean="0"/>
              <a:t>Have </a:t>
            </a:r>
            <a:r>
              <a:rPr lang="nl-NL" sz="1800" dirty="0" err="1" smtClean="0"/>
              <a:t>their</a:t>
            </a:r>
            <a:r>
              <a:rPr lang="nl-NL" sz="1800" dirty="0" smtClean="0"/>
              <a:t> </a:t>
            </a:r>
            <a:r>
              <a:rPr lang="nl-NL" sz="1800" dirty="0" err="1" smtClean="0"/>
              <a:t>own</a:t>
            </a:r>
            <a:r>
              <a:rPr lang="nl-NL" sz="1800" dirty="0" smtClean="0"/>
              <a:t> </a:t>
            </a:r>
            <a:r>
              <a:rPr lang="nl-NL" sz="1800" dirty="0" err="1"/>
              <a:t>b</a:t>
            </a:r>
            <a:r>
              <a:rPr lang="nl-NL" sz="1800" dirty="0" err="1" smtClean="0"/>
              <a:t>ounded</a:t>
            </a:r>
            <a:r>
              <a:rPr lang="nl-NL" sz="1800" dirty="0" smtClean="0"/>
              <a:t> data context</a:t>
            </a:r>
          </a:p>
          <a:p>
            <a:pPr lvl="1"/>
            <a:r>
              <a:rPr lang="en-US" sz="1800" dirty="0" smtClean="0"/>
              <a:t>Do not rely on other </a:t>
            </a:r>
            <a:r>
              <a:rPr lang="en-US" sz="1800" dirty="0" err="1" smtClean="0"/>
              <a:t>microservices</a:t>
            </a:r>
            <a:r>
              <a:rPr lang="en-US" sz="1800" dirty="0" smtClean="0"/>
              <a:t> [for the data they need]</a:t>
            </a:r>
            <a:endParaRPr lang="nl-NL" sz="1800" dirty="0" smtClean="0"/>
          </a:p>
          <a:p>
            <a:r>
              <a:rPr lang="nl-NL" sz="1800" dirty="0" err="1" smtClean="0"/>
              <a:t>Serverless</a:t>
            </a:r>
            <a:r>
              <a:rPr lang="nl-NL" sz="1800" dirty="0" smtClean="0"/>
              <a:t> – do </a:t>
            </a:r>
            <a:r>
              <a:rPr lang="nl-NL" sz="1800" dirty="0" err="1" smtClean="0"/>
              <a:t>not</a:t>
            </a:r>
            <a:r>
              <a:rPr lang="nl-NL" sz="1800" dirty="0" smtClean="0"/>
              <a:t> </a:t>
            </a:r>
            <a:r>
              <a:rPr lang="nl-NL" sz="1800" dirty="0" err="1" smtClean="0"/>
              <a:t>require</a:t>
            </a:r>
            <a:r>
              <a:rPr lang="nl-NL" sz="1800" dirty="0" smtClean="0"/>
              <a:t> </a:t>
            </a:r>
            <a:r>
              <a:rPr lang="nl-NL" sz="1800" dirty="0" err="1" smtClean="0"/>
              <a:t>allocated</a:t>
            </a:r>
            <a:r>
              <a:rPr lang="nl-NL" sz="1800" dirty="0" smtClean="0"/>
              <a:t> server, </a:t>
            </a:r>
            <a:r>
              <a:rPr lang="nl-NL" sz="1800" dirty="0" err="1" smtClean="0"/>
              <a:t>can</a:t>
            </a:r>
            <a:r>
              <a:rPr lang="nl-NL" sz="1800" dirty="0" smtClean="0"/>
              <a:t> </a:t>
            </a:r>
            <a:r>
              <a:rPr lang="nl-NL" sz="1800" dirty="0" err="1" smtClean="0"/>
              <a:t>be</a:t>
            </a:r>
            <a:r>
              <a:rPr lang="nl-NL" sz="1800" dirty="0" smtClean="0"/>
              <a:t> </a:t>
            </a:r>
            <a:r>
              <a:rPr lang="nl-NL" sz="1800" dirty="0" err="1" smtClean="0"/>
              <a:t>fired</a:t>
            </a:r>
            <a:r>
              <a:rPr lang="nl-NL" sz="1800" dirty="0" smtClean="0"/>
              <a:t> up</a:t>
            </a:r>
            <a:endParaRPr lang="nl-NL" sz="1800" dirty="0"/>
          </a:p>
        </p:txBody>
      </p:sp>
      <p:grpSp>
        <p:nvGrpSpPr>
          <p:cNvPr id="4" name="Group 3"/>
          <p:cNvGrpSpPr/>
          <p:nvPr/>
        </p:nvGrpSpPr>
        <p:grpSpPr>
          <a:xfrm>
            <a:off x="4251377" y="1317429"/>
            <a:ext cx="4743767" cy="1320464"/>
            <a:chOff x="-107973" y="1987274"/>
            <a:chExt cx="9313871" cy="2230307"/>
          </a:xfrm>
        </p:grpSpPr>
        <p:sp>
          <p:nvSpPr>
            <p:cNvPr id="28" name="Oval 27"/>
            <p:cNvSpPr/>
            <p:nvPr/>
          </p:nvSpPr>
          <p:spPr>
            <a:xfrm>
              <a:off x="5574500" y="1994628"/>
              <a:ext cx="1752600" cy="150321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sp>
          <p:nvSpPr>
            <p:cNvPr id="24" name="Oval 23"/>
            <p:cNvSpPr/>
            <p:nvPr/>
          </p:nvSpPr>
          <p:spPr>
            <a:xfrm>
              <a:off x="7453298" y="1987274"/>
              <a:ext cx="1752600" cy="150321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sp>
          <p:nvSpPr>
            <p:cNvPr id="20" name="Oval 19"/>
            <p:cNvSpPr/>
            <p:nvPr/>
          </p:nvSpPr>
          <p:spPr>
            <a:xfrm>
              <a:off x="1770826" y="2016531"/>
              <a:ext cx="1752600" cy="150321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sp>
          <p:nvSpPr>
            <p:cNvPr id="16" name="Oval 15"/>
            <p:cNvSpPr/>
            <p:nvPr/>
          </p:nvSpPr>
          <p:spPr>
            <a:xfrm>
              <a:off x="-107973" y="2039713"/>
              <a:ext cx="1752600" cy="150321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sp>
          <p:nvSpPr>
            <p:cNvPr id="12" name="Oval 11"/>
            <p:cNvSpPr/>
            <p:nvPr/>
          </p:nvSpPr>
          <p:spPr>
            <a:xfrm>
              <a:off x="3695699" y="2001982"/>
              <a:ext cx="1752600" cy="150321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850605" y="3331535"/>
              <a:ext cx="7924800" cy="886046"/>
            </a:xfrm>
            <a:prstGeom prst="rect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63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79967" y="3771897"/>
              <a:ext cx="7466078" cy="4288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 smtClean="0"/>
                <a:t>Generic Infrastructure Platform for running DevOps Products</a:t>
              </a:r>
              <a:endParaRPr lang="nl-NL" sz="1050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4531881" y="142978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 smtClean="0"/>
              <a:t>µ</a:t>
            </a:r>
            <a:endParaRPr lang="nl-NL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5497540" y="1447104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 smtClean="0"/>
              <a:t>µ</a:t>
            </a:r>
            <a:endParaRPr lang="nl-NL" sz="2800" dirty="0"/>
          </a:p>
        </p:txBody>
      </p:sp>
      <p:sp>
        <p:nvSpPr>
          <p:cNvPr id="34" name="TextBox 33"/>
          <p:cNvSpPr txBox="1"/>
          <p:nvPr/>
        </p:nvSpPr>
        <p:spPr>
          <a:xfrm>
            <a:off x="6463199" y="142978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 smtClean="0"/>
              <a:t>µ</a:t>
            </a:r>
            <a:endParaRPr lang="nl-NL" sz="2800" dirty="0"/>
          </a:p>
        </p:txBody>
      </p:sp>
      <p:sp>
        <p:nvSpPr>
          <p:cNvPr id="35" name="TextBox 34"/>
          <p:cNvSpPr txBox="1"/>
          <p:nvPr/>
        </p:nvSpPr>
        <p:spPr>
          <a:xfrm>
            <a:off x="7428858" y="142978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 smtClean="0"/>
              <a:t>µ</a:t>
            </a:r>
            <a:endParaRPr lang="nl-NL" sz="2800" dirty="0"/>
          </a:p>
        </p:txBody>
      </p:sp>
      <p:sp>
        <p:nvSpPr>
          <p:cNvPr id="36" name="TextBox 35"/>
          <p:cNvSpPr txBox="1"/>
          <p:nvPr/>
        </p:nvSpPr>
        <p:spPr>
          <a:xfrm>
            <a:off x="8394517" y="142978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 smtClean="0"/>
              <a:t>µ</a:t>
            </a:r>
            <a:endParaRPr lang="nl-NL" sz="2800" dirty="0"/>
          </a:p>
        </p:txBody>
      </p:sp>
      <p:sp>
        <p:nvSpPr>
          <p:cNvPr id="37" name="Lightning Bolt 36"/>
          <p:cNvSpPr/>
          <p:nvPr/>
        </p:nvSpPr>
        <p:spPr>
          <a:xfrm>
            <a:off x="5392430" y="2766967"/>
            <a:ext cx="296028" cy="381548"/>
          </a:xfrm>
          <a:prstGeom prst="lightningBol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Can 37"/>
          <p:cNvSpPr/>
          <p:nvPr/>
        </p:nvSpPr>
        <p:spPr>
          <a:xfrm>
            <a:off x="4771985" y="3251928"/>
            <a:ext cx="283464" cy="265176"/>
          </a:xfrm>
          <a:prstGeom prst="ca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TextBox 38"/>
          <p:cNvSpPr txBox="1"/>
          <p:nvPr/>
        </p:nvSpPr>
        <p:spPr>
          <a:xfrm>
            <a:off x="6901616" y="3650081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λ</a:t>
            </a:r>
            <a:endParaRPr lang="nl-NL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804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5796736" y="2930500"/>
            <a:ext cx="1752600" cy="1503218"/>
            <a:chOff x="5430981" y="2001982"/>
            <a:chExt cx="1752600" cy="1503218"/>
          </a:xfrm>
        </p:grpSpPr>
        <p:sp>
          <p:nvSpPr>
            <p:cNvPr id="14" name="Oval 13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b="1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84770" y="2168236"/>
              <a:ext cx="1127232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Application</a:t>
              </a:r>
              <a:endParaRPr lang="nl-NL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810476" y="2911825"/>
              <a:ext cx="886781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Platform</a:t>
              </a:r>
              <a:endParaRPr lang="nl-NL" b="1" dirty="0"/>
            </a:p>
          </p:txBody>
        </p:sp>
        <p:cxnSp>
          <p:nvCxnSpPr>
            <p:cNvPr id="17" name="Straight Connector 16"/>
            <p:cNvCxnSpPr>
              <a:stCxn id="14" idx="2"/>
              <a:endCxn id="14" idx="6"/>
            </p:cNvCxnSpPr>
            <p:nvPr/>
          </p:nvCxnSpPr>
          <p:spPr>
            <a:xfrm>
              <a:off x="5430981" y="2753591"/>
              <a:ext cx="17526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</a:t>
            </a:r>
            <a:r>
              <a:rPr lang="en-US" dirty="0" err="1" smtClean="0"/>
              <a:t>Microservices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Easy to Ship and Run</a:t>
            </a:r>
          </a:p>
          <a:p>
            <a:pPr lvl="1"/>
            <a:r>
              <a:rPr lang="en-US" dirty="0" smtClean="0"/>
              <a:t>On any premises and cloud</a:t>
            </a:r>
          </a:p>
          <a:p>
            <a:pPr lvl="1"/>
            <a:r>
              <a:rPr lang="en-US" dirty="0" smtClean="0"/>
              <a:t>With environment specific</a:t>
            </a:r>
            <a:br>
              <a:rPr lang="en-US" dirty="0" smtClean="0"/>
            </a:br>
            <a:r>
              <a:rPr lang="en-US" dirty="0" smtClean="0"/>
              <a:t>configuration</a:t>
            </a:r>
          </a:p>
          <a:p>
            <a:r>
              <a:rPr lang="en-US" dirty="0" smtClean="0"/>
              <a:t>Easy to Scale and Manage</a:t>
            </a:r>
          </a:p>
          <a:p>
            <a:r>
              <a:rPr lang="en-US" dirty="0" smtClean="0"/>
              <a:t>Note: a </a:t>
            </a:r>
            <a:r>
              <a:rPr lang="en-US" dirty="0" err="1" smtClean="0"/>
              <a:t>microservice</a:t>
            </a:r>
            <a:r>
              <a:rPr lang="en-US" dirty="0" smtClean="0"/>
              <a:t> can </a:t>
            </a:r>
            <a:br>
              <a:rPr lang="en-US" dirty="0" smtClean="0"/>
            </a:br>
            <a:r>
              <a:rPr lang="en-US" dirty="0" smtClean="0"/>
              <a:t>consist of multiple components</a:t>
            </a:r>
          </a:p>
          <a:p>
            <a:pPr lvl="1"/>
            <a:r>
              <a:rPr lang="en-US" dirty="0" smtClean="0"/>
              <a:t>For example: NGINX, Node, MySQL</a:t>
            </a:r>
          </a:p>
          <a:p>
            <a:endParaRPr lang="en-US" dirty="0" smtClean="0"/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20DB6-95FF-9E43-B5C1-4A1D50F9B361}" type="slidenum">
              <a:rPr lang="en-US" smtClean="0"/>
              <a:t>47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4389120" y="965100"/>
            <a:ext cx="1752600" cy="1503218"/>
            <a:chOff x="5430981" y="2001982"/>
            <a:chExt cx="1752600" cy="1503218"/>
          </a:xfrm>
        </p:grpSpPr>
        <p:sp>
          <p:nvSpPr>
            <p:cNvPr id="7" name="Oval 6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b="1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84770" y="2168236"/>
              <a:ext cx="1127232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Application</a:t>
              </a:r>
              <a:endParaRPr lang="nl-NL" b="1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10476" y="2911825"/>
              <a:ext cx="886781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Platform</a:t>
              </a:r>
              <a:endParaRPr lang="nl-NL" b="1" dirty="0"/>
            </a:p>
          </p:txBody>
        </p:sp>
        <p:cxnSp>
          <p:nvCxnSpPr>
            <p:cNvPr id="10" name="Straight Connector 9"/>
            <p:cNvCxnSpPr>
              <a:stCxn id="7" idx="2"/>
              <a:endCxn id="7" idx="6"/>
            </p:cNvCxnSpPr>
            <p:nvPr/>
          </p:nvCxnSpPr>
          <p:spPr>
            <a:xfrm>
              <a:off x="5430981" y="2753591"/>
              <a:ext cx="17526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5890050" y="3342576"/>
            <a:ext cx="546320" cy="39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5754756" y="142728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 smtClean="0"/>
              <a:t>µ</a:t>
            </a:r>
            <a:endParaRPr lang="nl-NL" sz="2800" dirty="0"/>
          </a:p>
        </p:txBody>
      </p:sp>
      <p:pic>
        <p:nvPicPr>
          <p:cNvPr id="18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6256524" y="3547050"/>
            <a:ext cx="546320" cy="39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6488361" y="3302549"/>
            <a:ext cx="546320" cy="39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6801394" y="3535436"/>
            <a:ext cx="546320" cy="393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an 20"/>
          <p:cNvSpPr/>
          <p:nvPr/>
        </p:nvSpPr>
        <p:spPr>
          <a:xfrm rot="17831895">
            <a:off x="5780066" y="3275047"/>
            <a:ext cx="184692" cy="13505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TextBox 21"/>
          <p:cNvSpPr txBox="1"/>
          <p:nvPr/>
        </p:nvSpPr>
        <p:spPr>
          <a:xfrm>
            <a:off x="7215955" y="333338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 smtClean="0"/>
              <a:t>µ</a:t>
            </a:r>
            <a:endParaRPr lang="nl-NL" sz="2800" dirty="0"/>
          </a:p>
        </p:txBody>
      </p:sp>
      <p:cxnSp>
        <p:nvCxnSpPr>
          <p:cNvPr id="24" name="Straight Connector 23"/>
          <p:cNvCxnSpPr>
            <a:stCxn id="21" idx="3"/>
          </p:cNvCxnSpPr>
          <p:nvPr/>
        </p:nvCxnSpPr>
        <p:spPr>
          <a:xfrm>
            <a:off x="5932474" y="3373442"/>
            <a:ext cx="118051" cy="82135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n 24"/>
          <p:cNvSpPr/>
          <p:nvPr/>
        </p:nvSpPr>
        <p:spPr>
          <a:xfrm rot="1466647">
            <a:off x="6984934" y="2930396"/>
            <a:ext cx="150543" cy="15375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7" name="Straight Connector 26"/>
          <p:cNvCxnSpPr>
            <a:stCxn id="25" idx="3"/>
          </p:cNvCxnSpPr>
          <p:nvPr/>
        </p:nvCxnSpPr>
        <p:spPr>
          <a:xfrm flipH="1">
            <a:off x="6865620" y="3077262"/>
            <a:ext cx="162773" cy="31957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V="1">
            <a:off x="6347460" y="3496594"/>
            <a:ext cx="266681" cy="50456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345285" y="3584024"/>
            <a:ext cx="62244" cy="59793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6707452" y="3713711"/>
            <a:ext cx="239554" cy="8239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6600785" y="3568914"/>
            <a:ext cx="145575" cy="78374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6929430" y="3561798"/>
            <a:ext cx="30438" cy="85490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323767" y="3568914"/>
            <a:ext cx="605663" cy="113196"/>
          </a:xfrm>
          <a:prstGeom prst="line">
            <a:avLst/>
          </a:prstGeom>
          <a:ln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Down Arrow 44"/>
          <p:cNvSpPr/>
          <p:nvPr/>
        </p:nvSpPr>
        <p:spPr>
          <a:xfrm>
            <a:off x="6488361" y="4239491"/>
            <a:ext cx="441069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Can 45"/>
          <p:cNvSpPr/>
          <p:nvPr/>
        </p:nvSpPr>
        <p:spPr>
          <a:xfrm>
            <a:off x="6153135" y="4647909"/>
            <a:ext cx="1067706" cy="28527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186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21" grpId="0" animBg="1"/>
      <p:bldP spid="22" grpId="0"/>
      <p:bldP spid="25" grpId="0" animBg="1"/>
      <p:bldP spid="45" grpId="0" animBg="1"/>
      <p:bldP spid="4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998" y="288000"/>
            <a:ext cx="6976201" cy="504000"/>
          </a:xfrm>
        </p:spPr>
        <p:txBody>
          <a:bodyPr/>
          <a:lstStyle/>
          <a:p>
            <a:r>
              <a:rPr lang="en-US" sz="2800" dirty="0" smtClean="0"/>
              <a:t>How is availability - scaling, patching, fail-over, load balancing – taken care of?</a:t>
            </a:r>
            <a:endParaRPr lang="nl-NL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 smtClean="0"/>
              <a:t>Mapping of distributed physical resources to </a:t>
            </a:r>
            <a:r>
              <a:rPr lang="en-US" sz="1600" dirty="0" err="1" smtClean="0"/>
              <a:t>microservices</a:t>
            </a:r>
            <a:r>
              <a:rPr lang="en-US" sz="1600" dirty="0" smtClean="0"/>
              <a:t> and containers</a:t>
            </a:r>
          </a:p>
          <a:p>
            <a:r>
              <a:rPr lang="en-US" sz="1600" dirty="0" smtClean="0"/>
              <a:t>Container Management Platform</a:t>
            </a:r>
          </a:p>
          <a:p>
            <a:pPr lvl="1"/>
            <a:r>
              <a:rPr lang="en-US" sz="1600" dirty="0" smtClean="0"/>
              <a:t>Does </a:t>
            </a:r>
            <a:r>
              <a:rPr lang="en-US" sz="1600" dirty="0" smtClean="0"/>
              <a:t>deployment, scaling, (rolling) upgrades</a:t>
            </a:r>
          </a:p>
          <a:p>
            <a:pPr lvl="1"/>
            <a:r>
              <a:rPr lang="en-US" sz="1600" dirty="0" smtClean="0"/>
              <a:t>Also load balancing and routing</a:t>
            </a:r>
          </a:p>
          <a:p>
            <a:pPr lvl="1"/>
            <a:r>
              <a:rPr lang="en-US" sz="1600" dirty="0" smtClean="0"/>
              <a:t>Injection of run time settings</a:t>
            </a:r>
          </a:p>
          <a:p>
            <a:r>
              <a:rPr lang="en-US" sz="1600" dirty="0" smtClean="0"/>
              <a:t>Kubernetes!</a:t>
            </a:r>
            <a:endParaRPr lang="nl-NL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Container and Cloud Native &amp; </a:t>
            </a:r>
            <a:r>
              <a:rPr lang="en-US" dirty="0" err="1" smtClean="0"/>
              <a:t>Serverless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48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648" y="2747654"/>
            <a:ext cx="1589052" cy="120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33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Oracle Container Engine Cloud ==</a:t>
            </a:r>
            <a:br>
              <a:rPr lang="en-US" sz="2800" dirty="0" smtClean="0"/>
            </a:br>
            <a:r>
              <a:rPr lang="en-US" sz="2800" dirty="0" smtClean="0"/>
              <a:t>Managed Kubernetes Service</a:t>
            </a:r>
            <a:endParaRPr lang="nl-NL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Container and Cloud Native &amp; </a:t>
            </a:r>
            <a:r>
              <a:rPr lang="en-US" dirty="0" err="1" smtClean="0"/>
              <a:t>Serverless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49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25" y="967460"/>
            <a:ext cx="8673187" cy="37170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120" y="106351"/>
            <a:ext cx="1291664" cy="86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30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Quick Conclusions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Docker provides a great way to</a:t>
            </a:r>
          </a:p>
          <a:p>
            <a:pPr lvl="1"/>
            <a:r>
              <a:rPr lang="en-US" b="1" dirty="0" smtClean="0"/>
              <a:t>Build</a:t>
            </a:r>
            <a:r>
              <a:rPr lang="en-US" dirty="0" smtClean="0"/>
              <a:t> environments (application &amp; platform)</a:t>
            </a:r>
            <a:br>
              <a:rPr lang="en-US" dirty="0" smtClean="0"/>
            </a:br>
            <a:r>
              <a:rPr lang="en-US" dirty="0" smtClean="0"/>
              <a:t>(from simple, text based build files &amp; public images)</a:t>
            </a:r>
          </a:p>
          <a:p>
            <a:pPr lvl="1"/>
            <a:r>
              <a:rPr lang="en-US" b="1" dirty="0" smtClean="0"/>
              <a:t>Share &amp; Ship</a:t>
            </a:r>
            <a:r>
              <a:rPr lang="en-US" dirty="0" smtClean="0"/>
              <a:t> these environments </a:t>
            </a:r>
            <a:br>
              <a:rPr lang="en-US" dirty="0" smtClean="0"/>
            </a:br>
            <a:r>
              <a:rPr lang="en-US" dirty="0" smtClean="0"/>
              <a:t>(either through build files or through ready-to-run images)</a:t>
            </a:r>
          </a:p>
          <a:p>
            <a:pPr lvl="1"/>
            <a:r>
              <a:rPr lang="en-US" b="1" dirty="0" smtClean="0"/>
              <a:t>Run</a:t>
            </a:r>
            <a:r>
              <a:rPr lang="en-US" dirty="0" smtClean="0"/>
              <a:t> environments making efficient use of physical resources</a:t>
            </a:r>
            <a:br>
              <a:rPr lang="en-US" dirty="0" smtClean="0"/>
            </a:br>
            <a:r>
              <a:rPr lang="en-US" dirty="0" smtClean="0"/>
              <a:t>(that can be complex and have complex interdependencies)</a:t>
            </a:r>
          </a:p>
          <a:p>
            <a:r>
              <a:rPr lang="en-US" dirty="0" smtClean="0"/>
              <a:t>And Guido is a very nice guy</a:t>
            </a:r>
          </a:p>
          <a:p>
            <a:r>
              <a:rPr lang="en-US" dirty="0" smtClean="0"/>
              <a:t>And also:</a:t>
            </a:r>
          </a:p>
          <a:p>
            <a:pPr lvl="1"/>
            <a:r>
              <a:rPr lang="en-US" b="1" dirty="0" smtClean="0"/>
              <a:t>[Docker] Containers are pivotal in cloud native environments, </a:t>
            </a:r>
            <a:r>
              <a:rPr lang="en-US" b="1" dirty="0" err="1" smtClean="0"/>
              <a:t>microservices</a:t>
            </a:r>
            <a:r>
              <a:rPr lang="en-US" b="1" dirty="0" smtClean="0"/>
              <a:t> architecture, DevOps and CD</a:t>
            </a:r>
          </a:p>
          <a:p>
            <a:pPr lvl="1"/>
            <a:r>
              <a:rPr lang="en-US" b="1" dirty="0" smtClean="0"/>
              <a:t>Any IT professional should know her or his way around containers </a:t>
            </a:r>
            <a:endParaRPr lang="nl-NL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</a:t>
            </a:fld>
            <a:endParaRPr lang="nl-NL"/>
          </a:p>
        </p:txBody>
      </p:sp>
      <p:pic>
        <p:nvPicPr>
          <p:cNvPr id="6" name="Picture 2" descr="http://www.arkena.com/assets/uploads/2014/06/homepage-docker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002" y="0"/>
            <a:ext cx="1472347" cy="121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Snagit_PPT81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679" y="1714521"/>
            <a:ext cx="812347" cy="654239"/>
          </a:xfrm>
          <a:prstGeom prst="rect">
            <a:avLst/>
          </a:prstGeom>
        </p:spPr>
      </p:pic>
      <p:pic>
        <p:nvPicPr>
          <p:cNvPr id="13" name="Snagit_PPT96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355" y="1129656"/>
            <a:ext cx="556324" cy="506973"/>
          </a:xfrm>
          <a:prstGeom prst="rect">
            <a:avLst/>
          </a:prstGeom>
        </p:spPr>
      </p:pic>
      <p:pic>
        <p:nvPicPr>
          <p:cNvPr id="14" name="Snagit_PPT6C6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852" y="2365991"/>
            <a:ext cx="755999" cy="58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7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Container Native </a:t>
            </a:r>
            <a:r>
              <a:rPr lang="en-US" sz="2800" dirty="0" err="1" smtClean="0"/>
              <a:t>Microservices</a:t>
            </a:r>
            <a:r>
              <a:rPr lang="en-US" sz="2800" dirty="0" smtClean="0"/>
              <a:t> Runtime Platform</a:t>
            </a:r>
            <a:endParaRPr lang="nl-NL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25" y="2989777"/>
            <a:ext cx="716718" cy="50551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246806" y="2934698"/>
            <a:ext cx="7186273" cy="433694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336676" y="2962013"/>
            <a:ext cx="5097024" cy="373326"/>
            <a:chOff x="-145520" y="5403270"/>
            <a:chExt cx="6297294" cy="450873"/>
          </a:xfrm>
        </p:grpSpPr>
        <p:sp>
          <p:nvSpPr>
            <p:cNvPr id="12" name="Rectangle 11"/>
            <p:cNvSpPr/>
            <p:nvPr/>
          </p:nvSpPr>
          <p:spPr>
            <a:xfrm>
              <a:off x="1945470" y="5403270"/>
              <a:ext cx="252171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5F5F5F"/>
                  </a:solidFill>
                  <a:latin typeface="Arial" charset="0"/>
                  <a:ea typeface="Arial" charset="0"/>
                  <a:cs typeface="Arial" charset="0"/>
                </a:rPr>
                <a:t>Managed  </a:t>
              </a:r>
              <a:r>
                <a:rPr lang="en-US" sz="2000" err="1">
                  <a:solidFill>
                    <a:srgbClr val="5F5F5F"/>
                  </a:solidFill>
                  <a:latin typeface="Arial" charset="0"/>
                  <a:ea typeface="Arial" charset="0"/>
                  <a:cs typeface="Arial" charset="0"/>
                </a:rPr>
                <a:t>Kubernetes</a:t>
              </a:r>
              <a:endParaRPr lang="en-US" sz="2000">
                <a:solidFill>
                  <a:srgbClr val="5F5F5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45520" y="5410200"/>
              <a:ext cx="433917" cy="4339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17857" y="5420226"/>
              <a:ext cx="433917" cy="433917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6070195" y="2356104"/>
            <a:ext cx="2362883" cy="433694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5F5F5F"/>
                </a:solidFill>
              </a:rPr>
              <a:t>         Open Service Broker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3022" y="2389762"/>
            <a:ext cx="351212" cy="35928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9083" y="2442029"/>
            <a:ext cx="566651" cy="2380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029" y="2428831"/>
            <a:ext cx="481846" cy="275703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661252" y="2356104"/>
            <a:ext cx="2362883" cy="433694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5F5F5F"/>
                </a:solidFill>
              </a:rPr>
              <a:t>              Event Management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252309" y="2356104"/>
            <a:ext cx="2362883" cy="433694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5F5F5F"/>
                </a:solidFill>
              </a:rPr>
              <a:t>                API Registry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8755" y="1755346"/>
            <a:ext cx="7337886" cy="589064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7818120" y="1877011"/>
            <a:ext cx="457201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5F5F5F"/>
                </a:solidFill>
                <a:latin typeface="Arial" charset="0"/>
                <a:ea typeface="Arial" charset="0"/>
                <a:cs typeface="Arial" charset="0"/>
              </a:rPr>
              <a:t>Foo2</a:t>
            </a:r>
          </a:p>
        </p:txBody>
      </p:sp>
      <p:sp>
        <p:nvSpPr>
          <p:cNvPr id="29" name="Rectangle 28"/>
          <p:cNvSpPr/>
          <p:nvPr/>
        </p:nvSpPr>
        <p:spPr bwMode="gray">
          <a:xfrm rot="5400000">
            <a:off x="48749" y="2215101"/>
            <a:ext cx="1496640" cy="809941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ISTIO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735" y="2429549"/>
            <a:ext cx="577692" cy="18334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150" y="1976796"/>
            <a:ext cx="325972" cy="180513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537797" y="1875921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b="1" dirty="0">
                <a:solidFill>
                  <a:srgbClr val="C8D9DE">
                    <a:lumMod val="10000"/>
                  </a:srgbClr>
                </a:solidFill>
              </a:rPr>
              <a:t>Developer</a:t>
            </a:r>
            <a:br>
              <a:rPr lang="en-US" sz="900" b="1" dirty="0">
                <a:solidFill>
                  <a:srgbClr val="C8D9DE">
                    <a:lumMod val="10000"/>
                  </a:srgbClr>
                </a:solidFill>
              </a:rPr>
            </a:br>
            <a:r>
              <a:rPr lang="en-US" sz="900" b="1" dirty="0">
                <a:solidFill>
                  <a:srgbClr val="C8D9DE">
                    <a:lumMod val="10000"/>
                  </a:srgbClr>
                </a:solidFill>
              </a:rPr>
              <a:t>Cloud</a:t>
            </a:r>
            <a:endParaRPr lang="en-US" sz="900" dirty="0">
              <a:solidFill>
                <a:srgbClr val="C8D9DE">
                  <a:lumMod val="10000"/>
                </a:srgbClr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74" y="2245311"/>
            <a:ext cx="711654" cy="16530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8804" y="2633442"/>
            <a:ext cx="536536" cy="23227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5816" y="2874684"/>
            <a:ext cx="259258" cy="265218"/>
          </a:xfrm>
          <a:prstGeom prst="rect">
            <a:avLst/>
          </a:prstGeom>
        </p:spPr>
      </p:pic>
      <p:sp>
        <p:nvSpPr>
          <p:cNvPr id="43" name="Cube 42"/>
          <p:cNvSpPr/>
          <p:nvPr/>
        </p:nvSpPr>
        <p:spPr>
          <a:xfrm>
            <a:off x="1681256" y="3558540"/>
            <a:ext cx="1226820" cy="70104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Cache</a:t>
            </a:r>
            <a:endParaRPr lang="nl-NL" dirty="0"/>
          </a:p>
        </p:txBody>
      </p:sp>
      <p:sp>
        <p:nvSpPr>
          <p:cNvPr id="44" name="Can 43"/>
          <p:cNvSpPr/>
          <p:nvPr/>
        </p:nvSpPr>
        <p:spPr>
          <a:xfrm>
            <a:off x="3045962" y="3649980"/>
            <a:ext cx="1676400" cy="1181100"/>
          </a:xfrm>
          <a:prstGeom prst="can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RDBMS</a:t>
            </a:r>
            <a:endParaRPr lang="nl-NL" dirty="0"/>
          </a:p>
        </p:txBody>
      </p:sp>
      <p:sp>
        <p:nvSpPr>
          <p:cNvPr id="45" name="Cube 44"/>
          <p:cNvSpPr/>
          <p:nvPr/>
        </p:nvSpPr>
        <p:spPr>
          <a:xfrm>
            <a:off x="4996682" y="3794760"/>
            <a:ext cx="1226820" cy="701040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LDAP/</a:t>
            </a:r>
            <a:r>
              <a:rPr lang="en-US" dirty="0" err="1" smtClean="0"/>
              <a:t>IdM</a:t>
            </a:r>
            <a:endParaRPr lang="nl-NL" dirty="0"/>
          </a:p>
        </p:txBody>
      </p:sp>
      <p:sp>
        <p:nvSpPr>
          <p:cNvPr id="46" name="Can 45"/>
          <p:cNvSpPr/>
          <p:nvPr/>
        </p:nvSpPr>
        <p:spPr>
          <a:xfrm>
            <a:off x="6442444" y="3870960"/>
            <a:ext cx="901555" cy="73914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NoSQL</a:t>
            </a:r>
            <a:endParaRPr lang="nl-NL" dirty="0"/>
          </a:p>
        </p:txBody>
      </p:sp>
      <p:sp>
        <p:nvSpPr>
          <p:cNvPr id="47" name="Cloud 46"/>
          <p:cNvSpPr/>
          <p:nvPr/>
        </p:nvSpPr>
        <p:spPr>
          <a:xfrm>
            <a:off x="7383780" y="3970020"/>
            <a:ext cx="1325880" cy="541020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Billing Engine</a:t>
            </a:r>
            <a:endParaRPr lang="nl-NL" dirty="0"/>
          </a:p>
        </p:txBody>
      </p:sp>
      <p:sp>
        <p:nvSpPr>
          <p:cNvPr id="50" name="Cube 49"/>
          <p:cNvSpPr/>
          <p:nvPr/>
        </p:nvSpPr>
        <p:spPr>
          <a:xfrm>
            <a:off x="320366" y="3688080"/>
            <a:ext cx="1226820" cy="114300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Block Storage</a:t>
            </a:r>
            <a:endParaRPr lang="nl-NL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1" name="Down Arrow 50"/>
          <p:cNvSpPr/>
          <p:nvPr/>
        </p:nvSpPr>
        <p:spPr>
          <a:xfrm rot="1925481">
            <a:off x="6473167" y="2594922"/>
            <a:ext cx="369836" cy="116099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4" name="Cloud 53"/>
          <p:cNvSpPr/>
          <p:nvPr/>
        </p:nvSpPr>
        <p:spPr>
          <a:xfrm>
            <a:off x="7745145" y="3524632"/>
            <a:ext cx="1375865" cy="541020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Voice Recognition</a:t>
            </a:r>
            <a:endParaRPr lang="nl-NL" sz="1050" dirty="0"/>
          </a:p>
        </p:txBody>
      </p:sp>
      <p:grpSp>
        <p:nvGrpSpPr>
          <p:cNvPr id="75" name="Group 74"/>
          <p:cNvGrpSpPr/>
          <p:nvPr/>
        </p:nvGrpSpPr>
        <p:grpSpPr>
          <a:xfrm>
            <a:off x="5892604" y="1496953"/>
            <a:ext cx="1000617" cy="715975"/>
            <a:chOff x="6121497" y="551887"/>
            <a:chExt cx="1531380" cy="1226819"/>
          </a:xfrm>
        </p:grpSpPr>
        <p:sp>
          <p:nvSpPr>
            <p:cNvPr id="55" name="Cube 54"/>
            <p:cNvSpPr/>
            <p:nvPr/>
          </p:nvSpPr>
          <p:spPr>
            <a:xfrm>
              <a:off x="6121497" y="551887"/>
              <a:ext cx="1531380" cy="122681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grpSp>
          <p:nvGrpSpPr>
            <p:cNvPr id="56" name="Group 102"/>
            <p:cNvGrpSpPr>
              <a:grpSpLocks noChangeAspect="1"/>
            </p:cNvGrpSpPr>
            <p:nvPr/>
          </p:nvGrpSpPr>
          <p:grpSpPr bwMode="auto">
            <a:xfrm>
              <a:off x="6357930" y="1013523"/>
              <a:ext cx="172344" cy="352852"/>
              <a:chOff x="4686300" y="1439863"/>
              <a:chExt cx="1577975" cy="2936875"/>
            </a:xfrm>
          </p:grpSpPr>
          <p:sp>
            <p:nvSpPr>
              <p:cNvPr id="57" name="Freeform 1"/>
              <p:cNvSpPr>
                <a:spLocks noChangeArrowheads="1"/>
              </p:cNvSpPr>
              <p:nvPr/>
            </p:nvSpPr>
            <p:spPr bwMode="gray">
              <a:xfrm>
                <a:off x="5211763" y="1439863"/>
                <a:ext cx="519112" cy="1103312"/>
              </a:xfrm>
              <a:custGeom>
                <a:avLst/>
                <a:gdLst>
                  <a:gd name="T0" fmla="*/ 168683281 w 1440"/>
                  <a:gd name="T1" fmla="*/ 0 h 3065"/>
                  <a:gd name="T2" fmla="*/ 179079581 w 1440"/>
                  <a:gd name="T3" fmla="*/ 16067678 h 3065"/>
                  <a:gd name="T4" fmla="*/ 184797744 w 1440"/>
                  <a:gd name="T5" fmla="*/ 33172434 h 3065"/>
                  <a:gd name="T6" fmla="*/ 187007214 w 1440"/>
                  <a:gd name="T7" fmla="*/ 51443137 h 3065"/>
                  <a:gd name="T8" fmla="*/ 185967548 w 1440"/>
                  <a:gd name="T9" fmla="*/ 69843429 h 3065"/>
                  <a:gd name="T10" fmla="*/ 183628300 w 1440"/>
                  <a:gd name="T11" fmla="*/ 80079933 h 3065"/>
                  <a:gd name="T12" fmla="*/ 176740332 w 1440"/>
                  <a:gd name="T13" fmla="*/ 99516943 h 3065"/>
                  <a:gd name="T14" fmla="*/ 160625870 w 1440"/>
                  <a:gd name="T15" fmla="*/ 125821484 h 3065"/>
                  <a:gd name="T16" fmla="*/ 148020100 w 1440"/>
                  <a:gd name="T17" fmla="*/ 143055470 h 3065"/>
                  <a:gd name="T18" fmla="*/ 125018031 w 1440"/>
                  <a:gd name="T19" fmla="*/ 165861451 h 3065"/>
                  <a:gd name="T20" fmla="*/ 99806492 w 1440"/>
                  <a:gd name="T21" fmla="*/ 187630715 h 3065"/>
                  <a:gd name="T22" fmla="*/ 71216038 w 1440"/>
                  <a:gd name="T23" fmla="*/ 213935617 h 3065"/>
                  <a:gd name="T24" fmla="*/ 52892105 w 1440"/>
                  <a:gd name="T25" fmla="*/ 235704880 h 3065"/>
                  <a:gd name="T26" fmla="*/ 47044165 w 1440"/>
                  <a:gd name="T27" fmla="*/ 243738719 h 3065"/>
                  <a:gd name="T28" fmla="*/ 41326002 w 1440"/>
                  <a:gd name="T29" fmla="*/ 258510861 h 3065"/>
                  <a:gd name="T30" fmla="*/ 37947087 w 1440"/>
                  <a:gd name="T31" fmla="*/ 273412233 h 3065"/>
                  <a:gd name="T32" fmla="*/ 37947087 w 1440"/>
                  <a:gd name="T33" fmla="*/ 289480271 h 3065"/>
                  <a:gd name="T34" fmla="*/ 41326002 w 1440"/>
                  <a:gd name="T35" fmla="*/ 305418360 h 3065"/>
                  <a:gd name="T36" fmla="*/ 47044165 w 1440"/>
                  <a:gd name="T37" fmla="*/ 316951120 h 3065"/>
                  <a:gd name="T38" fmla="*/ 67707346 w 1440"/>
                  <a:gd name="T39" fmla="*/ 351289501 h 3065"/>
                  <a:gd name="T40" fmla="*/ 89539971 w 1440"/>
                  <a:gd name="T41" fmla="*/ 385498653 h 3065"/>
                  <a:gd name="T42" fmla="*/ 96297439 w 1440"/>
                  <a:gd name="T43" fmla="*/ 397031053 h 3065"/>
                  <a:gd name="T44" fmla="*/ 48213608 w 1440"/>
                  <a:gd name="T45" fmla="*/ 351289501 h 3065"/>
                  <a:gd name="T46" fmla="*/ 35607839 w 1440"/>
                  <a:gd name="T47" fmla="*/ 337554077 h 3065"/>
                  <a:gd name="T48" fmla="*/ 14945018 w 1440"/>
                  <a:gd name="T49" fmla="*/ 310083228 h 3065"/>
                  <a:gd name="T50" fmla="*/ 6887607 w 1440"/>
                  <a:gd name="T51" fmla="*/ 295181856 h 3065"/>
                  <a:gd name="T52" fmla="*/ 0 w 1440"/>
                  <a:gd name="T53" fmla="*/ 271079979 h 3065"/>
                  <a:gd name="T54" fmla="*/ 1169444 w 1440"/>
                  <a:gd name="T55" fmla="*/ 252809276 h 3065"/>
                  <a:gd name="T56" fmla="*/ 2339248 w 1440"/>
                  <a:gd name="T57" fmla="*/ 247107691 h 3065"/>
                  <a:gd name="T58" fmla="*/ 13775214 w 1440"/>
                  <a:gd name="T59" fmla="*/ 225338427 h 3065"/>
                  <a:gd name="T60" fmla="*/ 31059480 w 1440"/>
                  <a:gd name="T61" fmla="*/ 205901417 h 3065"/>
                  <a:gd name="T62" fmla="*/ 42495806 w 1440"/>
                  <a:gd name="T63" fmla="*/ 194498607 h 3065"/>
                  <a:gd name="T64" fmla="*/ 82652003 w 1440"/>
                  <a:gd name="T65" fmla="*/ 162492480 h 3065"/>
                  <a:gd name="T66" fmla="*/ 121639117 w 1440"/>
                  <a:gd name="T67" fmla="*/ 130486352 h 3065"/>
                  <a:gd name="T68" fmla="*/ 133075082 w 1440"/>
                  <a:gd name="T69" fmla="*/ 117787645 h 3065"/>
                  <a:gd name="T70" fmla="*/ 156077512 w 1440"/>
                  <a:gd name="T71" fmla="*/ 89280079 h 3065"/>
                  <a:gd name="T72" fmla="*/ 164134563 w 1440"/>
                  <a:gd name="T73" fmla="*/ 72046094 h 3065"/>
                  <a:gd name="T74" fmla="*/ 169852725 w 1440"/>
                  <a:gd name="T75" fmla="*/ 53775391 h 3065"/>
                  <a:gd name="T76" fmla="*/ 172191974 w 1440"/>
                  <a:gd name="T77" fmla="*/ 41206273 h 3065"/>
                  <a:gd name="T78" fmla="*/ 171022530 w 1440"/>
                  <a:gd name="T79" fmla="*/ 13735424 h 3065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440" h="3065">
                    <a:moveTo>
                      <a:pt x="1298" y="0"/>
                    </a:moveTo>
                    <a:lnTo>
                      <a:pt x="1298" y="0"/>
                    </a:lnTo>
                    <a:lnTo>
                      <a:pt x="1342" y="53"/>
                    </a:lnTo>
                    <a:lnTo>
                      <a:pt x="1378" y="124"/>
                    </a:lnTo>
                    <a:lnTo>
                      <a:pt x="1404" y="185"/>
                    </a:lnTo>
                    <a:lnTo>
                      <a:pt x="1422" y="256"/>
                    </a:lnTo>
                    <a:lnTo>
                      <a:pt x="1439" y="327"/>
                    </a:lnTo>
                    <a:lnTo>
                      <a:pt x="1439" y="397"/>
                    </a:lnTo>
                    <a:lnTo>
                      <a:pt x="1439" y="468"/>
                    </a:lnTo>
                    <a:lnTo>
                      <a:pt x="1431" y="539"/>
                    </a:lnTo>
                    <a:lnTo>
                      <a:pt x="1413" y="618"/>
                    </a:lnTo>
                    <a:lnTo>
                      <a:pt x="1386" y="697"/>
                    </a:lnTo>
                    <a:lnTo>
                      <a:pt x="1360" y="768"/>
                    </a:lnTo>
                    <a:lnTo>
                      <a:pt x="1316" y="839"/>
                    </a:lnTo>
                    <a:lnTo>
                      <a:pt x="1236" y="971"/>
                    </a:lnTo>
                    <a:lnTo>
                      <a:pt x="1139" y="1104"/>
                    </a:lnTo>
                    <a:lnTo>
                      <a:pt x="1051" y="1192"/>
                    </a:lnTo>
                    <a:lnTo>
                      <a:pt x="962" y="1280"/>
                    </a:lnTo>
                    <a:lnTo>
                      <a:pt x="768" y="1448"/>
                    </a:lnTo>
                    <a:lnTo>
                      <a:pt x="654" y="1545"/>
                    </a:lnTo>
                    <a:lnTo>
                      <a:pt x="548" y="1651"/>
                    </a:lnTo>
                    <a:lnTo>
                      <a:pt x="442" y="1757"/>
                    </a:lnTo>
                    <a:lnTo>
                      <a:pt x="407" y="1819"/>
                    </a:lnTo>
                    <a:lnTo>
                      <a:pt x="362" y="1881"/>
                    </a:lnTo>
                    <a:lnTo>
                      <a:pt x="336" y="1934"/>
                    </a:lnTo>
                    <a:lnTo>
                      <a:pt x="318" y="1995"/>
                    </a:lnTo>
                    <a:lnTo>
                      <a:pt x="301" y="2057"/>
                    </a:lnTo>
                    <a:lnTo>
                      <a:pt x="292" y="2110"/>
                    </a:lnTo>
                    <a:lnTo>
                      <a:pt x="292" y="2172"/>
                    </a:lnTo>
                    <a:lnTo>
                      <a:pt x="292" y="2234"/>
                    </a:lnTo>
                    <a:lnTo>
                      <a:pt x="301" y="2296"/>
                    </a:lnTo>
                    <a:lnTo>
                      <a:pt x="318" y="2357"/>
                    </a:lnTo>
                    <a:lnTo>
                      <a:pt x="362" y="2446"/>
                    </a:lnTo>
                    <a:lnTo>
                      <a:pt x="407" y="2543"/>
                    </a:lnTo>
                    <a:lnTo>
                      <a:pt x="521" y="2711"/>
                    </a:lnTo>
                    <a:lnTo>
                      <a:pt x="636" y="2887"/>
                    </a:lnTo>
                    <a:lnTo>
                      <a:pt x="689" y="2975"/>
                    </a:lnTo>
                    <a:lnTo>
                      <a:pt x="741" y="3064"/>
                    </a:lnTo>
                    <a:lnTo>
                      <a:pt x="548" y="2887"/>
                    </a:lnTo>
                    <a:lnTo>
                      <a:pt x="371" y="2711"/>
                    </a:lnTo>
                    <a:lnTo>
                      <a:pt x="274" y="2605"/>
                    </a:lnTo>
                    <a:lnTo>
                      <a:pt x="194" y="2507"/>
                    </a:lnTo>
                    <a:lnTo>
                      <a:pt x="115" y="2393"/>
                    </a:lnTo>
                    <a:lnTo>
                      <a:pt x="53" y="2278"/>
                    </a:lnTo>
                    <a:lnTo>
                      <a:pt x="18" y="2190"/>
                    </a:lnTo>
                    <a:lnTo>
                      <a:pt x="0" y="2092"/>
                    </a:lnTo>
                    <a:lnTo>
                      <a:pt x="0" y="1995"/>
                    </a:lnTo>
                    <a:lnTo>
                      <a:pt x="9" y="1951"/>
                    </a:lnTo>
                    <a:lnTo>
                      <a:pt x="18" y="1907"/>
                    </a:lnTo>
                    <a:lnTo>
                      <a:pt x="53" y="1819"/>
                    </a:lnTo>
                    <a:lnTo>
                      <a:pt x="106" y="1739"/>
                    </a:lnTo>
                    <a:lnTo>
                      <a:pt x="168" y="1660"/>
                    </a:lnTo>
                    <a:lnTo>
                      <a:pt x="239" y="1589"/>
                    </a:lnTo>
                    <a:lnTo>
                      <a:pt x="327" y="1501"/>
                    </a:lnTo>
                    <a:lnTo>
                      <a:pt x="424" y="1413"/>
                    </a:lnTo>
                    <a:lnTo>
                      <a:pt x="636" y="1254"/>
                    </a:lnTo>
                    <a:lnTo>
                      <a:pt x="839" y="1086"/>
                    </a:lnTo>
                    <a:lnTo>
                      <a:pt x="936" y="1007"/>
                    </a:lnTo>
                    <a:lnTo>
                      <a:pt x="1024" y="909"/>
                    </a:lnTo>
                    <a:lnTo>
                      <a:pt x="1121" y="803"/>
                    </a:lnTo>
                    <a:lnTo>
                      <a:pt x="1201" y="689"/>
                    </a:lnTo>
                    <a:lnTo>
                      <a:pt x="1236" y="618"/>
                    </a:lnTo>
                    <a:lnTo>
                      <a:pt x="1263" y="556"/>
                    </a:lnTo>
                    <a:lnTo>
                      <a:pt x="1289" y="486"/>
                    </a:lnTo>
                    <a:lnTo>
                      <a:pt x="1307" y="415"/>
                    </a:lnTo>
                    <a:lnTo>
                      <a:pt x="1325" y="318"/>
                    </a:lnTo>
                    <a:lnTo>
                      <a:pt x="1325" y="212"/>
                    </a:lnTo>
                    <a:lnTo>
                      <a:pt x="1316" y="106"/>
                    </a:lnTo>
                    <a:lnTo>
                      <a:pt x="1298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Freeform 2"/>
              <p:cNvSpPr>
                <a:spLocks noChangeArrowheads="1"/>
              </p:cNvSpPr>
              <p:nvPr/>
            </p:nvSpPr>
            <p:spPr bwMode="gray">
              <a:xfrm>
                <a:off x="5478463" y="1849438"/>
                <a:ext cx="446087" cy="763587"/>
              </a:xfrm>
              <a:custGeom>
                <a:avLst/>
                <a:gdLst>
                  <a:gd name="T0" fmla="*/ 45962095 w 1238"/>
                  <a:gd name="T1" fmla="*/ 53838646 h 2120"/>
                  <a:gd name="T2" fmla="*/ 72319062 w 1238"/>
                  <a:gd name="T3" fmla="*/ 36584101 h 2120"/>
                  <a:gd name="T4" fmla="*/ 101013122 w 1238"/>
                  <a:gd name="T5" fmla="*/ 21795006 h 2120"/>
                  <a:gd name="T6" fmla="*/ 160608255 w 1238"/>
                  <a:gd name="T7" fmla="*/ 0 h 2120"/>
                  <a:gd name="T8" fmla="*/ 112438787 w 1238"/>
                  <a:gd name="T9" fmla="*/ 30875928 h 2120"/>
                  <a:gd name="T10" fmla="*/ 78032075 w 1238"/>
                  <a:gd name="T11" fmla="*/ 56173710 h 2120"/>
                  <a:gd name="T12" fmla="*/ 67774956 w 1238"/>
                  <a:gd name="T13" fmla="*/ 66422344 h 2120"/>
                  <a:gd name="T14" fmla="*/ 52843653 w 1238"/>
                  <a:gd name="T15" fmla="*/ 81341465 h 2120"/>
                  <a:gd name="T16" fmla="*/ 43625002 w 1238"/>
                  <a:gd name="T17" fmla="*/ 100801408 h 2120"/>
                  <a:gd name="T18" fmla="*/ 41288271 w 1238"/>
                  <a:gd name="T19" fmla="*/ 108844644 h 2120"/>
                  <a:gd name="T20" fmla="*/ 42456817 w 1238"/>
                  <a:gd name="T21" fmla="*/ 123634100 h 2120"/>
                  <a:gd name="T22" fmla="*/ 45962095 w 1238"/>
                  <a:gd name="T23" fmla="*/ 131677337 h 2120"/>
                  <a:gd name="T24" fmla="*/ 59724852 w 1238"/>
                  <a:gd name="T25" fmla="*/ 154640054 h 2120"/>
                  <a:gd name="T26" fmla="*/ 74656155 w 1238"/>
                  <a:gd name="T27" fmla="*/ 177472746 h 2120"/>
                  <a:gd name="T28" fmla="*/ 78032075 w 1238"/>
                  <a:gd name="T29" fmla="*/ 183310585 h 2120"/>
                  <a:gd name="T30" fmla="*/ 82705899 w 1238"/>
                  <a:gd name="T31" fmla="*/ 199267392 h 2120"/>
                  <a:gd name="T32" fmla="*/ 80369167 w 1238"/>
                  <a:gd name="T33" fmla="*/ 216521937 h 2120"/>
                  <a:gd name="T34" fmla="*/ 78032075 w 1238"/>
                  <a:gd name="T35" fmla="*/ 222230110 h 2120"/>
                  <a:gd name="T36" fmla="*/ 69981970 w 1238"/>
                  <a:gd name="T37" fmla="*/ 237149232 h 2120"/>
                  <a:gd name="T38" fmla="*/ 58556305 w 1238"/>
                  <a:gd name="T39" fmla="*/ 249732929 h 2120"/>
                  <a:gd name="T40" fmla="*/ 31031152 w 1238"/>
                  <a:gd name="T41" fmla="*/ 270360224 h 2120"/>
                  <a:gd name="T42" fmla="*/ 27525514 w 1238"/>
                  <a:gd name="T43" fmla="*/ 273733333 h 2120"/>
                  <a:gd name="T44" fmla="*/ 24149594 w 1238"/>
                  <a:gd name="T45" fmla="*/ 274901045 h 2120"/>
                  <a:gd name="T46" fmla="*/ 33367884 w 1238"/>
                  <a:gd name="T47" fmla="*/ 265690097 h 2120"/>
                  <a:gd name="T48" fmla="*/ 42456817 w 1238"/>
                  <a:gd name="T49" fmla="*/ 248565578 h 2120"/>
                  <a:gd name="T50" fmla="*/ 45962095 w 1238"/>
                  <a:gd name="T51" fmla="*/ 235981520 h 2120"/>
                  <a:gd name="T52" fmla="*/ 45962095 w 1238"/>
                  <a:gd name="T53" fmla="*/ 230273347 h 2120"/>
                  <a:gd name="T54" fmla="*/ 41288271 w 1238"/>
                  <a:gd name="T55" fmla="*/ 211851450 h 2120"/>
                  <a:gd name="T56" fmla="*/ 29862606 w 1238"/>
                  <a:gd name="T57" fmla="*/ 195894643 h 2120"/>
                  <a:gd name="T58" fmla="*/ 17268395 w 1238"/>
                  <a:gd name="T59" fmla="*/ 179807810 h 2120"/>
                  <a:gd name="T60" fmla="*/ 8049744 w 1238"/>
                  <a:gd name="T61" fmla="*/ 161515579 h 2120"/>
                  <a:gd name="T62" fmla="*/ 1168546 w 1238"/>
                  <a:gd name="T63" fmla="*/ 140888285 h 2120"/>
                  <a:gd name="T64" fmla="*/ 1168546 w 1238"/>
                  <a:gd name="T65" fmla="*/ 120260990 h 2120"/>
                  <a:gd name="T66" fmla="*/ 2337092 w 1238"/>
                  <a:gd name="T67" fmla="*/ 110012356 h 2120"/>
                  <a:gd name="T68" fmla="*/ 10386837 w 1238"/>
                  <a:gd name="T69" fmla="*/ 91590460 h 2120"/>
                  <a:gd name="T70" fmla="*/ 22981047 w 1238"/>
                  <a:gd name="T71" fmla="*/ 74465941 h 2120"/>
                  <a:gd name="T72" fmla="*/ 37912350 w 1238"/>
                  <a:gd name="T73" fmla="*/ 59546819 h 212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238" h="2120">
                    <a:moveTo>
                      <a:pt x="354" y="415"/>
                    </a:moveTo>
                    <a:lnTo>
                      <a:pt x="354" y="415"/>
                    </a:lnTo>
                    <a:lnTo>
                      <a:pt x="451" y="344"/>
                    </a:lnTo>
                    <a:lnTo>
                      <a:pt x="557" y="282"/>
                    </a:lnTo>
                    <a:lnTo>
                      <a:pt x="672" y="221"/>
                    </a:lnTo>
                    <a:lnTo>
                      <a:pt x="778" y="168"/>
                    </a:lnTo>
                    <a:lnTo>
                      <a:pt x="1008" y="79"/>
                    </a:lnTo>
                    <a:lnTo>
                      <a:pt x="1237" y="0"/>
                    </a:lnTo>
                    <a:lnTo>
                      <a:pt x="866" y="238"/>
                    </a:lnTo>
                    <a:lnTo>
                      <a:pt x="690" y="371"/>
                    </a:lnTo>
                    <a:lnTo>
                      <a:pt x="601" y="433"/>
                    </a:lnTo>
                    <a:lnTo>
                      <a:pt x="522" y="512"/>
                    </a:lnTo>
                    <a:lnTo>
                      <a:pt x="460" y="565"/>
                    </a:lnTo>
                    <a:lnTo>
                      <a:pt x="407" y="627"/>
                    </a:lnTo>
                    <a:lnTo>
                      <a:pt x="363" y="697"/>
                    </a:lnTo>
                    <a:lnTo>
                      <a:pt x="336" y="777"/>
                    </a:lnTo>
                    <a:lnTo>
                      <a:pt x="318" y="839"/>
                    </a:lnTo>
                    <a:lnTo>
                      <a:pt x="318" y="892"/>
                    </a:lnTo>
                    <a:lnTo>
                      <a:pt x="327" y="953"/>
                    </a:lnTo>
                    <a:lnTo>
                      <a:pt x="354" y="1015"/>
                    </a:lnTo>
                    <a:lnTo>
                      <a:pt x="398" y="1104"/>
                    </a:lnTo>
                    <a:lnTo>
                      <a:pt x="460" y="1192"/>
                    </a:lnTo>
                    <a:lnTo>
                      <a:pt x="522" y="1280"/>
                    </a:lnTo>
                    <a:lnTo>
                      <a:pt x="575" y="1368"/>
                    </a:lnTo>
                    <a:lnTo>
                      <a:pt x="601" y="1413"/>
                    </a:lnTo>
                    <a:lnTo>
                      <a:pt x="619" y="1448"/>
                    </a:lnTo>
                    <a:lnTo>
                      <a:pt x="637" y="1536"/>
                    </a:lnTo>
                    <a:lnTo>
                      <a:pt x="628" y="1624"/>
                    </a:lnTo>
                    <a:lnTo>
                      <a:pt x="619" y="1669"/>
                    </a:lnTo>
                    <a:lnTo>
                      <a:pt x="601" y="1713"/>
                    </a:lnTo>
                    <a:lnTo>
                      <a:pt x="575" y="1775"/>
                    </a:lnTo>
                    <a:lnTo>
                      <a:pt x="539" y="1828"/>
                    </a:lnTo>
                    <a:lnTo>
                      <a:pt x="495" y="1881"/>
                    </a:lnTo>
                    <a:lnTo>
                      <a:pt x="451" y="1925"/>
                    </a:lnTo>
                    <a:lnTo>
                      <a:pt x="354" y="2013"/>
                    </a:lnTo>
                    <a:lnTo>
                      <a:pt x="239" y="2084"/>
                    </a:lnTo>
                    <a:lnTo>
                      <a:pt x="212" y="2110"/>
                    </a:lnTo>
                    <a:lnTo>
                      <a:pt x="204" y="2119"/>
                    </a:lnTo>
                    <a:lnTo>
                      <a:pt x="186" y="2119"/>
                    </a:lnTo>
                    <a:lnTo>
                      <a:pt x="257" y="2048"/>
                    </a:lnTo>
                    <a:lnTo>
                      <a:pt x="310" y="1969"/>
                    </a:lnTo>
                    <a:lnTo>
                      <a:pt x="327" y="1916"/>
                    </a:lnTo>
                    <a:lnTo>
                      <a:pt x="345" y="1872"/>
                    </a:lnTo>
                    <a:lnTo>
                      <a:pt x="354" y="1819"/>
                    </a:lnTo>
                    <a:lnTo>
                      <a:pt x="354" y="1775"/>
                    </a:lnTo>
                    <a:lnTo>
                      <a:pt x="345" y="1695"/>
                    </a:lnTo>
                    <a:lnTo>
                      <a:pt x="318" y="1633"/>
                    </a:lnTo>
                    <a:lnTo>
                      <a:pt x="274" y="1572"/>
                    </a:lnTo>
                    <a:lnTo>
                      <a:pt x="230" y="1510"/>
                    </a:lnTo>
                    <a:lnTo>
                      <a:pt x="133" y="1386"/>
                    </a:lnTo>
                    <a:lnTo>
                      <a:pt x="98" y="1315"/>
                    </a:lnTo>
                    <a:lnTo>
                      <a:pt x="62" y="1245"/>
                    </a:lnTo>
                    <a:lnTo>
                      <a:pt x="36" y="1165"/>
                    </a:lnTo>
                    <a:lnTo>
                      <a:pt x="9" y="1086"/>
                    </a:lnTo>
                    <a:lnTo>
                      <a:pt x="0" y="1006"/>
                    </a:lnTo>
                    <a:lnTo>
                      <a:pt x="9" y="927"/>
                    </a:lnTo>
                    <a:lnTo>
                      <a:pt x="18" y="848"/>
                    </a:lnTo>
                    <a:lnTo>
                      <a:pt x="45" y="777"/>
                    </a:lnTo>
                    <a:lnTo>
                      <a:pt x="80" y="706"/>
                    </a:lnTo>
                    <a:lnTo>
                      <a:pt x="124" y="636"/>
                    </a:lnTo>
                    <a:lnTo>
                      <a:pt x="177" y="574"/>
                    </a:lnTo>
                    <a:lnTo>
                      <a:pt x="230" y="512"/>
                    </a:lnTo>
                    <a:lnTo>
                      <a:pt x="292" y="459"/>
                    </a:lnTo>
                    <a:lnTo>
                      <a:pt x="354" y="415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Freeform 3"/>
              <p:cNvSpPr>
                <a:spLocks noChangeArrowheads="1"/>
              </p:cNvSpPr>
              <p:nvPr/>
            </p:nvSpPr>
            <p:spPr bwMode="gray">
              <a:xfrm>
                <a:off x="5897563" y="2530475"/>
                <a:ext cx="322262" cy="393700"/>
              </a:xfrm>
              <a:custGeom>
                <a:avLst/>
                <a:gdLst>
                  <a:gd name="T0" fmla="*/ 16018551 w 893"/>
                  <a:gd name="T1" fmla="*/ 12539435 h 1095"/>
                  <a:gd name="T2" fmla="*/ 29953044 w 893"/>
                  <a:gd name="T3" fmla="*/ 3490447 h 1095"/>
                  <a:gd name="T4" fmla="*/ 45971595 w 893"/>
                  <a:gd name="T5" fmla="*/ 0 h 1095"/>
                  <a:gd name="T6" fmla="*/ 54045827 w 893"/>
                  <a:gd name="T7" fmla="*/ 0 h 1095"/>
                  <a:gd name="T8" fmla="*/ 67850406 w 893"/>
                  <a:gd name="T9" fmla="*/ 0 h 1095"/>
                  <a:gd name="T10" fmla="*/ 81654984 w 893"/>
                  <a:gd name="T11" fmla="*/ 4653929 h 1095"/>
                  <a:gd name="T12" fmla="*/ 94287438 w 893"/>
                  <a:gd name="T13" fmla="*/ 10341546 h 1095"/>
                  <a:gd name="T14" fmla="*/ 100147698 w 893"/>
                  <a:gd name="T15" fmla="*/ 14866040 h 1095"/>
                  <a:gd name="T16" fmla="*/ 107050168 w 893"/>
                  <a:gd name="T17" fmla="*/ 24044463 h 1095"/>
                  <a:gd name="T18" fmla="*/ 112780152 w 893"/>
                  <a:gd name="T19" fmla="*/ 34256934 h 1095"/>
                  <a:gd name="T20" fmla="*/ 114994124 w 893"/>
                  <a:gd name="T21" fmla="*/ 45761962 h 1095"/>
                  <a:gd name="T22" fmla="*/ 114994124 w 893"/>
                  <a:gd name="T23" fmla="*/ 57137915 h 1095"/>
                  <a:gd name="T24" fmla="*/ 113952276 w 893"/>
                  <a:gd name="T25" fmla="*/ 63989373 h 1095"/>
                  <a:gd name="T26" fmla="*/ 109264140 w 893"/>
                  <a:gd name="T27" fmla="*/ 76528808 h 1095"/>
                  <a:gd name="T28" fmla="*/ 96631686 w 893"/>
                  <a:gd name="T29" fmla="*/ 92429255 h 1095"/>
                  <a:gd name="T30" fmla="*/ 86343481 w 893"/>
                  <a:gd name="T31" fmla="*/ 102770801 h 1095"/>
                  <a:gd name="T32" fmla="*/ 66678281 w 893"/>
                  <a:gd name="T33" fmla="*/ 115310236 h 1095"/>
                  <a:gd name="T34" fmla="*/ 44799470 w 893"/>
                  <a:gd name="T35" fmla="*/ 126686188 h 1095"/>
                  <a:gd name="T36" fmla="*/ 0 w 893"/>
                  <a:gd name="T37" fmla="*/ 141422793 h 1095"/>
                  <a:gd name="T38" fmla="*/ 5730345 w 893"/>
                  <a:gd name="T39" fmla="*/ 136898299 h 1095"/>
                  <a:gd name="T40" fmla="*/ 23050935 w 893"/>
                  <a:gd name="T41" fmla="*/ 126686188 h 1095"/>
                  <a:gd name="T42" fmla="*/ 55217952 w 893"/>
                  <a:gd name="T43" fmla="*/ 102770801 h 1095"/>
                  <a:gd name="T44" fmla="*/ 70194654 w 893"/>
                  <a:gd name="T45" fmla="*/ 89067884 h 1095"/>
                  <a:gd name="T46" fmla="*/ 77096763 w 893"/>
                  <a:gd name="T47" fmla="*/ 78855413 h 1095"/>
                  <a:gd name="T48" fmla="*/ 83999232 w 893"/>
                  <a:gd name="T49" fmla="*/ 61662409 h 1095"/>
                  <a:gd name="T50" fmla="*/ 86343481 w 893"/>
                  <a:gd name="T51" fmla="*/ 49122974 h 1095"/>
                  <a:gd name="T52" fmla="*/ 85171357 w 893"/>
                  <a:gd name="T53" fmla="*/ 43435357 h 1095"/>
                  <a:gd name="T54" fmla="*/ 79441011 w 893"/>
                  <a:gd name="T55" fmla="*/ 29732440 h 1095"/>
                  <a:gd name="T56" fmla="*/ 70194654 w 893"/>
                  <a:gd name="T57" fmla="*/ 18356487 h 1095"/>
                  <a:gd name="T58" fmla="*/ 57562200 w 893"/>
                  <a:gd name="T59" fmla="*/ 11505029 h 1095"/>
                  <a:gd name="T60" fmla="*/ 42585498 w 893"/>
                  <a:gd name="T61" fmla="*/ 8014941 h 1095"/>
                  <a:gd name="T62" fmla="*/ 36855513 w 893"/>
                  <a:gd name="T63" fmla="*/ 8014941 h 1095"/>
                  <a:gd name="T64" fmla="*/ 16018551 w 893"/>
                  <a:gd name="T65" fmla="*/ 12539435 h 109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893" h="1095">
                    <a:moveTo>
                      <a:pt x="123" y="97"/>
                    </a:moveTo>
                    <a:lnTo>
                      <a:pt x="123" y="97"/>
                    </a:lnTo>
                    <a:lnTo>
                      <a:pt x="177" y="53"/>
                    </a:lnTo>
                    <a:lnTo>
                      <a:pt x="230" y="27"/>
                    </a:lnTo>
                    <a:lnTo>
                      <a:pt x="291" y="9"/>
                    </a:lnTo>
                    <a:lnTo>
                      <a:pt x="353" y="0"/>
                    </a:lnTo>
                    <a:lnTo>
                      <a:pt x="415" y="0"/>
                    </a:lnTo>
                    <a:lnTo>
                      <a:pt x="468" y="0"/>
                    </a:lnTo>
                    <a:lnTo>
                      <a:pt x="521" y="0"/>
                    </a:lnTo>
                    <a:lnTo>
                      <a:pt x="574" y="18"/>
                    </a:lnTo>
                    <a:lnTo>
                      <a:pt x="627" y="36"/>
                    </a:lnTo>
                    <a:lnTo>
                      <a:pt x="671" y="53"/>
                    </a:lnTo>
                    <a:lnTo>
                      <a:pt x="724" y="80"/>
                    </a:lnTo>
                    <a:lnTo>
                      <a:pt x="769" y="115"/>
                    </a:lnTo>
                    <a:lnTo>
                      <a:pt x="795" y="150"/>
                    </a:lnTo>
                    <a:lnTo>
                      <a:pt x="822" y="186"/>
                    </a:lnTo>
                    <a:lnTo>
                      <a:pt x="848" y="221"/>
                    </a:lnTo>
                    <a:lnTo>
                      <a:pt x="866" y="265"/>
                    </a:lnTo>
                    <a:lnTo>
                      <a:pt x="883" y="309"/>
                    </a:lnTo>
                    <a:lnTo>
                      <a:pt x="883" y="354"/>
                    </a:lnTo>
                    <a:lnTo>
                      <a:pt x="892" y="398"/>
                    </a:lnTo>
                    <a:lnTo>
                      <a:pt x="883" y="442"/>
                    </a:lnTo>
                    <a:lnTo>
                      <a:pt x="875" y="495"/>
                    </a:lnTo>
                    <a:lnTo>
                      <a:pt x="857" y="548"/>
                    </a:lnTo>
                    <a:lnTo>
                      <a:pt x="839" y="592"/>
                    </a:lnTo>
                    <a:lnTo>
                      <a:pt x="804" y="636"/>
                    </a:lnTo>
                    <a:lnTo>
                      <a:pt x="742" y="715"/>
                    </a:lnTo>
                    <a:lnTo>
                      <a:pt x="663" y="795"/>
                    </a:lnTo>
                    <a:lnTo>
                      <a:pt x="592" y="848"/>
                    </a:lnTo>
                    <a:lnTo>
                      <a:pt x="512" y="892"/>
                    </a:lnTo>
                    <a:lnTo>
                      <a:pt x="433" y="936"/>
                    </a:lnTo>
                    <a:lnTo>
                      <a:pt x="344" y="980"/>
                    </a:lnTo>
                    <a:lnTo>
                      <a:pt x="177" y="1042"/>
                    </a:lnTo>
                    <a:lnTo>
                      <a:pt x="0" y="1094"/>
                    </a:lnTo>
                    <a:lnTo>
                      <a:pt x="44" y="1059"/>
                    </a:lnTo>
                    <a:lnTo>
                      <a:pt x="177" y="980"/>
                    </a:lnTo>
                    <a:lnTo>
                      <a:pt x="309" y="892"/>
                    </a:lnTo>
                    <a:lnTo>
                      <a:pt x="424" y="795"/>
                    </a:lnTo>
                    <a:lnTo>
                      <a:pt x="486" y="742"/>
                    </a:lnTo>
                    <a:lnTo>
                      <a:pt x="539" y="689"/>
                    </a:lnTo>
                    <a:lnTo>
                      <a:pt x="592" y="610"/>
                    </a:lnTo>
                    <a:lnTo>
                      <a:pt x="636" y="521"/>
                    </a:lnTo>
                    <a:lnTo>
                      <a:pt x="645" y="477"/>
                    </a:lnTo>
                    <a:lnTo>
                      <a:pt x="654" y="424"/>
                    </a:lnTo>
                    <a:lnTo>
                      <a:pt x="663" y="380"/>
                    </a:lnTo>
                    <a:lnTo>
                      <a:pt x="654" y="336"/>
                    </a:lnTo>
                    <a:lnTo>
                      <a:pt x="636" y="274"/>
                    </a:lnTo>
                    <a:lnTo>
                      <a:pt x="610" y="230"/>
                    </a:lnTo>
                    <a:lnTo>
                      <a:pt x="574" y="186"/>
                    </a:lnTo>
                    <a:lnTo>
                      <a:pt x="539" y="142"/>
                    </a:lnTo>
                    <a:lnTo>
                      <a:pt x="495" y="115"/>
                    </a:lnTo>
                    <a:lnTo>
                      <a:pt x="442" y="89"/>
                    </a:lnTo>
                    <a:lnTo>
                      <a:pt x="389" y="71"/>
                    </a:lnTo>
                    <a:lnTo>
                      <a:pt x="327" y="62"/>
                    </a:lnTo>
                    <a:lnTo>
                      <a:pt x="283" y="62"/>
                    </a:lnTo>
                    <a:lnTo>
                      <a:pt x="230" y="71"/>
                    </a:lnTo>
                    <a:lnTo>
                      <a:pt x="123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Freeform 4"/>
              <p:cNvSpPr>
                <a:spLocks noChangeArrowheads="1"/>
              </p:cNvSpPr>
              <p:nvPr/>
            </p:nvSpPr>
            <p:spPr bwMode="gray">
              <a:xfrm>
                <a:off x="4892675" y="2549525"/>
                <a:ext cx="1011238" cy="174625"/>
              </a:xfrm>
              <a:custGeom>
                <a:avLst/>
                <a:gdLst>
                  <a:gd name="T0" fmla="*/ 22922714 w 2810"/>
                  <a:gd name="T1" fmla="*/ 21600431 h 487"/>
                  <a:gd name="T2" fmla="*/ 73301080 w 2810"/>
                  <a:gd name="T3" fmla="*/ 5657205 h 487"/>
                  <a:gd name="T4" fmla="*/ 99591109 w 2810"/>
                  <a:gd name="T5" fmla="*/ 1157115 h 487"/>
                  <a:gd name="T6" fmla="*/ 125881137 w 2810"/>
                  <a:gd name="T7" fmla="*/ 0 h 487"/>
                  <a:gd name="T8" fmla="*/ 95058171 w 2810"/>
                  <a:gd name="T9" fmla="*/ 7971793 h 487"/>
                  <a:gd name="T10" fmla="*/ 65271634 w 2810"/>
                  <a:gd name="T11" fmla="*/ 19286202 h 487"/>
                  <a:gd name="T12" fmla="*/ 58407811 w 2810"/>
                  <a:gd name="T13" fmla="*/ 23915019 h 487"/>
                  <a:gd name="T14" fmla="*/ 52709611 w 2810"/>
                  <a:gd name="T15" fmla="*/ 29572224 h 487"/>
                  <a:gd name="T16" fmla="*/ 52709611 w 2810"/>
                  <a:gd name="T17" fmla="*/ 31886453 h 487"/>
                  <a:gd name="T18" fmla="*/ 57242189 w 2810"/>
                  <a:gd name="T19" fmla="*/ 36386543 h 487"/>
                  <a:gd name="T20" fmla="*/ 66437257 w 2810"/>
                  <a:gd name="T21" fmla="*/ 39729518 h 487"/>
                  <a:gd name="T22" fmla="*/ 96223794 w 2810"/>
                  <a:gd name="T23" fmla="*/ 43200862 h 487"/>
                  <a:gd name="T24" fmla="*/ 129377646 w 2810"/>
                  <a:gd name="T25" fmla="*/ 44358336 h 487"/>
                  <a:gd name="T26" fmla="*/ 198016595 w 2810"/>
                  <a:gd name="T27" fmla="*/ 43200862 h 487"/>
                  <a:gd name="T28" fmla="*/ 231040893 w 2810"/>
                  <a:gd name="T29" fmla="*/ 42043748 h 487"/>
                  <a:gd name="T30" fmla="*/ 297478150 w 2810"/>
                  <a:gd name="T31" fmla="*/ 35229428 h 487"/>
                  <a:gd name="T32" fmla="*/ 363785853 w 2810"/>
                  <a:gd name="T33" fmla="*/ 26100521 h 487"/>
                  <a:gd name="T34" fmla="*/ 335294132 w 2810"/>
                  <a:gd name="T35" fmla="*/ 40886633 h 487"/>
                  <a:gd name="T36" fmla="*/ 331797624 w 2810"/>
                  <a:gd name="T37" fmla="*/ 43200862 h 487"/>
                  <a:gd name="T38" fmla="*/ 320400864 w 2810"/>
                  <a:gd name="T39" fmla="*/ 46543838 h 487"/>
                  <a:gd name="T40" fmla="*/ 299809395 w 2810"/>
                  <a:gd name="T41" fmla="*/ 50015540 h 487"/>
                  <a:gd name="T42" fmla="*/ 237904716 w 2810"/>
                  <a:gd name="T43" fmla="*/ 59015720 h 487"/>
                  <a:gd name="T44" fmla="*/ 155667675 w 2810"/>
                  <a:gd name="T45" fmla="*/ 62487064 h 487"/>
                  <a:gd name="T46" fmla="*/ 123679446 w 2810"/>
                  <a:gd name="T47" fmla="*/ 62487064 h 487"/>
                  <a:gd name="T48" fmla="*/ 91561663 w 2810"/>
                  <a:gd name="T49" fmla="*/ 61329949 h 487"/>
                  <a:gd name="T50" fmla="*/ 38981605 w 2810"/>
                  <a:gd name="T51" fmla="*/ 55672745 h 487"/>
                  <a:gd name="T52" fmla="*/ 20591829 w 2810"/>
                  <a:gd name="T53" fmla="*/ 51172655 h 487"/>
                  <a:gd name="T54" fmla="*/ 5827754 w 2810"/>
                  <a:gd name="T55" fmla="*/ 45386723 h 487"/>
                  <a:gd name="T56" fmla="*/ 2331245 w 2810"/>
                  <a:gd name="T57" fmla="*/ 43200862 h 487"/>
                  <a:gd name="T58" fmla="*/ 0 w 2810"/>
                  <a:gd name="T59" fmla="*/ 38700773 h 487"/>
                  <a:gd name="T60" fmla="*/ 1165623 w 2810"/>
                  <a:gd name="T61" fmla="*/ 34072314 h 487"/>
                  <a:gd name="T62" fmla="*/ 6863823 w 2810"/>
                  <a:gd name="T63" fmla="*/ 30729339 h 487"/>
                  <a:gd name="T64" fmla="*/ 22922714 w 2810"/>
                  <a:gd name="T65" fmla="*/ 21600431 h 48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810" h="487">
                    <a:moveTo>
                      <a:pt x="177" y="168"/>
                    </a:moveTo>
                    <a:lnTo>
                      <a:pt x="177" y="168"/>
                    </a:lnTo>
                    <a:lnTo>
                      <a:pt x="372" y="97"/>
                    </a:lnTo>
                    <a:lnTo>
                      <a:pt x="566" y="44"/>
                    </a:lnTo>
                    <a:lnTo>
                      <a:pt x="663" y="18"/>
                    </a:lnTo>
                    <a:lnTo>
                      <a:pt x="769" y="9"/>
                    </a:lnTo>
                    <a:lnTo>
                      <a:pt x="875" y="0"/>
                    </a:lnTo>
                    <a:lnTo>
                      <a:pt x="972" y="0"/>
                    </a:lnTo>
                    <a:lnTo>
                      <a:pt x="734" y="62"/>
                    </a:lnTo>
                    <a:lnTo>
                      <a:pt x="619" y="106"/>
                    </a:lnTo>
                    <a:lnTo>
                      <a:pt x="504" y="150"/>
                    </a:lnTo>
                    <a:lnTo>
                      <a:pt x="451" y="186"/>
                    </a:lnTo>
                    <a:lnTo>
                      <a:pt x="425" y="203"/>
                    </a:lnTo>
                    <a:lnTo>
                      <a:pt x="407" y="230"/>
                    </a:lnTo>
                    <a:lnTo>
                      <a:pt x="407" y="248"/>
                    </a:lnTo>
                    <a:lnTo>
                      <a:pt x="416" y="265"/>
                    </a:lnTo>
                    <a:lnTo>
                      <a:pt x="442" y="283"/>
                    </a:lnTo>
                    <a:lnTo>
                      <a:pt x="513" y="309"/>
                    </a:lnTo>
                    <a:lnTo>
                      <a:pt x="592" y="318"/>
                    </a:lnTo>
                    <a:lnTo>
                      <a:pt x="743" y="336"/>
                    </a:lnTo>
                    <a:lnTo>
                      <a:pt x="999" y="345"/>
                    </a:lnTo>
                    <a:lnTo>
                      <a:pt x="1264" y="345"/>
                    </a:lnTo>
                    <a:lnTo>
                      <a:pt x="1529" y="336"/>
                    </a:lnTo>
                    <a:lnTo>
                      <a:pt x="1784" y="327"/>
                    </a:lnTo>
                    <a:lnTo>
                      <a:pt x="2041" y="301"/>
                    </a:lnTo>
                    <a:lnTo>
                      <a:pt x="2297" y="274"/>
                    </a:lnTo>
                    <a:lnTo>
                      <a:pt x="2809" y="203"/>
                    </a:lnTo>
                    <a:lnTo>
                      <a:pt x="2695" y="256"/>
                    </a:lnTo>
                    <a:lnTo>
                      <a:pt x="2589" y="318"/>
                    </a:lnTo>
                    <a:lnTo>
                      <a:pt x="2562" y="336"/>
                    </a:lnTo>
                    <a:lnTo>
                      <a:pt x="2536" y="345"/>
                    </a:lnTo>
                    <a:lnTo>
                      <a:pt x="2474" y="362"/>
                    </a:lnTo>
                    <a:lnTo>
                      <a:pt x="2315" y="389"/>
                    </a:lnTo>
                    <a:lnTo>
                      <a:pt x="2156" y="415"/>
                    </a:lnTo>
                    <a:lnTo>
                      <a:pt x="1837" y="459"/>
                    </a:lnTo>
                    <a:lnTo>
                      <a:pt x="1520" y="477"/>
                    </a:lnTo>
                    <a:lnTo>
                      <a:pt x="1202" y="486"/>
                    </a:lnTo>
                    <a:lnTo>
                      <a:pt x="955" y="486"/>
                    </a:lnTo>
                    <a:lnTo>
                      <a:pt x="707" y="477"/>
                    </a:lnTo>
                    <a:lnTo>
                      <a:pt x="433" y="451"/>
                    </a:lnTo>
                    <a:lnTo>
                      <a:pt x="301" y="433"/>
                    </a:lnTo>
                    <a:lnTo>
                      <a:pt x="159" y="398"/>
                    </a:lnTo>
                    <a:lnTo>
                      <a:pt x="89" y="380"/>
                    </a:lnTo>
                    <a:lnTo>
                      <a:pt x="45" y="353"/>
                    </a:lnTo>
                    <a:lnTo>
                      <a:pt x="18" y="336"/>
                    </a:lnTo>
                    <a:lnTo>
                      <a:pt x="0" y="318"/>
                    </a:lnTo>
                    <a:lnTo>
                      <a:pt x="0" y="301"/>
                    </a:lnTo>
                    <a:lnTo>
                      <a:pt x="0" y="283"/>
                    </a:lnTo>
                    <a:lnTo>
                      <a:pt x="9" y="265"/>
                    </a:lnTo>
                    <a:lnTo>
                      <a:pt x="53" y="239"/>
                    </a:lnTo>
                    <a:lnTo>
                      <a:pt x="89" y="212"/>
                    </a:lnTo>
                    <a:lnTo>
                      <a:pt x="177" y="168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" name="Freeform 5"/>
              <p:cNvSpPr>
                <a:spLocks noChangeArrowheads="1"/>
              </p:cNvSpPr>
              <p:nvPr/>
            </p:nvSpPr>
            <p:spPr bwMode="gray">
              <a:xfrm>
                <a:off x="5053013" y="2778125"/>
                <a:ext cx="776287" cy="161925"/>
              </a:xfrm>
              <a:custGeom>
                <a:avLst/>
                <a:gdLst>
                  <a:gd name="T0" fmla="*/ 6871004 w 2156"/>
                  <a:gd name="T1" fmla="*/ 14890263 h 450"/>
                  <a:gd name="T2" fmla="*/ 6871004 w 2156"/>
                  <a:gd name="T3" fmla="*/ 14890263 h 450"/>
                  <a:gd name="T4" fmla="*/ 14908959 w 2156"/>
                  <a:gd name="T5" fmla="*/ 10228982 h 450"/>
                  <a:gd name="T6" fmla="*/ 21779963 w 2156"/>
                  <a:gd name="T7" fmla="*/ 5697241 h 450"/>
                  <a:gd name="T8" fmla="*/ 37855513 w 2156"/>
                  <a:gd name="T9" fmla="*/ 0 h 450"/>
                  <a:gd name="T10" fmla="*/ 37855513 w 2156"/>
                  <a:gd name="T11" fmla="*/ 0 h 450"/>
                  <a:gd name="T12" fmla="*/ 33188430 w 2156"/>
                  <a:gd name="T13" fmla="*/ 6862382 h 450"/>
                  <a:gd name="T14" fmla="*/ 30984509 w 2156"/>
                  <a:gd name="T15" fmla="*/ 10228982 h 450"/>
                  <a:gd name="T16" fmla="*/ 29817918 w 2156"/>
                  <a:gd name="T17" fmla="*/ 13724763 h 450"/>
                  <a:gd name="T18" fmla="*/ 29817918 w 2156"/>
                  <a:gd name="T19" fmla="*/ 13724763 h 450"/>
                  <a:gd name="T20" fmla="*/ 29817918 w 2156"/>
                  <a:gd name="T21" fmla="*/ 16055404 h 450"/>
                  <a:gd name="T22" fmla="*/ 30984509 w 2156"/>
                  <a:gd name="T23" fmla="*/ 18256864 h 450"/>
                  <a:gd name="T24" fmla="*/ 35521971 w 2156"/>
                  <a:gd name="T25" fmla="*/ 21752645 h 450"/>
                  <a:gd name="T26" fmla="*/ 35521971 w 2156"/>
                  <a:gd name="T27" fmla="*/ 21752645 h 450"/>
                  <a:gd name="T28" fmla="*/ 44726517 w 2156"/>
                  <a:gd name="T29" fmla="*/ 25119245 h 450"/>
                  <a:gd name="T30" fmla="*/ 53931423 w 2156"/>
                  <a:gd name="T31" fmla="*/ 27449886 h 450"/>
                  <a:gd name="T32" fmla="*/ 53931423 w 2156"/>
                  <a:gd name="T33" fmla="*/ 27449886 h 450"/>
                  <a:gd name="T34" fmla="*/ 80248489 w 2156"/>
                  <a:gd name="T35" fmla="*/ 29780526 h 450"/>
                  <a:gd name="T36" fmla="*/ 105399323 w 2156"/>
                  <a:gd name="T37" fmla="*/ 30816127 h 450"/>
                  <a:gd name="T38" fmla="*/ 130679419 w 2156"/>
                  <a:gd name="T39" fmla="*/ 30816127 h 450"/>
                  <a:gd name="T40" fmla="*/ 156867223 w 2156"/>
                  <a:gd name="T41" fmla="*/ 30816127 h 450"/>
                  <a:gd name="T42" fmla="*/ 156867223 w 2156"/>
                  <a:gd name="T43" fmla="*/ 30816127 h 450"/>
                  <a:gd name="T44" fmla="*/ 179814137 w 2156"/>
                  <a:gd name="T45" fmla="*/ 28615026 h 450"/>
                  <a:gd name="T46" fmla="*/ 203798021 w 2156"/>
                  <a:gd name="T47" fmla="*/ 26284386 h 450"/>
                  <a:gd name="T48" fmla="*/ 249691129 w 2156"/>
                  <a:gd name="T49" fmla="*/ 18256864 h 450"/>
                  <a:gd name="T50" fmla="*/ 249691129 w 2156"/>
                  <a:gd name="T51" fmla="*/ 18256864 h 450"/>
                  <a:gd name="T52" fmla="*/ 256562493 w 2156"/>
                  <a:gd name="T53" fmla="*/ 23953745 h 450"/>
                  <a:gd name="T54" fmla="*/ 263433498 w 2156"/>
                  <a:gd name="T55" fmla="*/ 28615026 h 450"/>
                  <a:gd name="T56" fmla="*/ 279379426 w 2156"/>
                  <a:gd name="T57" fmla="*/ 36642908 h 450"/>
                  <a:gd name="T58" fmla="*/ 279379426 w 2156"/>
                  <a:gd name="T59" fmla="*/ 36642908 h 450"/>
                  <a:gd name="T60" fmla="*/ 250728459 w 2156"/>
                  <a:gd name="T61" fmla="*/ 43505289 h 450"/>
                  <a:gd name="T62" fmla="*/ 222207113 w 2156"/>
                  <a:gd name="T63" fmla="*/ 49072991 h 450"/>
                  <a:gd name="T64" fmla="*/ 193556146 w 2156"/>
                  <a:gd name="T65" fmla="*/ 53604732 h 450"/>
                  <a:gd name="T66" fmla="*/ 164905178 w 2156"/>
                  <a:gd name="T67" fmla="*/ 56971332 h 450"/>
                  <a:gd name="T68" fmla="*/ 164905178 w 2156"/>
                  <a:gd name="T69" fmla="*/ 56971332 h 450"/>
                  <a:gd name="T70" fmla="*/ 137550423 w 2156"/>
                  <a:gd name="T71" fmla="*/ 58136473 h 450"/>
                  <a:gd name="T72" fmla="*/ 110066407 w 2156"/>
                  <a:gd name="T73" fmla="*/ 58136473 h 450"/>
                  <a:gd name="T74" fmla="*/ 82452409 w 2156"/>
                  <a:gd name="T75" fmla="*/ 55935372 h 450"/>
                  <a:gd name="T76" fmla="*/ 54968393 w 2156"/>
                  <a:gd name="T77" fmla="*/ 52439591 h 450"/>
                  <a:gd name="T78" fmla="*/ 54968393 w 2156"/>
                  <a:gd name="T79" fmla="*/ 52439591 h 450"/>
                  <a:gd name="T80" fmla="*/ 34355381 w 2156"/>
                  <a:gd name="T81" fmla="*/ 47907490 h 450"/>
                  <a:gd name="T82" fmla="*/ 24113505 w 2156"/>
                  <a:gd name="T83" fmla="*/ 45706390 h 450"/>
                  <a:gd name="T84" fmla="*/ 13742008 w 2156"/>
                  <a:gd name="T85" fmla="*/ 41174649 h 450"/>
                  <a:gd name="T86" fmla="*/ 13742008 w 2156"/>
                  <a:gd name="T87" fmla="*/ 41174649 h 450"/>
                  <a:gd name="T88" fmla="*/ 5704413 w 2156"/>
                  <a:gd name="T89" fmla="*/ 35477408 h 450"/>
                  <a:gd name="T90" fmla="*/ 2333542 w 2156"/>
                  <a:gd name="T91" fmla="*/ 31981627 h 450"/>
                  <a:gd name="T92" fmla="*/ 0 w 2156"/>
                  <a:gd name="T93" fmla="*/ 28615026 h 450"/>
                  <a:gd name="T94" fmla="*/ 0 w 2156"/>
                  <a:gd name="T95" fmla="*/ 28615026 h 450"/>
                  <a:gd name="T96" fmla="*/ 0 w 2156"/>
                  <a:gd name="T97" fmla="*/ 23953745 h 450"/>
                  <a:gd name="T98" fmla="*/ 2333542 w 2156"/>
                  <a:gd name="T99" fmla="*/ 20587504 h 450"/>
                  <a:gd name="T100" fmla="*/ 4667084 w 2156"/>
                  <a:gd name="T101" fmla="*/ 17091364 h 450"/>
                  <a:gd name="T102" fmla="*/ 6871004 w 2156"/>
                  <a:gd name="T103" fmla="*/ 14890263 h 45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2156" h="450">
                    <a:moveTo>
                      <a:pt x="53" y="115"/>
                    </a:moveTo>
                    <a:lnTo>
                      <a:pt x="53" y="115"/>
                    </a:lnTo>
                    <a:lnTo>
                      <a:pt x="115" y="79"/>
                    </a:lnTo>
                    <a:lnTo>
                      <a:pt x="168" y="44"/>
                    </a:lnTo>
                    <a:lnTo>
                      <a:pt x="292" y="0"/>
                    </a:lnTo>
                    <a:lnTo>
                      <a:pt x="256" y="53"/>
                    </a:lnTo>
                    <a:lnTo>
                      <a:pt x="239" y="79"/>
                    </a:lnTo>
                    <a:lnTo>
                      <a:pt x="230" y="106"/>
                    </a:lnTo>
                    <a:lnTo>
                      <a:pt x="230" y="124"/>
                    </a:lnTo>
                    <a:lnTo>
                      <a:pt x="239" y="141"/>
                    </a:lnTo>
                    <a:lnTo>
                      <a:pt x="274" y="168"/>
                    </a:lnTo>
                    <a:lnTo>
                      <a:pt x="345" y="194"/>
                    </a:lnTo>
                    <a:lnTo>
                      <a:pt x="416" y="212"/>
                    </a:lnTo>
                    <a:lnTo>
                      <a:pt x="619" y="230"/>
                    </a:lnTo>
                    <a:lnTo>
                      <a:pt x="813" y="238"/>
                    </a:lnTo>
                    <a:lnTo>
                      <a:pt x="1008" y="238"/>
                    </a:lnTo>
                    <a:lnTo>
                      <a:pt x="1210" y="238"/>
                    </a:lnTo>
                    <a:lnTo>
                      <a:pt x="1387" y="221"/>
                    </a:lnTo>
                    <a:lnTo>
                      <a:pt x="1572" y="203"/>
                    </a:lnTo>
                    <a:lnTo>
                      <a:pt x="1926" y="141"/>
                    </a:lnTo>
                    <a:lnTo>
                      <a:pt x="1979" y="185"/>
                    </a:lnTo>
                    <a:lnTo>
                      <a:pt x="2032" y="221"/>
                    </a:lnTo>
                    <a:lnTo>
                      <a:pt x="2155" y="283"/>
                    </a:lnTo>
                    <a:lnTo>
                      <a:pt x="1934" y="336"/>
                    </a:lnTo>
                    <a:lnTo>
                      <a:pt x="1714" y="379"/>
                    </a:lnTo>
                    <a:lnTo>
                      <a:pt x="1493" y="414"/>
                    </a:lnTo>
                    <a:lnTo>
                      <a:pt x="1272" y="440"/>
                    </a:lnTo>
                    <a:lnTo>
                      <a:pt x="1061" y="449"/>
                    </a:lnTo>
                    <a:lnTo>
                      <a:pt x="849" y="449"/>
                    </a:lnTo>
                    <a:lnTo>
                      <a:pt x="636" y="432"/>
                    </a:lnTo>
                    <a:lnTo>
                      <a:pt x="424" y="405"/>
                    </a:lnTo>
                    <a:lnTo>
                      <a:pt x="265" y="370"/>
                    </a:lnTo>
                    <a:lnTo>
                      <a:pt x="186" y="353"/>
                    </a:lnTo>
                    <a:lnTo>
                      <a:pt x="106" y="318"/>
                    </a:lnTo>
                    <a:lnTo>
                      <a:pt x="44" y="274"/>
                    </a:lnTo>
                    <a:lnTo>
                      <a:pt x="18" y="247"/>
                    </a:lnTo>
                    <a:lnTo>
                      <a:pt x="0" y="221"/>
                    </a:lnTo>
                    <a:lnTo>
                      <a:pt x="0" y="185"/>
                    </a:lnTo>
                    <a:lnTo>
                      <a:pt x="18" y="159"/>
                    </a:lnTo>
                    <a:lnTo>
                      <a:pt x="36" y="132"/>
                    </a:lnTo>
                    <a:lnTo>
                      <a:pt x="53" y="115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Freeform 6"/>
              <p:cNvSpPr>
                <a:spLocks noChangeArrowheads="1"/>
              </p:cNvSpPr>
              <p:nvPr/>
            </p:nvSpPr>
            <p:spPr bwMode="gray">
              <a:xfrm>
                <a:off x="5113338" y="2997200"/>
                <a:ext cx="681037" cy="165100"/>
              </a:xfrm>
              <a:custGeom>
                <a:avLst/>
                <a:gdLst>
                  <a:gd name="T0" fmla="*/ 5706881 w 1891"/>
                  <a:gd name="T1" fmla="*/ 12495558 h 460"/>
                  <a:gd name="T2" fmla="*/ 5706881 w 1891"/>
                  <a:gd name="T3" fmla="*/ 12495558 h 460"/>
                  <a:gd name="T4" fmla="*/ 12581357 w 1891"/>
                  <a:gd name="T5" fmla="*/ 9146181 h 460"/>
                  <a:gd name="T6" fmla="*/ 19455833 w 1891"/>
                  <a:gd name="T7" fmla="*/ 5667955 h 460"/>
                  <a:gd name="T8" fmla="*/ 34372020 w 1891"/>
                  <a:gd name="T9" fmla="*/ 0 h 460"/>
                  <a:gd name="T10" fmla="*/ 34372020 w 1891"/>
                  <a:gd name="T11" fmla="*/ 0 h 460"/>
                  <a:gd name="T12" fmla="*/ 28664779 w 1891"/>
                  <a:gd name="T13" fmla="*/ 5667955 h 460"/>
                  <a:gd name="T14" fmla="*/ 27497544 w 1891"/>
                  <a:gd name="T15" fmla="*/ 9146181 h 460"/>
                  <a:gd name="T16" fmla="*/ 27497544 w 1891"/>
                  <a:gd name="T17" fmla="*/ 12495558 h 460"/>
                  <a:gd name="T18" fmla="*/ 27497544 w 1891"/>
                  <a:gd name="T19" fmla="*/ 12495558 h 460"/>
                  <a:gd name="T20" fmla="*/ 32166843 w 1891"/>
                  <a:gd name="T21" fmla="*/ 15973425 h 460"/>
                  <a:gd name="T22" fmla="*/ 36706490 w 1891"/>
                  <a:gd name="T23" fmla="*/ 18163512 h 460"/>
                  <a:gd name="T24" fmla="*/ 48120612 w 1891"/>
                  <a:gd name="T25" fmla="*/ 20482091 h 460"/>
                  <a:gd name="T26" fmla="*/ 48120612 w 1891"/>
                  <a:gd name="T27" fmla="*/ 20482091 h 460"/>
                  <a:gd name="T28" fmla="*/ 71078510 w 1891"/>
                  <a:gd name="T29" fmla="*/ 22801028 h 460"/>
                  <a:gd name="T30" fmla="*/ 94036408 w 1891"/>
                  <a:gd name="T31" fmla="*/ 24990756 h 460"/>
                  <a:gd name="T32" fmla="*/ 115827071 w 1891"/>
                  <a:gd name="T33" fmla="*/ 24990756 h 460"/>
                  <a:gd name="T34" fmla="*/ 138525303 w 1891"/>
                  <a:gd name="T35" fmla="*/ 23960317 h 460"/>
                  <a:gd name="T36" fmla="*/ 138525303 w 1891"/>
                  <a:gd name="T37" fmla="*/ 23960317 h 460"/>
                  <a:gd name="T38" fmla="*/ 155776319 w 1891"/>
                  <a:gd name="T39" fmla="*/ 22801028 h 460"/>
                  <a:gd name="T40" fmla="*/ 171859741 w 1891"/>
                  <a:gd name="T41" fmla="*/ 20482091 h 460"/>
                  <a:gd name="T42" fmla="*/ 205064526 w 1891"/>
                  <a:gd name="T43" fmla="*/ 14814136 h 460"/>
                  <a:gd name="T44" fmla="*/ 205064526 w 1891"/>
                  <a:gd name="T45" fmla="*/ 14814136 h 460"/>
                  <a:gd name="T46" fmla="*/ 224520360 w 1891"/>
                  <a:gd name="T47" fmla="*/ 24990756 h 460"/>
                  <a:gd name="T48" fmla="*/ 245143428 w 1891"/>
                  <a:gd name="T49" fmla="*/ 34136937 h 460"/>
                  <a:gd name="T50" fmla="*/ 245143428 w 1891"/>
                  <a:gd name="T51" fmla="*/ 34136937 h 460"/>
                  <a:gd name="T52" fmla="*/ 229060006 w 1891"/>
                  <a:gd name="T53" fmla="*/ 40964181 h 460"/>
                  <a:gd name="T54" fmla="*/ 213106237 w 1891"/>
                  <a:gd name="T55" fmla="*/ 46632495 h 460"/>
                  <a:gd name="T56" fmla="*/ 195855221 w 1891"/>
                  <a:gd name="T57" fmla="*/ 50110362 h 460"/>
                  <a:gd name="T58" fmla="*/ 178734217 w 1891"/>
                  <a:gd name="T59" fmla="*/ 53459739 h 460"/>
                  <a:gd name="T60" fmla="*/ 178734217 w 1891"/>
                  <a:gd name="T61" fmla="*/ 53459739 h 460"/>
                  <a:gd name="T62" fmla="*/ 151236673 w 1891"/>
                  <a:gd name="T63" fmla="*/ 57968405 h 460"/>
                  <a:gd name="T64" fmla="*/ 121533952 w 1891"/>
                  <a:gd name="T65" fmla="*/ 59127694 h 460"/>
                  <a:gd name="T66" fmla="*/ 92869173 w 1891"/>
                  <a:gd name="T67" fmla="*/ 59127694 h 460"/>
                  <a:gd name="T68" fmla="*/ 64204394 w 1891"/>
                  <a:gd name="T69" fmla="*/ 55778317 h 460"/>
                  <a:gd name="T70" fmla="*/ 64204394 w 1891"/>
                  <a:gd name="T71" fmla="*/ 55778317 h 460"/>
                  <a:gd name="T72" fmla="*/ 51622677 w 1891"/>
                  <a:gd name="T73" fmla="*/ 53459739 h 460"/>
                  <a:gd name="T74" fmla="*/ 39041319 w 1891"/>
                  <a:gd name="T75" fmla="*/ 50110362 h 460"/>
                  <a:gd name="T76" fmla="*/ 26330309 w 1891"/>
                  <a:gd name="T77" fmla="*/ 45472847 h 460"/>
                  <a:gd name="T78" fmla="*/ 14916187 w 1891"/>
                  <a:gd name="T79" fmla="*/ 40964181 h 460"/>
                  <a:gd name="T80" fmla="*/ 14916187 w 1891"/>
                  <a:gd name="T81" fmla="*/ 40964181 h 460"/>
                  <a:gd name="T82" fmla="*/ 6874476 w 1891"/>
                  <a:gd name="T83" fmla="*/ 35296227 h 460"/>
                  <a:gd name="T84" fmla="*/ 3502064 w 1891"/>
                  <a:gd name="T85" fmla="*/ 30787561 h 460"/>
                  <a:gd name="T86" fmla="*/ 1167235 w 1891"/>
                  <a:gd name="T87" fmla="*/ 26150045 h 460"/>
                  <a:gd name="T88" fmla="*/ 1167235 w 1891"/>
                  <a:gd name="T89" fmla="*/ 26150045 h 460"/>
                  <a:gd name="T90" fmla="*/ 0 w 1891"/>
                  <a:gd name="T91" fmla="*/ 22801028 h 460"/>
                  <a:gd name="T92" fmla="*/ 1167235 w 1891"/>
                  <a:gd name="T93" fmla="*/ 19322802 h 460"/>
                  <a:gd name="T94" fmla="*/ 3502064 w 1891"/>
                  <a:gd name="T95" fmla="*/ 15973425 h 460"/>
                  <a:gd name="T96" fmla="*/ 5706881 w 1891"/>
                  <a:gd name="T97" fmla="*/ 12495558 h 46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891" h="460">
                    <a:moveTo>
                      <a:pt x="44" y="97"/>
                    </a:moveTo>
                    <a:lnTo>
                      <a:pt x="44" y="97"/>
                    </a:lnTo>
                    <a:lnTo>
                      <a:pt x="97" y="71"/>
                    </a:lnTo>
                    <a:lnTo>
                      <a:pt x="150" y="44"/>
                    </a:lnTo>
                    <a:lnTo>
                      <a:pt x="265" y="0"/>
                    </a:lnTo>
                    <a:lnTo>
                      <a:pt x="221" y="44"/>
                    </a:lnTo>
                    <a:lnTo>
                      <a:pt x="212" y="71"/>
                    </a:lnTo>
                    <a:lnTo>
                      <a:pt x="212" y="97"/>
                    </a:lnTo>
                    <a:lnTo>
                      <a:pt x="248" y="124"/>
                    </a:lnTo>
                    <a:lnTo>
                      <a:pt x="283" y="141"/>
                    </a:lnTo>
                    <a:lnTo>
                      <a:pt x="371" y="159"/>
                    </a:lnTo>
                    <a:lnTo>
                      <a:pt x="548" y="177"/>
                    </a:lnTo>
                    <a:lnTo>
                      <a:pt x="725" y="194"/>
                    </a:lnTo>
                    <a:lnTo>
                      <a:pt x="893" y="194"/>
                    </a:lnTo>
                    <a:lnTo>
                      <a:pt x="1068" y="186"/>
                    </a:lnTo>
                    <a:lnTo>
                      <a:pt x="1201" y="177"/>
                    </a:lnTo>
                    <a:lnTo>
                      <a:pt x="1325" y="159"/>
                    </a:lnTo>
                    <a:lnTo>
                      <a:pt x="1581" y="115"/>
                    </a:lnTo>
                    <a:lnTo>
                      <a:pt x="1731" y="194"/>
                    </a:lnTo>
                    <a:lnTo>
                      <a:pt x="1890" y="265"/>
                    </a:lnTo>
                    <a:lnTo>
                      <a:pt x="1766" y="318"/>
                    </a:lnTo>
                    <a:lnTo>
                      <a:pt x="1643" y="362"/>
                    </a:lnTo>
                    <a:lnTo>
                      <a:pt x="1510" y="389"/>
                    </a:lnTo>
                    <a:lnTo>
                      <a:pt x="1378" y="415"/>
                    </a:lnTo>
                    <a:lnTo>
                      <a:pt x="1166" y="450"/>
                    </a:lnTo>
                    <a:lnTo>
                      <a:pt x="937" y="459"/>
                    </a:lnTo>
                    <a:lnTo>
                      <a:pt x="716" y="459"/>
                    </a:lnTo>
                    <a:lnTo>
                      <a:pt x="495" y="433"/>
                    </a:lnTo>
                    <a:lnTo>
                      <a:pt x="398" y="415"/>
                    </a:lnTo>
                    <a:lnTo>
                      <a:pt x="301" y="389"/>
                    </a:lnTo>
                    <a:lnTo>
                      <a:pt x="203" y="353"/>
                    </a:lnTo>
                    <a:lnTo>
                      <a:pt x="115" y="318"/>
                    </a:lnTo>
                    <a:lnTo>
                      <a:pt x="53" y="274"/>
                    </a:lnTo>
                    <a:lnTo>
                      <a:pt x="27" y="239"/>
                    </a:lnTo>
                    <a:lnTo>
                      <a:pt x="9" y="203"/>
                    </a:lnTo>
                    <a:lnTo>
                      <a:pt x="0" y="177"/>
                    </a:lnTo>
                    <a:lnTo>
                      <a:pt x="9" y="150"/>
                    </a:lnTo>
                    <a:lnTo>
                      <a:pt x="27" y="124"/>
                    </a:lnTo>
                    <a:lnTo>
                      <a:pt x="44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3" name="Freeform 7"/>
              <p:cNvSpPr>
                <a:spLocks noChangeArrowheads="1"/>
              </p:cNvSpPr>
              <p:nvPr/>
            </p:nvSpPr>
            <p:spPr bwMode="gray">
              <a:xfrm>
                <a:off x="4730750" y="3143250"/>
                <a:ext cx="1400175" cy="212725"/>
              </a:xfrm>
              <a:custGeom>
                <a:avLst/>
                <a:gdLst>
                  <a:gd name="T0" fmla="*/ 45781185 w 3888"/>
                  <a:gd name="T1" fmla="*/ 10294742 h 593"/>
                  <a:gd name="T2" fmla="*/ 69903953 w 3888"/>
                  <a:gd name="T3" fmla="*/ 3474628 h 593"/>
                  <a:gd name="T4" fmla="*/ 95063888 w 3888"/>
                  <a:gd name="T5" fmla="*/ 0 h 593"/>
                  <a:gd name="T6" fmla="*/ 105439516 w 3888"/>
                  <a:gd name="T7" fmla="*/ 0 h 593"/>
                  <a:gd name="T8" fmla="*/ 115685138 w 3888"/>
                  <a:gd name="T9" fmla="*/ 3474628 h 593"/>
                  <a:gd name="T10" fmla="*/ 99732938 w 3888"/>
                  <a:gd name="T11" fmla="*/ 5662144 h 593"/>
                  <a:gd name="T12" fmla="*/ 69903953 w 3888"/>
                  <a:gd name="T13" fmla="*/ 13640587 h 593"/>
                  <a:gd name="T14" fmla="*/ 56156453 w 3888"/>
                  <a:gd name="T15" fmla="*/ 19302731 h 593"/>
                  <a:gd name="T16" fmla="*/ 46948358 w 3888"/>
                  <a:gd name="T17" fmla="*/ 26123204 h 593"/>
                  <a:gd name="T18" fmla="*/ 45781185 w 3888"/>
                  <a:gd name="T19" fmla="*/ 28439503 h 593"/>
                  <a:gd name="T20" fmla="*/ 49282703 w 3888"/>
                  <a:gd name="T21" fmla="*/ 35259617 h 593"/>
                  <a:gd name="T22" fmla="*/ 56156453 w 3888"/>
                  <a:gd name="T23" fmla="*/ 37575916 h 593"/>
                  <a:gd name="T24" fmla="*/ 95063888 w 3888"/>
                  <a:gd name="T25" fmla="*/ 47742234 h 593"/>
                  <a:gd name="T26" fmla="*/ 136306028 w 3888"/>
                  <a:gd name="T27" fmla="*/ 53404378 h 593"/>
                  <a:gd name="T28" fmla="*/ 166135013 w 3888"/>
                  <a:gd name="T29" fmla="*/ 55720677 h 593"/>
                  <a:gd name="T30" fmla="*/ 226830871 w 3888"/>
                  <a:gd name="T31" fmla="*/ 56878647 h 593"/>
                  <a:gd name="T32" fmla="*/ 316188181 w 3888"/>
                  <a:gd name="T33" fmla="*/ 55720677 h 593"/>
                  <a:gd name="T34" fmla="*/ 376884039 w 3888"/>
                  <a:gd name="T35" fmla="*/ 51216503 h 593"/>
                  <a:gd name="T36" fmla="*/ 444453286 w 3888"/>
                  <a:gd name="T37" fmla="*/ 40921761 h 593"/>
                  <a:gd name="T38" fmla="*/ 467408882 w 3888"/>
                  <a:gd name="T39" fmla="*/ 36417946 h 593"/>
                  <a:gd name="T40" fmla="*/ 488029772 w 3888"/>
                  <a:gd name="T41" fmla="*/ 27281174 h 593"/>
                  <a:gd name="T42" fmla="*/ 492569177 w 3888"/>
                  <a:gd name="T43" fmla="*/ 21619030 h 593"/>
                  <a:gd name="T44" fmla="*/ 494903522 w 3888"/>
                  <a:gd name="T45" fmla="*/ 13640587 h 593"/>
                  <a:gd name="T46" fmla="*/ 490364117 w 3888"/>
                  <a:gd name="T47" fmla="*/ 5662144 h 593"/>
                  <a:gd name="T48" fmla="*/ 494903522 w 3888"/>
                  <a:gd name="T49" fmla="*/ 9136772 h 593"/>
                  <a:gd name="T50" fmla="*/ 502944445 w 3888"/>
                  <a:gd name="T51" fmla="*/ 15956886 h 593"/>
                  <a:gd name="T52" fmla="*/ 504111617 w 3888"/>
                  <a:gd name="T53" fmla="*/ 21619030 h 593"/>
                  <a:gd name="T54" fmla="*/ 500609739 w 3888"/>
                  <a:gd name="T55" fmla="*/ 27281174 h 593"/>
                  <a:gd name="T56" fmla="*/ 491531650 w 3888"/>
                  <a:gd name="T57" fmla="*/ 35259617 h 593"/>
                  <a:gd name="T58" fmla="*/ 485695427 w 3888"/>
                  <a:gd name="T59" fmla="*/ 38734245 h 593"/>
                  <a:gd name="T60" fmla="*/ 450289510 w 3888"/>
                  <a:gd name="T61" fmla="*/ 52246049 h 593"/>
                  <a:gd name="T62" fmla="*/ 413586774 w 3888"/>
                  <a:gd name="T63" fmla="*/ 61382821 h 593"/>
                  <a:gd name="T64" fmla="*/ 386092134 w 3888"/>
                  <a:gd name="T65" fmla="*/ 65886636 h 593"/>
                  <a:gd name="T66" fmla="*/ 332140381 w 3888"/>
                  <a:gd name="T67" fmla="*/ 72707109 h 593"/>
                  <a:gd name="T68" fmla="*/ 277151100 w 3888"/>
                  <a:gd name="T69" fmla="*/ 76181378 h 593"/>
                  <a:gd name="T70" fmla="*/ 194796826 w 3888"/>
                  <a:gd name="T71" fmla="*/ 76181378 h 593"/>
                  <a:gd name="T72" fmla="*/ 153555046 w 3888"/>
                  <a:gd name="T73" fmla="*/ 73865079 h 593"/>
                  <a:gd name="T74" fmla="*/ 71071126 w 3888"/>
                  <a:gd name="T75" fmla="*/ 65886636 h 593"/>
                  <a:gd name="T76" fmla="*/ 29699340 w 3888"/>
                  <a:gd name="T77" fmla="*/ 59066522 h 593"/>
                  <a:gd name="T78" fmla="*/ 8040923 w 3888"/>
                  <a:gd name="T79" fmla="*/ 52246049 h 593"/>
                  <a:gd name="T80" fmla="*/ 2204699 w 3888"/>
                  <a:gd name="T81" fmla="*/ 47742234 h 593"/>
                  <a:gd name="T82" fmla="*/ 0 w 3888"/>
                  <a:gd name="T83" fmla="*/ 43238060 h 593"/>
                  <a:gd name="T84" fmla="*/ 2204699 w 3888"/>
                  <a:gd name="T85" fmla="*/ 35259617 h 593"/>
                  <a:gd name="T86" fmla="*/ 5706577 w 3888"/>
                  <a:gd name="T87" fmla="*/ 30755802 h 593"/>
                  <a:gd name="T88" fmla="*/ 23993122 w 3888"/>
                  <a:gd name="T89" fmla="*/ 19302731 h 593"/>
                  <a:gd name="T90" fmla="*/ 45781185 w 3888"/>
                  <a:gd name="T91" fmla="*/ 10294742 h 593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3888" h="593">
                    <a:moveTo>
                      <a:pt x="353" y="80"/>
                    </a:moveTo>
                    <a:lnTo>
                      <a:pt x="353" y="80"/>
                    </a:lnTo>
                    <a:lnTo>
                      <a:pt x="442" y="53"/>
                    </a:lnTo>
                    <a:lnTo>
                      <a:pt x="539" y="27"/>
                    </a:lnTo>
                    <a:lnTo>
                      <a:pt x="636" y="9"/>
                    </a:lnTo>
                    <a:lnTo>
                      <a:pt x="733" y="0"/>
                    </a:lnTo>
                    <a:lnTo>
                      <a:pt x="813" y="0"/>
                    </a:lnTo>
                    <a:lnTo>
                      <a:pt x="857" y="9"/>
                    </a:lnTo>
                    <a:lnTo>
                      <a:pt x="892" y="27"/>
                    </a:lnTo>
                    <a:lnTo>
                      <a:pt x="769" y="44"/>
                    </a:lnTo>
                    <a:lnTo>
                      <a:pt x="654" y="62"/>
                    </a:lnTo>
                    <a:lnTo>
                      <a:pt x="539" y="106"/>
                    </a:lnTo>
                    <a:lnTo>
                      <a:pt x="433" y="150"/>
                    </a:lnTo>
                    <a:lnTo>
                      <a:pt x="389" y="177"/>
                    </a:lnTo>
                    <a:lnTo>
                      <a:pt x="362" y="203"/>
                    </a:lnTo>
                    <a:lnTo>
                      <a:pt x="353" y="221"/>
                    </a:lnTo>
                    <a:lnTo>
                      <a:pt x="362" y="256"/>
                    </a:lnTo>
                    <a:lnTo>
                      <a:pt x="380" y="274"/>
                    </a:lnTo>
                    <a:lnTo>
                      <a:pt x="433" y="292"/>
                    </a:lnTo>
                    <a:lnTo>
                      <a:pt x="583" y="345"/>
                    </a:lnTo>
                    <a:lnTo>
                      <a:pt x="733" y="371"/>
                    </a:lnTo>
                    <a:lnTo>
                      <a:pt x="892" y="398"/>
                    </a:lnTo>
                    <a:lnTo>
                      <a:pt x="1051" y="415"/>
                    </a:lnTo>
                    <a:lnTo>
                      <a:pt x="1281" y="433"/>
                    </a:lnTo>
                    <a:lnTo>
                      <a:pt x="1511" y="442"/>
                    </a:lnTo>
                    <a:lnTo>
                      <a:pt x="1749" y="442"/>
                    </a:lnTo>
                    <a:lnTo>
                      <a:pt x="1979" y="442"/>
                    </a:lnTo>
                    <a:lnTo>
                      <a:pt x="2438" y="433"/>
                    </a:lnTo>
                    <a:lnTo>
                      <a:pt x="2906" y="398"/>
                    </a:lnTo>
                    <a:lnTo>
                      <a:pt x="3259" y="354"/>
                    </a:lnTo>
                    <a:lnTo>
                      <a:pt x="3427" y="318"/>
                    </a:lnTo>
                    <a:lnTo>
                      <a:pt x="3604" y="283"/>
                    </a:lnTo>
                    <a:lnTo>
                      <a:pt x="3710" y="239"/>
                    </a:lnTo>
                    <a:lnTo>
                      <a:pt x="3763" y="212"/>
                    </a:lnTo>
                    <a:lnTo>
                      <a:pt x="3798" y="168"/>
                    </a:lnTo>
                    <a:lnTo>
                      <a:pt x="3816" y="133"/>
                    </a:lnTo>
                    <a:lnTo>
                      <a:pt x="3816" y="106"/>
                    </a:lnTo>
                    <a:lnTo>
                      <a:pt x="3798" y="71"/>
                    </a:lnTo>
                    <a:lnTo>
                      <a:pt x="3781" y="44"/>
                    </a:lnTo>
                    <a:lnTo>
                      <a:pt x="3816" y="71"/>
                    </a:lnTo>
                    <a:lnTo>
                      <a:pt x="3852" y="97"/>
                    </a:lnTo>
                    <a:lnTo>
                      <a:pt x="3878" y="124"/>
                    </a:lnTo>
                    <a:lnTo>
                      <a:pt x="3887" y="150"/>
                    </a:lnTo>
                    <a:lnTo>
                      <a:pt x="3887" y="168"/>
                    </a:lnTo>
                    <a:lnTo>
                      <a:pt x="3860" y="212"/>
                    </a:lnTo>
                    <a:lnTo>
                      <a:pt x="3825" y="248"/>
                    </a:lnTo>
                    <a:lnTo>
                      <a:pt x="3790" y="274"/>
                    </a:lnTo>
                    <a:lnTo>
                      <a:pt x="3745" y="301"/>
                    </a:lnTo>
                    <a:lnTo>
                      <a:pt x="3613" y="362"/>
                    </a:lnTo>
                    <a:lnTo>
                      <a:pt x="3472" y="406"/>
                    </a:lnTo>
                    <a:lnTo>
                      <a:pt x="3330" y="442"/>
                    </a:lnTo>
                    <a:lnTo>
                      <a:pt x="3189" y="477"/>
                    </a:lnTo>
                    <a:lnTo>
                      <a:pt x="2977" y="512"/>
                    </a:lnTo>
                    <a:lnTo>
                      <a:pt x="2773" y="539"/>
                    </a:lnTo>
                    <a:lnTo>
                      <a:pt x="2561" y="565"/>
                    </a:lnTo>
                    <a:lnTo>
                      <a:pt x="2349" y="583"/>
                    </a:lnTo>
                    <a:lnTo>
                      <a:pt x="2137" y="592"/>
                    </a:lnTo>
                    <a:lnTo>
                      <a:pt x="1926" y="592"/>
                    </a:lnTo>
                    <a:lnTo>
                      <a:pt x="1502" y="592"/>
                    </a:lnTo>
                    <a:lnTo>
                      <a:pt x="1184" y="574"/>
                    </a:lnTo>
                    <a:lnTo>
                      <a:pt x="866" y="548"/>
                    </a:lnTo>
                    <a:lnTo>
                      <a:pt x="548" y="512"/>
                    </a:lnTo>
                    <a:lnTo>
                      <a:pt x="229" y="459"/>
                    </a:lnTo>
                    <a:lnTo>
                      <a:pt x="115" y="433"/>
                    </a:lnTo>
                    <a:lnTo>
                      <a:pt x="62" y="406"/>
                    </a:lnTo>
                    <a:lnTo>
                      <a:pt x="17" y="371"/>
                    </a:lnTo>
                    <a:lnTo>
                      <a:pt x="9" y="354"/>
                    </a:lnTo>
                    <a:lnTo>
                      <a:pt x="0" y="336"/>
                    </a:lnTo>
                    <a:lnTo>
                      <a:pt x="0" y="301"/>
                    </a:lnTo>
                    <a:lnTo>
                      <a:pt x="17" y="274"/>
                    </a:lnTo>
                    <a:lnTo>
                      <a:pt x="44" y="239"/>
                    </a:lnTo>
                    <a:lnTo>
                      <a:pt x="115" y="186"/>
                    </a:lnTo>
                    <a:lnTo>
                      <a:pt x="185" y="150"/>
                    </a:lnTo>
                    <a:lnTo>
                      <a:pt x="265" y="115"/>
                    </a:lnTo>
                    <a:lnTo>
                      <a:pt x="353" y="80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Freeform 8"/>
              <p:cNvSpPr>
                <a:spLocks noChangeArrowheads="1"/>
              </p:cNvSpPr>
              <p:nvPr/>
            </p:nvSpPr>
            <p:spPr bwMode="gray">
              <a:xfrm>
                <a:off x="5002213" y="3263900"/>
                <a:ext cx="1217612" cy="190500"/>
              </a:xfrm>
              <a:custGeom>
                <a:avLst/>
                <a:gdLst>
                  <a:gd name="T0" fmla="*/ 387622319 w 3384"/>
                  <a:gd name="T1" fmla="*/ 27285627 h 531"/>
                  <a:gd name="T2" fmla="*/ 387622319 w 3384"/>
                  <a:gd name="T3" fmla="*/ 27285627 h 531"/>
                  <a:gd name="T4" fmla="*/ 401475534 w 3384"/>
                  <a:gd name="T5" fmla="*/ 22652280 h 531"/>
                  <a:gd name="T6" fmla="*/ 415198856 w 3384"/>
                  <a:gd name="T7" fmla="*/ 16989299 h 531"/>
                  <a:gd name="T8" fmla="*/ 426592019 w 3384"/>
                  <a:gd name="T9" fmla="*/ 10167893 h 531"/>
                  <a:gd name="T10" fmla="*/ 432288241 w 3384"/>
                  <a:gd name="T11" fmla="*/ 5662980 h 531"/>
                  <a:gd name="T12" fmla="*/ 437984823 w 3384"/>
                  <a:gd name="T13" fmla="*/ 0 h 531"/>
                  <a:gd name="T14" fmla="*/ 437984823 w 3384"/>
                  <a:gd name="T15" fmla="*/ 0 h 531"/>
                  <a:gd name="T16" fmla="*/ 436819744 w 3384"/>
                  <a:gd name="T17" fmla="*/ 5662980 h 531"/>
                  <a:gd name="T18" fmla="*/ 434618759 w 3384"/>
                  <a:gd name="T19" fmla="*/ 11326319 h 531"/>
                  <a:gd name="T20" fmla="*/ 431123162 w 3384"/>
                  <a:gd name="T21" fmla="*/ 15830873 h 531"/>
                  <a:gd name="T22" fmla="*/ 427757098 w 3384"/>
                  <a:gd name="T23" fmla="*/ 20464220 h 531"/>
                  <a:gd name="T24" fmla="*/ 418564919 w 3384"/>
                  <a:gd name="T25" fmla="*/ 27285627 h 531"/>
                  <a:gd name="T26" fmla="*/ 409372740 w 3384"/>
                  <a:gd name="T27" fmla="*/ 32948966 h 531"/>
                  <a:gd name="T28" fmla="*/ 409372740 w 3384"/>
                  <a:gd name="T29" fmla="*/ 32948966 h 531"/>
                  <a:gd name="T30" fmla="*/ 389952837 w 3384"/>
                  <a:gd name="T31" fmla="*/ 42087226 h 531"/>
                  <a:gd name="T32" fmla="*/ 370532933 w 3384"/>
                  <a:gd name="T33" fmla="*/ 47750206 h 531"/>
                  <a:gd name="T34" fmla="*/ 348782511 w 3384"/>
                  <a:gd name="T35" fmla="*/ 53413186 h 531"/>
                  <a:gd name="T36" fmla="*/ 328197528 w 3384"/>
                  <a:gd name="T37" fmla="*/ 56759672 h 531"/>
                  <a:gd name="T38" fmla="*/ 328197528 w 3384"/>
                  <a:gd name="T39" fmla="*/ 56759672 h 531"/>
                  <a:gd name="T40" fmla="*/ 283531605 w 3384"/>
                  <a:gd name="T41" fmla="*/ 62422653 h 531"/>
                  <a:gd name="T42" fmla="*/ 238994855 w 3384"/>
                  <a:gd name="T43" fmla="*/ 65897932 h 531"/>
                  <a:gd name="T44" fmla="*/ 194328932 w 3384"/>
                  <a:gd name="T45" fmla="*/ 68214427 h 531"/>
                  <a:gd name="T46" fmla="*/ 149792542 w 3384"/>
                  <a:gd name="T47" fmla="*/ 67056000 h 531"/>
                  <a:gd name="T48" fmla="*/ 149792542 w 3384"/>
                  <a:gd name="T49" fmla="*/ 67056000 h 531"/>
                  <a:gd name="T50" fmla="*/ 118979475 w 3384"/>
                  <a:gd name="T51" fmla="*/ 65897932 h 531"/>
                  <a:gd name="T52" fmla="*/ 88037234 w 3384"/>
                  <a:gd name="T53" fmla="*/ 64739506 h 531"/>
                  <a:gd name="T54" fmla="*/ 58389245 w 3384"/>
                  <a:gd name="T55" fmla="*/ 61393020 h 531"/>
                  <a:gd name="T56" fmla="*/ 27447004 w 3384"/>
                  <a:gd name="T57" fmla="*/ 56759672 h 531"/>
                  <a:gd name="T58" fmla="*/ 27447004 w 3384"/>
                  <a:gd name="T59" fmla="*/ 56759672 h 531"/>
                  <a:gd name="T60" fmla="*/ 13723322 w 3384"/>
                  <a:gd name="T61" fmla="*/ 52254760 h 531"/>
                  <a:gd name="T62" fmla="*/ 5696582 w 3384"/>
                  <a:gd name="T63" fmla="*/ 49938266 h 531"/>
                  <a:gd name="T64" fmla="*/ 0 w 3384"/>
                  <a:gd name="T65" fmla="*/ 46591780 h 531"/>
                  <a:gd name="T66" fmla="*/ 0 w 3384"/>
                  <a:gd name="T67" fmla="*/ 46591780 h 531"/>
                  <a:gd name="T68" fmla="*/ 26281565 w 3384"/>
                  <a:gd name="T69" fmla="*/ 49938266 h 531"/>
                  <a:gd name="T70" fmla="*/ 53728569 w 3384"/>
                  <a:gd name="T71" fmla="*/ 53413186 h 531"/>
                  <a:gd name="T72" fmla="*/ 81175573 w 3384"/>
                  <a:gd name="T73" fmla="*/ 54571613 h 531"/>
                  <a:gd name="T74" fmla="*/ 107457138 w 3384"/>
                  <a:gd name="T75" fmla="*/ 55601246 h 531"/>
                  <a:gd name="T76" fmla="*/ 107457138 w 3384"/>
                  <a:gd name="T77" fmla="*/ 55601246 h 531"/>
                  <a:gd name="T78" fmla="*/ 152123060 w 3384"/>
                  <a:gd name="T79" fmla="*/ 56759672 h 531"/>
                  <a:gd name="T80" fmla="*/ 196659450 w 3384"/>
                  <a:gd name="T81" fmla="*/ 55601246 h 531"/>
                  <a:gd name="T82" fmla="*/ 241195840 w 3384"/>
                  <a:gd name="T83" fmla="*/ 52254760 h 531"/>
                  <a:gd name="T84" fmla="*/ 285861763 w 3384"/>
                  <a:gd name="T85" fmla="*/ 47750206 h 531"/>
                  <a:gd name="T86" fmla="*/ 285861763 w 3384"/>
                  <a:gd name="T87" fmla="*/ 47750206 h 531"/>
                  <a:gd name="T88" fmla="*/ 312143688 w 3384"/>
                  <a:gd name="T89" fmla="*/ 44274927 h 531"/>
                  <a:gd name="T90" fmla="*/ 337389347 w 3384"/>
                  <a:gd name="T91" fmla="*/ 39770373 h 531"/>
                  <a:gd name="T92" fmla="*/ 362505833 w 3384"/>
                  <a:gd name="T93" fmla="*/ 34107393 h 531"/>
                  <a:gd name="T94" fmla="*/ 387622319 w 3384"/>
                  <a:gd name="T95" fmla="*/ 27285627 h 531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384" h="531">
                    <a:moveTo>
                      <a:pt x="2994" y="212"/>
                    </a:moveTo>
                    <a:lnTo>
                      <a:pt x="2994" y="212"/>
                    </a:lnTo>
                    <a:lnTo>
                      <a:pt x="3101" y="176"/>
                    </a:lnTo>
                    <a:lnTo>
                      <a:pt x="3207" y="132"/>
                    </a:lnTo>
                    <a:lnTo>
                      <a:pt x="3295" y="79"/>
                    </a:lnTo>
                    <a:lnTo>
                      <a:pt x="3339" y="44"/>
                    </a:lnTo>
                    <a:lnTo>
                      <a:pt x="3383" y="0"/>
                    </a:lnTo>
                    <a:lnTo>
                      <a:pt x="3374" y="44"/>
                    </a:lnTo>
                    <a:lnTo>
                      <a:pt x="3357" y="88"/>
                    </a:lnTo>
                    <a:lnTo>
                      <a:pt x="3330" y="123"/>
                    </a:lnTo>
                    <a:lnTo>
                      <a:pt x="3304" y="159"/>
                    </a:lnTo>
                    <a:lnTo>
                      <a:pt x="3233" y="212"/>
                    </a:lnTo>
                    <a:lnTo>
                      <a:pt x="3162" y="256"/>
                    </a:lnTo>
                    <a:lnTo>
                      <a:pt x="3012" y="327"/>
                    </a:lnTo>
                    <a:lnTo>
                      <a:pt x="2862" y="371"/>
                    </a:lnTo>
                    <a:lnTo>
                      <a:pt x="2694" y="415"/>
                    </a:lnTo>
                    <a:lnTo>
                      <a:pt x="2535" y="441"/>
                    </a:lnTo>
                    <a:lnTo>
                      <a:pt x="2190" y="485"/>
                    </a:lnTo>
                    <a:lnTo>
                      <a:pt x="1846" y="512"/>
                    </a:lnTo>
                    <a:lnTo>
                      <a:pt x="1501" y="530"/>
                    </a:lnTo>
                    <a:lnTo>
                      <a:pt x="1157" y="521"/>
                    </a:lnTo>
                    <a:lnTo>
                      <a:pt x="919" y="512"/>
                    </a:lnTo>
                    <a:lnTo>
                      <a:pt x="680" y="503"/>
                    </a:lnTo>
                    <a:lnTo>
                      <a:pt x="451" y="477"/>
                    </a:lnTo>
                    <a:lnTo>
                      <a:pt x="212" y="441"/>
                    </a:lnTo>
                    <a:lnTo>
                      <a:pt x="106" y="406"/>
                    </a:lnTo>
                    <a:lnTo>
                      <a:pt x="44" y="388"/>
                    </a:lnTo>
                    <a:lnTo>
                      <a:pt x="0" y="362"/>
                    </a:lnTo>
                    <a:lnTo>
                      <a:pt x="203" y="388"/>
                    </a:lnTo>
                    <a:lnTo>
                      <a:pt x="415" y="415"/>
                    </a:lnTo>
                    <a:lnTo>
                      <a:pt x="627" y="424"/>
                    </a:lnTo>
                    <a:lnTo>
                      <a:pt x="830" y="432"/>
                    </a:lnTo>
                    <a:lnTo>
                      <a:pt x="1175" y="441"/>
                    </a:lnTo>
                    <a:lnTo>
                      <a:pt x="1519" y="432"/>
                    </a:lnTo>
                    <a:lnTo>
                      <a:pt x="1863" y="406"/>
                    </a:lnTo>
                    <a:lnTo>
                      <a:pt x="2208" y="371"/>
                    </a:lnTo>
                    <a:lnTo>
                      <a:pt x="2411" y="344"/>
                    </a:lnTo>
                    <a:lnTo>
                      <a:pt x="2606" y="309"/>
                    </a:lnTo>
                    <a:lnTo>
                      <a:pt x="2800" y="265"/>
                    </a:lnTo>
                    <a:lnTo>
                      <a:pt x="2994" y="212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5" name="Freeform 9"/>
              <p:cNvSpPr>
                <a:spLocks noChangeArrowheads="1"/>
              </p:cNvSpPr>
              <p:nvPr/>
            </p:nvSpPr>
            <p:spPr bwMode="gray">
              <a:xfrm>
                <a:off x="4686300" y="3584575"/>
                <a:ext cx="201613" cy="792163"/>
              </a:xfrm>
              <a:custGeom>
                <a:avLst/>
                <a:gdLst>
                  <a:gd name="T0" fmla="*/ 35770048 w 558"/>
                  <a:gd name="T1" fmla="*/ 174153019 h 2199"/>
                  <a:gd name="T2" fmla="*/ 35770048 w 558"/>
                  <a:gd name="T3" fmla="*/ 174153019 h 2199"/>
                  <a:gd name="T4" fmla="*/ 36945040 w 558"/>
                  <a:gd name="T5" fmla="*/ 0 h 2199"/>
                  <a:gd name="T6" fmla="*/ 36945040 w 558"/>
                  <a:gd name="T7" fmla="*/ 0 h 2199"/>
                  <a:gd name="T8" fmla="*/ 72715089 w 558"/>
                  <a:gd name="T9" fmla="*/ 0 h 2199"/>
                  <a:gd name="T10" fmla="*/ 72715089 w 558"/>
                  <a:gd name="T11" fmla="*/ 0 h 2199"/>
                  <a:gd name="T12" fmla="*/ 72715089 w 558"/>
                  <a:gd name="T13" fmla="*/ 194786722 h 2199"/>
                  <a:gd name="T14" fmla="*/ 72715089 w 558"/>
                  <a:gd name="T15" fmla="*/ 194786722 h 2199"/>
                  <a:gd name="T16" fmla="*/ 72715089 w 558"/>
                  <a:gd name="T17" fmla="*/ 208412718 h 2199"/>
                  <a:gd name="T18" fmla="*/ 71540097 w 558"/>
                  <a:gd name="T19" fmla="*/ 222168400 h 2199"/>
                  <a:gd name="T20" fmla="*/ 68015121 w 558"/>
                  <a:gd name="T21" fmla="*/ 235924081 h 2199"/>
                  <a:gd name="T22" fmla="*/ 65795933 w 558"/>
                  <a:gd name="T23" fmla="*/ 242802102 h 2199"/>
                  <a:gd name="T24" fmla="*/ 63445949 w 558"/>
                  <a:gd name="T25" fmla="*/ 248511872 h 2199"/>
                  <a:gd name="T26" fmla="*/ 63445949 w 558"/>
                  <a:gd name="T27" fmla="*/ 248511872 h 2199"/>
                  <a:gd name="T28" fmla="*/ 58876777 w 558"/>
                  <a:gd name="T29" fmla="*/ 255389893 h 2199"/>
                  <a:gd name="T30" fmla="*/ 54177171 w 558"/>
                  <a:gd name="T31" fmla="*/ 261229708 h 2199"/>
                  <a:gd name="T32" fmla="*/ 49607999 w 558"/>
                  <a:gd name="T33" fmla="*/ 265771587 h 2199"/>
                  <a:gd name="T34" fmla="*/ 43863835 w 558"/>
                  <a:gd name="T35" fmla="*/ 270313466 h 2199"/>
                  <a:gd name="T36" fmla="*/ 31200876 w 558"/>
                  <a:gd name="T37" fmla="*/ 279527269 h 2199"/>
                  <a:gd name="T38" fmla="*/ 17362926 w 558"/>
                  <a:gd name="T39" fmla="*/ 285237399 h 2199"/>
                  <a:gd name="T40" fmla="*/ 17362926 w 558"/>
                  <a:gd name="T41" fmla="*/ 285237399 h 2199"/>
                  <a:gd name="T42" fmla="*/ 0 w 558"/>
                  <a:gd name="T43" fmla="*/ 265771587 h 2199"/>
                  <a:gd name="T44" fmla="*/ 0 w 558"/>
                  <a:gd name="T45" fmla="*/ 265771587 h 2199"/>
                  <a:gd name="T46" fmla="*/ 0 w 558"/>
                  <a:gd name="T47" fmla="*/ 265771587 h 2199"/>
                  <a:gd name="T48" fmla="*/ 11488328 w 558"/>
                  <a:gd name="T49" fmla="*/ 258893566 h 2199"/>
                  <a:gd name="T50" fmla="*/ 20757106 w 558"/>
                  <a:gd name="T51" fmla="*/ 249680123 h 2199"/>
                  <a:gd name="T52" fmla="*/ 25326278 w 558"/>
                  <a:gd name="T53" fmla="*/ 245137884 h 2199"/>
                  <a:gd name="T54" fmla="*/ 28850893 w 558"/>
                  <a:gd name="T55" fmla="*/ 239428115 h 2199"/>
                  <a:gd name="T56" fmla="*/ 32245073 w 558"/>
                  <a:gd name="T57" fmla="*/ 233717985 h 2199"/>
                  <a:gd name="T58" fmla="*/ 33420065 w 558"/>
                  <a:gd name="T59" fmla="*/ 226840324 h 2199"/>
                  <a:gd name="T60" fmla="*/ 33420065 w 558"/>
                  <a:gd name="T61" fmla="*/ 226840324 h 2199"/>
                  <a:gd name="T62" fmla="*/ 35770048 w 558"/>
                  <a:gd name="T63" fmla="*/ 214252533 h 2199"/>
                  <a:gd name="T64" fmla="*/ 35770048 w 558"/>
                  <a:gd name="T65" fmla="*/ 200496491 h 2199"/>
                  <a:gd name="T66" fmla="*/ 35770048 w 558"/>
                  <a:gd name="T67" fmla="*/ 174153019 h 219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558" h="2199">
                    <a:moveTo>
                      <a:pt x="274" y="1342"/>
                    </a:moveTo>
                    <a:lnTo>
                      <a:pt x="274" y="1342"/>
                    </a:lnTo>
                    <a:lnTo>
                      <a:pt x="283" y="0"/>
                    </a:lnTo>
                    <a:lnTo>
                      <a:pt x="557" y="0"/>
                    </a:lnTo>
                    <a:lnTo>
                      <a:pt x="557" y="1501"/>
                    </a:lnTo>
                    <a:lnTo>
                      <a:pt x="557" y="1606"/>
                    </a:lnTo>
                    <a:lnTo>
                      <a:pt x="548" y="1712"/>
                    </a:lnTo>
                    <a:lnTo>
                      <a:pt x="521" y="1818"/>
                    </a:lnTo>
                    <a:lnTo>
                      <a:pt x="504" y="1871"/>
                    </a:lnTo>
                    <a:lnTo>
                      <a:pt x="486" y="1915"/>
                    </a:lnTo>
                    <a:lnTo>
                      <a:pt x="451" y="1968"/>
                    </a:lnTo>
                    <a:lnTo>
                      <a:pt x="415" y="2013"/>
                    </a:lnTo>
                    <a:lnTo>
                      <a:pt x="380" y="2048"/>
                    </a:lnTo>
                    <a:lnTo>
                      <a:pt x="336" y="2083"/>
                    </a:lnTo>
                    <a:lnTo>
                      <a:pt x="239" y="2154"/>
                    </a:lnTo>
                    <a:lnTo>
                      <a:pt x="133" y="2198"/>
                    </a:lnTo>
                    <a:lnTo>
                      <a:pt x="0" y="2048"/>
                    </a:lnTo>
                    <a:lnTo>
                      <a:pt x="88" y="1995"/>
                    </a:lnTo>
                    <a:lnTo>
                      <a:pt x="159" y="1924"/>
                    </a:lnTo>
                    <a:lnTo>
                      <a:pt x="194" y="1889"/>
                    </a:lnTo>
                    <a:lnTo>
                      <a:pt x="221" y="1845"/>
                    </a:lnTo>
                    <a:lnTo>
                      <a:pt x="247" y="1801"/>
                    </a:lnTo>
                    <a:lnTo>
                      <a:pt x="256" y="1748"/>
                    </a:lnTo>
                    <a:lnTo>
                      <a:pt x="274" y="1651"/>
                    </a:lnTo>
                    <a:lnTo>
                      <a:pt x="274" y="1545"/>
                    </a:lnTo>
                    <a:lnTo>
                      <a:pt x="274" y="1342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Freeform 10"/>
              <p:cNvSpPr>
                <a:spLocks noChangeArrowheads="1"/>
              </p:cNvSpPr>
              <p:nvPr/>
            </p:nvSpPr>
            <p:spPr bwMode="gray">
              <a:xfrm>
                <a:off x="4956175" y="3740150"/>
                <a:ext cx="363538" cy="481013"/>
              </a:xfrm>
              <a:custGeom>
                <a:avLst/>
                <a:gdLst>
                  <a:gd name="T0" fmla="*/ 8048277 w 1009"/>
                  <a:gd name="T1" fmla="*/ 13781708 h 1334"/>
                  <a:gd name="T2" fmla="*/ 45953869 w 1009"/>
                  <a:gd name="T3" fmla="*/ 2340161 h 1334"/>
                  <a:gd name="T4" fmla="*/ 74642386 w 1009"/>
                  <a:gd name="T5" fmla="*/ 0 h 1334"/>
                  <a:gd name="T6" fmla="*/ 84897472 w 1009"/>
                  <a:gd name="T7" fmla="*/ 1170080 h 1334"/>
                  <a:gd name="T8" fmla="*/ 104369274 w 1009"/>
                  <a:gd name="T9" fmla="*/ 5720593 h 1334"/>
                  <a:gd name="T10" fmla="*/ 116961236 w 1009"/>
                  <a:gd name="T11" fmla="*/ 13781708 h 1334"/>
                  <a:gd name="T12" fmla="*/ 120466189 w 1009"/>
                  <a:gd name="T13" fmla="*/ 18332581 h 1334"/>
                  <a:gd name="T14" fmla="*/ 128514466 w 1009"/>
                  <a:gd name="T15" fmla="*/ 33284369 h 1334"/>
                  <a:gd name="T16" fmla="*/ 130851342 w 1009"/>
                  <a:gd name="T17" fmla="*/ 50576678 h 1334"/>
                  <a:gd name="T18" fmla="*/ 130851342 w 1009"/>
                  <a:gd name="T19" fmla="*/ 169932806 h 1334"/>
                  <a:gd name="T20" fmla="*/ 104369274 w 1009"/>
                  <a:gd name="T21" fmla="*/ 169932806 h 1334"/>
                  <a:gd name="T22" fmla="*/ 100994387 w 1009"/>
                  <a:gd name="T23" fmla="*/ 151600586 h 1334"/>
                  <a:gd name="T24" fmla="*/ 94114187 w 1009"/>
                  <a:gd name="T25" fmla="*/ 157321179 h 1334"/>
                  <a:gd name="T26" fmla="*/ 76849195 w 1009"/>
                  <a:gd name="T27" fmla="*/ 167592646 h 1334"/>
                  <a:gd name="T28" fmla="*/ 67632480 w 1009"/>
                  <a:gd name="T29" fmla="*/ 171103247 h 1334"/>
                  <a:gd name="T30" fmla="*/ 45953869 w 1009"/>
                  <a:gd name="T31" fmla="*/ 173313239 h 1334"/>
                  <a:gd name="T32" fmla="*/ 24145192 w 1009"/>
                  <a:gd name="T33" fmla="*/ 168762726 h 1334"/>
                  <a:gd name="T34" fmla="*/ 16096915 w 1009"/>
                  <a:gd name="T35" fmla="*/ 164212213 h 1334"/>
                  <a:gd name="T36" fmla="*/ 4543324 w 1009"/>
                  <a:gd name="T37" fmla="*/ 151600586 h 1334"/>
                  <a:gd name="T38" fmla="*/ 1168438 w 1009"/>
                  <a:gd name="T39" fmla="*/ 142369391 h 1334"/>
                  <a:gd name="T40" fmla="*/ 0 w 1009"/>
                  <a:gd name="T41" fmla="*/ 124036810 h 1334"/>
                  <a:gd name="T42" fmla="*/ 2336515 w 1009"/>
                  <a:gd name="T43" fmla="*/ 111425183 h 1334"/>
                  <a:gd name="T44" fmla="*/ 6880200 w 1009"/>
                  <a:gd name="T45" fmla="*/ 98683387 h 1334"/>
                  <a:gd name="T46" fmla="*/ 11423524 w 1009"/>
                  <a:gd name="T47" fmla="*/ 94132874 h 1334"/>
                  <a:gd name="T48" fmla="*/ 19471801 w 1009"/>
                  <a:gd name="T49" fmla="*/ 86071759 h 1334"/>
                  <a:gd name="T50" fmla="*/ 41280479 w 1009"/>
                  <a:gd name="T51" fmla="*/ 75800293 h 1334"/>
                  <a:gd name="T52" fmla="*/ 52833709 w 1009"/>
                  <a:gd name="T53" fmla="*/ 72289691 h 1334"/>
                  <a:gd name="T54" fmla="*/ 74642386 w 1009"/>
                  <a:gd name="T55" fmla="*/ 70079339 h 1334"/>
                  <a:gd name="T56" fmla="*/ 96320996 w 1009"/>
                  <a:gd name="T57" fmla="*/ 70079339 h 1334"/>
                  <a:gd name="T58" fmla="*/ 95282625 w 1009"/>
                  <a:gd name="T59" fmla="*/ 44856085 h 1334"/>
                  <a:gd name="T60" fmla="*/ 91777672 w 1009"/>
                  <a:gd name="T61" fmla="*/ 36794970 h 1334"/>
                  <a:gd name="T62" fmla="*/ 87233988 w 1009"/>
                  <a:gd name="T63" fmla="*/ 32114288 h 1334"/>
                  <a:gd name="T64" fmla="*/ 75680757 w 1009"/>
                  <a:gd name="T65" fmla="*/ 26393695 h 1334"/>
                  <a:gd name="T66" fmla="*/ 68800918 w 1009"/>
                  <a:gd name="T67" fmla="*/ 25223254 h 1334"/>
                  <a:gd name="T68" fmla="*/ 40112041 w 1009"/>
                  <a:gd name="T69" fmla="*/ 27563776 h 1334"/>
                  <a:gd name="T70" fmla="*/ 13760039 w 1009"/>
                  <a:gd name="T71" fmla="*/ 34454810 h 1334"/>
                  <a:gd name="T72" fmla="*/ 8048277 w 1009"/>
                  <a:gd name="T73" fmla="*/ 13781708 h 1334"/>
                  <a:gd name="T74" fmla="*/ 52833709 w 1009"/>
                  <a:gd name="T75" fmla="*/ 95302954 h 1334"/>
                  <a:gd name="T76" fmla="*/ 41280479 w 1009"/>
                  <a:gd name="T77" fmla="*/ 102193628 h 1334"/>
                  <a:gd name="T78" fmla="*/ 35568716 w 1009"/>
                  <a:gd name="T79" fmla="*/ 112465094 h 1334"/>
                  <a:gd name="T80" fmla="*/ 34400279 w 1009"/>
                  <a:gd name="T81" fmla="*/ 119356128 h 1334"/>
                  <a:gd name="T82" fmla="*/ 35568716 w 1009"/>
                  <a:gd name="T83" fmla="*/ 133137836 h 1334"/>
                  <a:gd name="T84" fmla="*/ 39073670 w 1009"/>
                  <a:gd name="T85" fmla="*/ 138988598 h 1334"/>
                  <a:gd name="T86" fmla="*/ 50497194 w 1009"/>
                  <a:gd name="T87" fmla="*/ 146919904 h 1334"/>
                  <a:gd name="T88" fmla="*/ 64257233 w 1009"/>
                  <a:gd name="T89" fmla="*/ 146919904 h 1334"/>
                  <a:gd name="T90" fmla="*/ 73473948 w 1009"/>
                  <a:gd name="T91" fmla="*/ 145749824 h 1334"/>
                  <a:gd name="T92" fmla="*/ 89440797 w 1009"/>
                  <a:gd name="T93" fmla="*/ 136648437 h 1334"/>
                  <a:gd name="T94" fmla="*/ 96320996 w 1009"/>
                  <a:gd name="T95" fmla="*/ 130927844 h 1334"/>
                  <a:gd name="T96" fmla="*/ 96320996 w 1009"/>
                  <a:gd name="T97" fmla="*/ 91922522 h 1334"/>
                  <a:gd name="T98" fmla="*/ 63089156 w 1009"/>
                  <a:gd name="T99" fmla="*/ 92962433 h 133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009" h="1334">
                    <a:moveTo>
                      <a:pt x="62" y="106"/>
                    </a:moveTo>
                    <a:lnTo>
                      <a:pt x="62" y="106"/>
                    </a:lnTo>
                    <a:lnTo>
                      <a:pt x="203" y="53"/>
                    </a:lnTo>
                    <a:lnTo>
                      <a:pt x="354" y="18"/>
                    </a:lnTo>
                    <a:lnTo>
                      <a:pt x="504" y="0"/>
                    </a:lnTo>
                    <a:lnTo>
                      <a:pt x="575" y="0"/>
                    </a:lnTo>
                    <a:lnTo>
                      <a:pt x="654" y="9"/>
                    </a:lnTo>
                    <a:lnTo>
                      <a:pt x="734" y="18"/>
                    </a:lnTo>
                    <a:lnTo>
                      <a:pt x="804" y="44"/>
                    </a:lnTo>
                    <a:lnTo>
                      <a:pt x="875" y="88"/>
                    </a:lnTo>
                    <a:lnTo>
                      <a:pt x="901" y="106"/>
                    </a:lnTo>
                    <a:lnTo>
                      <a:pt x="928" y="141"/>
                    </a:lnTo>
                    <a:lnTo>
                      <a:pt x="963" y="194"/>
                    </a:lnTo>
                    <a:lnTo>
                      <a:pt x="990" y="256"/>
                    </a:lnTo>
                    <a:lnTo>
                      <a:pt x="1008" y="327"/>
                    </a:lnTo>
                    <a:lnTo>
                      <a:pt x="1008" y="389"/>
                    </a:lnTo>
                    <a:lnTo>
                      <a:pt x="1008" y="1307"/>
                    </a:lnTo>
                    <a:lnTo>
                      <a:pt x="804" y="1307"/>
                    </a:lnTo>
                    <a:lnTo>
                      <a:pt x="778" y="1166"/>
                    </a:lnTo>
                    <a:lnTo>
                      <a:pt x="725" y="1210"/>
                    </a:lnTo>
                    <a:lnTo>
                      <a:pt x="663" y="1254"/>
                    </a:lnTo>
                    <a:lnTo>
                      <a:pt x="592" y="1289"/>
                    </a:lnTo>
                    <a:lnTo>
                      <a:pt x="521" y="1316"/>
                    </a:lnTo>
                    <a:lnTo>
                      <a:pt x="442" y="1325"/>
                    </a:lnTo>
                    <a:lnTo>
                      <a:pt x="354" y="1333"/>
                    </a:lnTo>
                    <a:lnTo>
                      <a:pt x="265" y="1316"/>
                    </a:lnTo>
                    <a:lnTo>
                      <a:pt x="186" y="1298"/>
                    </a:lnTo>
                    <a:lnTo>
                      <a:pt x="124" y="1263"/>
                    </a:lnTo>
                    <a:lnTo>
                      <a:pt x="80" y="1219"/>
                    </a:lnTo>
                    <a:lnTo>
                      <a:pt x="35" y="1166"/>
                    </a:lnTo>
                    <a:lnTo>
                      <a:pt x="9" y="1095"/>
                    </a:lnTo>
                    <a:lnTo>
                      <a:pt x="0" y="998"/>
                    </a:lnTo>
                    <a:lnTo>
                      <a:pt x="0" y="954"/>
                    </a:lnTo>
                    <a:lnTo>
                      <a:pt x="0" y="901"/>
                    </a:lnTo>
                    <a:lnTo>
                      <a:pt x="18" y="857"/>
                    </a:lnTo>
                    <a:lnTo>
                      <a:pt x="35" y="804"/>
                    </a:lnTo>
                    <a:lnTo>
                      <a:pt x="53" y="759"/>
                    </a:lnTo>
                    <a:lnTo>
                      <a:pt x="88" y="724"/>
                    </a:lnTo>
                    <a:lnTo>
                      <a:pt x="115" y="689"/>
                    </a:lnTo>
                    <a:lnTo>
                      <a:pt x="150" y="662"/>
                    </a:lnTo>
                    <a:lnTo>
                      <a:pt x="230" y="609"/>
                    </a:lnTo>
                    <a:lnTo>
                      <a:pt x="318" y="583"/>
                    </a:lnTo>
                    <a:lnTo>
                      <a:pt x="407" y="556"/>
                    </a:lnTo>
                    <a:lnTo>
                      <a:pt x="495" y="548"/>
                    </a:lnTo>
                    <a:lnTo>
                      <a:pt x="575" y="539"/>
                    </a:lnTo>
                    <a:lnTo>
                      <a:pt x="742" y="539"/>
                    </a:lnTo>
                    <a:lnTo>
                      <a:pt x="742" y="406"/>
                    </a:lnTo>
                    <a:lnTo>
                      <a:pt x="734" y="345"/>
                    </a:lnTo>
                    <a:lnTo>
                      <a:pt x="725" y="309"/>
                    </a:lnTo>
                    <a:lnTo>
                      <a:pt x="707" y="283"/>
                    </a:lnTo>
                    <a:lnTo>
                      <a:pt x="672" y="247"/>
                    </a:lnTo>
                    <a:lnTo>
                      <a:pt x="628" y="221"/>
                    </a:lnTo>
                    <a:lnTo>
                      <a:pt x="583" y="203"/>
                    </a:lnTo>
                    <a:lnTo>
                      <a:pt x="530" y="194"/>
                    </a:lnTo>
                    <a:lnTo>
                      <a:pt x="424" y="194"/>
                    </a:lnTo>
                    <a:lnTo>
                      <a:pt x="309" y="212"/>
                    </a:lnTo>
                    <a:lnTo>
                      <a:pt x="203" y="239"/>
                    </a:lnTo>
                    <a:lnTo>
                      <a:pt x="106" y="265"/>
                    </a:lnTo>
                    <a:lnTo>
                      <a:pt x="62" y="106"/>
                    </a:lnTo>
                    <a:close/>
                    <a:moveTo>
                      <a:pt x="407" y="733"/>
                    </a:moveTo>
                    <a:lnTo>
                      <a:pt x="407" y="733"/>
                    </a:lnTo>
                    <a:lnTo>
                      <a:pt x="362" y="759"/>
                    </a:lnTo>
                    <a:lnTo>
                      <a:pt x="318" y="786"/>
                    </a:lnTo>
                    <a:lnTo>
                      <a:pt x="292" y="821"/>
                    </a:lnTo>
                    <a:lnTo>
                      <a:pt x="274" y="865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1" y="1069"/>
                    </a:lnTo>
                    <a:lnTo>
                      <a:pt x="345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6" y="1121"/>
                    </a:lnTo>
                    <a:lnTo>
                      <a:pt x="628" y="1086"/>
                    </a:lnTo>
                    <a:lnTo>
                      <a:pt x="689" y="1051"/>
                    </a:lnTo>
                    <a:lnTo>
                      <a:pt x="742" y="1007"/>
                    </a:lnTo>
                    <a:lnTo>
                      <a:pt x="742" y="707"/>
                    </a:lnTo>
                    <a:lnTo>
                      <a:pt x="575" y="707"/>
                    </a:lnTo>
                    <a:lnTo>
                      <a:pt x="486" y="715"/>
                    </a:lnTo>
                    <a:lnTo>
                      <a:pt x="407" y="733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7" name="Freeform 11"/>
              <p:cNvSpPr>
                <a:spLocks noChangeArrowheads="1"/>
              </p:cNvSpPr>
              <p:nvPr/>
            </p:nvSpPr>
            <p:spPr bwMode="gray">
              <a:xfrm>
                <a:off x="5818188" y="3740150"/>
                <a:ext cx="363537" cy="481013"/>
              </a:xfrm>
              <a:custGeom>
                <a:avLst/>
                <a:gdLst>
                  <a:gd name="T0" fmla="*/ 9234850 w 1008"/>
                  <a:gd name="T1" fmla="*/ 13781708 h 1334"/>
                  <a:gd name="T2" fmla="*/ 45914579 w 1008"/>
                  <a:gd name="T3" fmla="*/ 2340161 h 1334"/>
                  <a:gd name="T4" fmla="*/ 75830644 w 1008"/>
                  <a:gd name="T5" fmla="*/ 0 h 1334"/>
                  <a:gd name="T6" fmla="*/ 86236170 w 1008"/>
                  <a:gd name="T7" fmla="*/ 1170080 h 1334"/>
                  <a:gd name="T8" fmla="*/ 104576034 w 1008"/>
                  <a:gd name="T9" fmla="*/ 5720593 h 1334"/>
                  <a:gd name="T10" fmla="*/ 120704743 w 1008"/>
                  <a:gd name="T11" fmla="*/ 17292309 h 1334"/>
                  <a:gd name="T12" fmla="*/ 126427926 w 1008"/>
                  <a:gd name="T13" fmla="*/ 25223254 h 1334"/>
                  <a:gd name="T14" fmla="*/ 130980073 w 1008"/>
                  <a:gd name="T15" fmla="*/ 43686005 h 1334"/>
                  <a:gd name="T16" fmla="*/ 130980073 w 1008"/>
                  <a:gd name="T17" fmla="*/ 52787030 h 1334"/>
                  <a:gd name="T18" fmla="*/ 130980073 w 1008"/>
                  <a:gd name="T19" fmla="*/ 169932806 h 1334"/>
                  <a:gd name="T20" fmla="*/ 104576034 w 1008"/>
                  <a:gd name="T21" fmla="*/ 169932806 h 1334"/>
                  <a:gd name="T22" fmla="*/ 102234683 w 1008"/>
                  <a:gd name="T23" fmla="*/ 151600586 h 1334"/>
                  <a:gd name="T24" fmla="*/ 81553828 w 1008"/>
                  <a:gd name="T25" fmla="*/ 165382294 h 1334"/>
                  <a:gd name="T26" fmla="*/ 57490780 w 1008"/>
                  <a:gd name="T27" fmla="*/ 172273328 h 1334"/>
                  <a:gd name="T28" fmla="*/ 45914579 w 1008"/>
                  <a:gd name="T29" fmla="*/ 173313239 h 1334"/>
                  <a:gd name="T30" fmla="*/ 28745390 w 1008"/>
                  <a:gd name="T31" fmla="*/ 169932806 h 1334"/>
                  <a:gd name="T32" fmla="*/ 17169189 w 1008"/>
                  <a:gd name="T33" fmla="*/ 164212213 h 1334"/>
                  <a:gd name="T34" fmla="*/ 12616681 w 1008"/>
                  <a:gd name="T35" fmla="*/ 160701612 h 1334"/>
                  <a:gd name="T36" fmla="*/ 5723183 w 1008"/>
                  <a:gd name="T37" fmla="*/ 150430145 h 1334"/>
                  <a:gd name="T38" fmla="*/ 1170676 w 1008"/>
                  <a:gd name="T39" fmla="*/ 138988598 h 1334"/>
                  <a:gd name="T40" fmla="*/ 0 w 1008"/>
                  <a:gd name="T41" fmla="*/ 126247162 h 1334"/>
                  <a:gd name="T42" fmla="*/ 1170676 w 1008"/>
                  <a:gd name="T43" fmla="*/ 113635175 h 1334"/>
                  <a:gd name="T44" fmla="*/ 4552507 w 1008"/>
                  <a:gd name="T45" fmla="*/ 103364069 h 1334"/>
                  <a:gd name="T46" fmla="*/ 19510540 w 1008"/>
                  <a:gd name="T47" fmla="*/ 86071759 h 1334"/>
                  <a:gd name="T48" fmla="*/ 28745390 w 1008"/>
                  <a:gd name="T49" fmla="*/ 80350806 h 1334"/>
                  <a:gd name="T50" fmla="*/ 44743903 w 1008"/>
                  <a:gd name="T51" fmla="*/ 74630213 h 1334"/>
                  <a:gd name="T52" fmla="*/ 80383152 w 1008"/>
                  <a:gd name="T53" fmla="*/ 70079339 h 1334"/>
                  <a:gd name="T54" fmla="*/ 97682176 w 1008"/>
                  <a:gd name="T55" fmla="*/ 70079339 h 1334"/>
                  <a:gd name="T56" fmla="*/ 96511860 w 1008"/>
                  <a:gd name="T57" fmla="*/ 45896357 h 1334"/>
                  <a:gd name="T58" fmla="*/ 93130029 w 1008"/>
                  <a:gd name="T59" fmla="*/ 37965051 h 1334"/>
                  <a:gd name="T60" fmla="*/ 83894818 w 1008"/>
                  <a:gd name="T61" fmla="*/ 28733856 h 1334"/>
                  <a:gd name="T62" fmla="*/ 71278137 w 1008"/>
                  <a:gd name="T63" fmla="*/ 25223254 h 1334"/>
                  <a:gd name="T64" fmla="*/ 56320104 w 1008"/>
                  <a:gd name="T65" fmla="*/ 25223254 h 1334"/>
                  <a:gd name="T66" fmla="*/ 27574714 w 1008"/>
                  <a:gd name="T67" fmla="*/ 29903936 h 1334"/>
                  <a:gd name="T68" fmla="*/ 13787357 w 1008"/>
                  <a:gd name="T69" fmla="*/ 34454810 h 1334"/>
                  <a:gd name="T70" fmla="*/ 51767597 w 1008"/>
                  <a:gd name="T71" fmla="*/ 96473035 h 1334"/>
                  <a:gd name="T72" fmla="*/ 47085255 w 1008"/>
                  <a:gd name="T73" fmla="*/ 98683387 h 1334"/>
                  <a:gd name="T74" fmla="*/ 37850405 w 1008"/>
                  <a:gd name="T75" fmla="*/ 106744501 h 1334"/>
                  <a:gd name="T76" fmla="*/ 35639249 w 1008"/>
                  <a:gd name="T77" fmla="*/ 111425183 h 1334"/>
                  <a:gd name="T78" fmla="*/ 34468573 w 1008"/>
                  <a:gd name="T79" fmla="*/ 126247162 h 1334"/>
                  <a:gd name="T80" fmla="*/ 39021081 w 1008"/>
                  <a:gd name="T81" fmla="*/ 138988598 h 1334"/>
                  <a:gd name="T82" fmla="*/ 44743903 w 1008"/>
                  <a:gd name="T83" fmla="*/ 143539472 h 1334"/>
                  <a:gd name="T84" fmla="*/ 57490780 w 1008"/>
                  <a:gd name="T85" fmla="*/ 148089984 h 1334"/>
                  <a:gd name="T86" fmla="*/ 64384639 w 1008"/>
                  <a:gd name="T87" fmla="*/ 146919904 h 1334"/>
                  <a:gd name="T88" fmla="*/ 82724503 w 1008"/>
                  <a:gd name="T89" fmla="*/ 141198950 h 1334"/>
                  <a:gd name="T90" fmla="*/ 97682176 w 1008"/>
                  <a:gd name="T91" fmla="*/ 130927844 h 1334"/>
                  <a:gd name="T92" fmla="*/ 97682176 w 1008"/>
                  <a:gd name="T93" fmla="*/ 91922522 h 1334"/>
                  <a:gd name="T94" fmla="*/ 74659969 w 1008"/>
                  <a:gd name="T95" fmla="*/ 91922522 h 1334"/>
                  <a:gd name="T96" fmla="*/ 51767597 w 1008"/>
                  <a:gd name="T97" fmla="*/ 96473035 h 133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008" h="1334">
                    <a:moveTo>
                      <a:pt x="71" y="106"/>
                    </a:moveTo>
                    <a:lnTo>
                      <a:pt x="71" y="106"/>
                    </a:lnTo>
                    <a:lnTo>
                      <a:pt x="212" y="53"/>
                    </a:lnTo>
                    <a:lnTo>
                      <a:pt x="353" y="18"/>
                    </a:lnTo>
                    <a:lnTo>
                      <a:pt x="504" y="0"/>
                    </a:lnTo>
                    <a:lnTo>
                      <a:pt x="583" y="0"/>
                    </a:lnTo>
                    <a:lnTo>
                      <a:pt x="663" y="9"/>
                    </a:lnTo>
                    <a:lnTo>
                      <a:pt x="733" y="18"/>
                    </a:lnTo>
                    <a:lnTo>
                      <a:pt x="804" y="44"/>
                    </a:lnTo>
                    <a:lnTo>
                      <a:pt x="875" y="80"/>
                    </a:lnTo>
                    <a:lnTo>
                      <a:pt x="928" y="133"/>
                    </a:lnTo>
                    <a:lnTo>
                      <a:pt x="972" y="194"/>
                    </a:lnTo>
                    <a:lnTo>
                      <a:pt x="998" y="265"/>
                    </a:lnTo>
                    <a:lnTo>
                      <a:pt x="1007" y="336"/>
                    </a:lnTo>
                    <a:lnTo>
                      <a:pt x="1007" y="406"/>
                    </a:lnTo>
                    <a:lnTo>
                      <a:pt x="1007" y="1307"/>
                    </a:lnTo>
                    <a:lnTo>
                      <a:pt x="804" y="1307"/>
                    </a:lnTo>
                    <a:lnTo>
                      <a:pt x="786" y="1166"/>
                    </a:lnTo>
                    <a:lnTo>
                      <a:pt x="707" y="1227"/>
                    </a:lnTo>
                    <a:lnTo>
                      <a:pt x="627" y="1272"/>
                    </a:lnTo>
                    <a:lnTo>
                      <a:pt x="539" y="1307"/>
                    </a:lnTo>
                    <a:lnTo>
                      <a:pt x="442" y="1325"/>
                    </a:lnTo>
                    <a:lnTo>
                      <a:pt x="353" y="1333"/>
                    </a:lnTo>
                    <a:lnTo>
                      <a:pt x="265" y="1316"/>
                    </a:lnTo>
                    <a:lnTo>
                      <a:pt x="221" y="1307"/>
                    </a:lnTo>
                    <a:lnTo>
                      <a:pt x="177" y="1289"/>
                    </a:lnTo>
                    <a:lnTo>
                      <a:pt x="132" y="1263"/>
                    </a:lnTo>
                    <a:lnTo>
                      <a:pt x="97" y="1236"/>
                    </a:lnTo>
                    <a:lnTo>
                      <a:pt x="71" y="1201"/>
                    </a:lnTo>
                    <a:lnTo>
                      <a:pt x="44" y="1157"/>
                    </a:lnTo>
                    <a:lnTo>
                      <a:pt x="18" y="1121"/>
                    </a:lnTo>
                    <a:lnTo>
                      <a:pt x="9" y="1069"/>
                    </a:lnTo>
                    <a:lnTo>
                      <a:pt x="0" y="1024"/>
                    </a:lnTo>
                    <a:lnTo>
                      <a:pt x="0" y="971"/>
                    </a:lnTo>
                    <a:lnTo>
                      <a:pt x="9" y="874"/>
                    </a:lnTo>
                    <a:lnTo>
                      <a:pt x="18" y="839"/>
                    </a:lnTo>
                    <a:lnTo>
                      <a:pt x="35" y="795"/>
                    </a:lnTo>
                    <a:lnTo>
                      <a:pt x="88" y="724"/>
                    </a:lnTo>
                    <a:lnTo>
                      <a:pt x="150" y="662"/>
                    </a:lnTo>
                    <a:lnTo>
                      <a:pt x="221" y="618"/>
                    </a:lnTo>
                    <a:lnTo>
                      <a:pt x="283" y="592"/>
                    </a:lnTo>
                    <a:lnTo>
                      <a:pt x="344" y="574"/>
                    </a:lnTo>
                    <a:lnTo>
                      <a:pt x="477" y="548"/>
                    </a:lnTo>
                    <a:lnTo>
                      <a:pt x="618" y="539"/>
                    </a:lnTo>
                    <a:lnTo>
                      <a:pt x="751" y="539"/>
                    </a:lnTo>
                    <a:lnTo>
                      <a:pt x="751" y="415"/>
                    </a:lnTo>
                    <a:lnTo>
                      <a:pt x="742" y="353"/>
                    </a:lnTo>
                    <a:lnTo>
                      <a:pt x="716" y="292"/>
                    </a:lnTo>
                    <a:lnTo>
                      <a:pt x="689" y="247"/>
                    </a:lnTo>
                    <a:lnTo>
                      <a:pt x="645" y="221"/>
                    </a:lnTo>
                    <a:lnTo>
                      <a:pt x="601" y="203"/>
                    </a:lnTo>
                    <a:lnTo>
                      <a:pt x="548" y="194"/>
                    </a:lnTo>
                    <a:lnTo>
                      <a:pt x="433" y="194"/>
                    </a:lnTo>
                    <a:lnTo>
                      <a:pt x="327" y="203"/>
                    </a:lnTo>
                    <a:lnTo>
                      <a:pt x="212" y="230"/>
                    </a:lnTo>
                    <a:lnTo>
                      <a:pt x="106" y="265"/>
                    </a:lnTo>
                    <a:lnTo>
                      <a:pt x="71" y="106"/>
                    </a:lnTo>
                    <a:close/>
                    <a:moveTo>
                      <a:pt x="398" y="742"/>
                    </a:moveTo>
                    <a:lnTo>
                      <a:pt x="398" y="742"/>
                    </a:lnTo>
                    <a:lnTo>
                      <a:pt x="362" y="759"/>
                    </a:lnTo>
                    <a:lnTo>
                      <a:pt x="327" y="786"/>
                    </a:lnTo>
                    <a:lnTo>
                      <a:pt x="291" y="821"/>
                    </a:lnTo>
                    <a:lnTo>
                      <a:pt x="274" y="857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0" y="1069"/>
                    </a:lnTo>
                    <a:lnTo>
                      <a:pt x="344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5" y="1121"/>
                    </a:lnTo>
                    <a:lnTo>
                      <a:pt x="636" y="1086"/>
                    </a:lnTo>
                    <a:lnTo>
                      <a:pt x="698" y="1051"/>
                    </a:lnTo>
                    <a:lnTo>
                      <a:pt x="751" y="1007"/>
                    </a:lnTo>
                    <a:lnTo>
                      <a:pt x="751" y="707"/>
                    </a:lnTo>
                    <a:lnTo>
                      <a:pt x="574" y="707"/>
                    </a:lnTo>
                    <a:lnTo>
                      <a:pt x="486" y="715"/>
                    </a:lnTo>
                    <a:lnTo>
                      <a:pt x="398" y="742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Freeform 12"/>
              <p:cNvSpPr>
                <a:spLocks noChangeArrowheads="1"/>
              </p:cNvSpPr>
              <p:nvPr/>
            </p:nvSpPr>
            <p:spPr bwMode="gray">
              <a:xfrm>
                <a:off x="5376863" y="3746500"/>
                <a:ext cx="400050" cy="465138"/>
              </a:xfrm>
              <a:custGeom>
                <a:avLst/>
                <a:gdLst>
                  <a:gd name="T0" fmla="*/ 0 w 1113"/>
                  <a:gd name="T1" fmla="*/ 0 h 1290"/>
                  <a:gd name="T2" fmla="*/ 0 w 1113"/>
                  <a:gd name="T3" fmla="*/ 0 h 1290"/>
                  <a:gd name="T4" fmla="*/ 36303190 w 1113"/>
                  <a:gd name="T5" fmla="*/ 0 h 1290"/>
                  <a:gd name="T6" fmla="*/ 36303190 w 1113"/>
                  <a:gd name="T7" fmla="*/ 0 h 1290"/>
                  <a:gd name="T8" fmla="*/ 58007609 w 1113"/>
                  <a:gd name="T9" fmla="*/ 69946659 h 1290"/>
                  <a:gd name="T10" fmla="*/ 58007609 w 1113"/>
                  <a:gd name="T11" fmla="*/ 69946659 h 1290"/>
                  <a:gd name="T12" fmla="*/ 64854826 w 1113"/>
                  <a:gd name="T13" fmla="*/ 91788674 h 1290"/>
                  <a:gd name="T14" fmla="*/ 70539275 w 1113"/>
                  <a:gd name="T15" fmla="*/ 113630689 h 1290"/>
                  <a:gd name="T16" fmla="*/ 70539275 w 1113"/>
                  <a:gd name="T17" fmla="*/ 113630689 h 1290"/>
                  <a:gd name="T18" fmla="*/ 75190350 w 1113"/>
                  <a:gd name="T19" fmla="*/ 133132592 h 1290"/>
                  <a:gd name="T20" fmla="*/ 75190350 w 1113"/>
                  <a:gd name="T21" fmla="*/ 133132592 h 1290"/>
                  <a:gd name="T22" fmla="*/ 85396477 w 1113"/>
                  <a:gd name="T23" fmla="*/ 101019680 h 1290"/>
                  <a:gd name="T24" fmla="*/ 94569232 w 1113"/>
                  <a:gd name="T25" fmla="*/ 67736352 h 1290"/>
                  <a:gd name="T26" fmla="*/ 102579218 w 1113"/>
                  <a:gd name="T27" fmla="*/ 34453385 h 1290"/>
                  <a:gd name="T28" fmla="*/ 108263666 w 1113"/>
                  <a:gd name="T29" fmla="*/ 0 h 1290"/>
                  <a:gd name="T30" fmla="*/ 108263666 w 1113"/>
                  <a:gd name="T31" fmla="*/ 0 h 1290"/>
                  <a:gd name="T32" fmla="*/ 143662520 w 1113"/>
                  <a:gd name="T33" fmla="*/ 0 h 1290"/>
                  <a:gd name="T34" fmla="*/ 143662520 w 1113"/>
                  <a:gd name="T35" fmla="*/ 0 h 1290"/>
                  <a:gd name="T36" fmla="*/ 134489765 w 1113"/>
                  <a:gd name="T37" fmla="*/ 43554224 h 1290"/>
                  <a:gd name="T38" fmla="*/ 123120869 w 1113"/>
                  <a:gd name="T39" fmla="*/ 86068198 h 1290"/>
                  <a:gd name="T40" fmla="*/ 117436061 w 1113"/>
                  <a:gd name="T41" fmla="*/ 106740157 h 1290"/>
                  <a:gd name="T42" fmla="*/ 109426435 w 1113"/>
                  <a:gd name="T43" fmla="*/ 127412115 h 1290"/>
                  <a:gd name="T44" fmla="*/ 101416449 w 1113"/>
                  <a:gd name="T45" fmla="*/ 146913657 h 1290"/>
                  <a:gd name="T46" fmla="*/ 92243694 w 1113"/>
                  <a:gd name="T47" fmla="*/ 167585616 h 1290"/>
                  <a:gd name="T48" fmla="*/ 92243694 w 1113"/>
                  <a:gd name="T49" fmla="*/ 167585616 h 1290"/>
                  <a:gd name="T50" fmla="*/ 49997624 w 1113"/>
                  <a:gd name="T51" fmla="*/ 167585616 h 1290"/>
                  <a:gd name="T52" fmla="*/ 49997624 w 1113"/>
                  <a:gd name="T53" fmla="*/ 167585616 h 1290"/>
                  <a:gd name="T54" fmla="*/ 0 w 1113"/>
                  <a:gd name="T55" fmla="*/ 0 h 1290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113" h="1290">
                    <a:moveTo>
                      <a:pt x="0" y="0"/>
                    </a:moveTo>
                    <a:lnTo>
                      <a:pt x="0" y="0"/>
                    </a:lnTo>
                    <a:lnTo>
                      <a:pt x="281" y="0"/>
                    </a:lnTo>
                    <a:lnTo>
                      <a:pt x="449" y="538"/>
                    </a:lnTo>
                    <a:lnTo>
                      <a:pt x="502" y="706"/>
                    </a:lnTo>
                    <a:lnTo>
                      <a:pt x="546" y="874"/>
                    </a:lnTo>
                    <a:lnTo>
                      <a:pt x="582" y="1024"/>
                    </a:lnTo>
                    <a:lnTo>
                      <a:pt x="661" y="777"/>
                    </a:lnTo>
                    <a:lnTo>
                      <a:pt x="732" y="521"/>
                    </a:lnTo>
                    <a:lnTo>
                      <a:pt x="794" y="265"/>
                    </a:lnTo>
                    <a:lnTo>
                      <a:pt x="838" y="0"/>
                    </a:lnTo>
                    <a:lnTo>
                      <a:pt x="1112" y="0"/>
                    </a:lnTo>
                    <a:lnTo>
                      <a:pt x="1041" y="335"/>
                    </a:lnTo>
                    <a:lnTo>
                      <a:pt x="953" y="662"/>
                    </a:lnTo>
                    <a:lnTo>
                      <a:pt x="909" y="821"/>
                    </a:lnTo>
                    <a:lnTo>
                      <a:pt x="847" y="980"/>
                    </a:lnTo>
                    <a:lnTo>
                      <a:pt x="785" y="1130"/>
                    </a:lnTo>
                    <a:lnTo>
                      <a:pt x="714" y="1289"/>
                    </a:lnTo>
                    <a:lnTo>
                      <a:pt x="387" y="128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9" name="Freeform 13"/>
              <p:cNvSpPr>
                <a:spLocks noChangeArrowheads="1"/>
              </p:cNvSpPr>
              <p:nvPr/>
            </p:nvSpPr>
            <p:spPr bwMode="gray">
              <a:xfrm>
                <a:off x="6191250" y="3735388"/>
                <a:ext cx="28575" cy="41275"/>
              </a:xfrm>
              <a:custGeom>
                <a:avLst/>
                <a:gdLst>
                  <a:gd name="T0" fmla="*/ 4465558 w 80"/>
                  <a:gd name="T1" fmla="*/ 2190087 h 115"/>
                  <a:gd name="T2" fmla="*/ 0 w 80"/>
                  <a:gd name="T3" fmla="*/ 2190087 h 115"/>
                  <a:gd name="T4" fmla="*/ 0 w 80"/>
                  <a:gd name="T5" fmla="*/ 0 h 115"/>
                  <a:gd name="T6" fmla="*/ 10079117 w 80"/>
                  <a:gd name="T7" fmla="*/ 0 h 115"/>
                  <a:gd name="T8" fmla="*/ 10079117 w 80"/>
                  <a:gd name="T9" fmla="*/ 2190087 h 115"/>
                  <a:gd name="T10" fmla="*/ 5613559 w 80"/>
                  <a:gd name="T11" fmla="*/ 2190087 h 115"/>
                  <a:gd name="T12" fmla="*/ 5613559 w 80"/>
                  <a:gd name="T13" fmla="*/ 14685286 h 115"/>
                  <a:gd name="T14" fmla="*/ 4465558 w 80"/>
                  <a:gd name="T15" fmla="*/ 14685286 h 115"/>
                  <a:gd name="T16" fmla="*/ 4465558 w 80"/>
                  <a:gd name="T17" fmla="*/ 2190087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0" h="115">
                    <a:moveTo>
                      <a:pt x="35" y="17"/>
                    </a:moveTo>
                    <a:lnTo>
                      <a:pt x="0" y="17"/>
                    </a:lnTo>
                    <a:lnTo>
                      <a:pt x="0" y="0"/>
                    </a:lnTo>
                    <a:lnTo>
                      <a:pt x="79" y="0"/>
                    </a:lnTo>
                    <a:lnTo>
                      <a:pt x="79" y="17"/>
                    </a:lnTo>
                    <a:lnTo>
                      <a:pt x="44" y="17"/>
                    </a:lnTo>
                    <a:lnTo>
                      <a:pt x="44" y="114"/>
                    </a:lnTo>
                    <a:lnTo>
                      <a:pt x="35" y="114"/>
                    </a:lnTo>
                    <a:lnTo>
                      <a:pt x="35" y="17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Freeform 14"/>
              <p:cNvSpPr>
                <a:spLocks noChangeArrowheads="1"/>
              </p:cNvSpPr>
              <p:nvPr/>
            </p:nvSpPr>
            <p:spPr bwMode="gray">
              <a:xfrm>
                <a:off x="6223000" y="3735388"/>
                <a:ext cx="41275" cy="41275"/>
              </a:xfrm>
              <a:custGeom>
                <a:avLst/>
                <a:gdLst>
                  <a:gd name="T0" fmla="*/ 12280736 w 116"/>
                  <a:gd name="T1" fmla="*/ 7858042 h 115"/>
                  <a:gd name="T2" fmla="*/ 12280736 w 116"/>
                  <a:gd name="T3" fmla="*/ 7858042 h 115"/>
                  <a:gd name="T4" fmla="*/ 12280736 w 116"/>
                  <a:gd name="T5" fmla="*/ 2190087 h 115"/>
                  <a:gd name="T6" fmla="*/ 12280736 w 116"/>
                  <a:gd name="T7" fmla="*/ 2190087 h 115"/>
                  <a:gd name="T8" fmla="*/ 12280736 w 116"/>
                  <a:gd name="T9" fmla="*/ 2190087 h 115"/>
                  <a:gd name="T10" fmla="*/ 10128743 w 116"/>
                  <a:gd name="T11" fmla="*/ 7858042 h 115"/>
                  <a:gd name="T12" fmla="*/ 7849722 w 116"/>
                  <a:gd name="T13" fmla="*/ 14685286 h 115"/>
                  <a:gd name="T14" fmla="*/ 6710034 w 116"/>
                  <a:gd name="T15" fmla="*/ 14685286 h 115"/>
                  <a:gd name="T16" fmla="*/ 4431369 w 116"/>
                  <a:gd name="T17" fmla="*/ 7858042 h 115"/>
                  <a:gd name="T18" fmla="*/ 4431369 w 116"/>
                  <a:gd name="T19" fmla="*/ 7858042 h 115"/>
                  <a:gd name="T20" fmla="*/ 2279020 w 116"/>
                  <a:gd name="T21" fmla="*/ 2190087 h 115"/>
                  <a:gd name="T22" fmla="*/ 2279020 w 116"/>
                  <a:gd name="T23" fmla="*/ 2190087 h 115"/>
                  <a:gd name="T24" fmla="*/ 2279020 w 116"/>
                  <a:gd name="T25" fmla="*/ 2190087 h 115"/>
                  <a:gd name="T26" fmla="*/ 2279020 w 116"/>
                  <a:gd name="T27" fmla="*/ 7858042 h 115"/>
                  <a:gd name="T28" fmla="*/ 2279020 w 116"/>
                  <a:gd name="T29" fmla="*/ 14685286 h 115"/>
                  <a:gd name="T30" fmla="*/ 0 w 116"/>
                  <a:gd name="T31" fmla="*/ 14685286 h 115"/>
                  <a:gd name="T32" fmla="*/ 1139332 w 116"/>
                  <a:gd name="T33" fmla="*/ 0 h 115"/>
                  <a:gd name="T34" fmla="*/ 3418353 w 116"/>
                  <a:gd name="T35" fmla="*/ 0 h 115"/>
                  <a:gd name="T36" fmla="*/ 5570702 w 116"/>
                  <a:gd name="T37" fmla="*/ 6827244 h 115"/>
                  <a:gd name="T38" fmla="*/ 5570702 w 116"/>
                  <a:gd name="T39" fmla="*/ 6827244 h 115"/>
                  <a:gd name="T40" fmla="*/ 6710034 w 116"/>
                  <a:gd name="T41" fmla="*/ 12495558 h 115"/>
                  <a:gd name="T42" fmla="*/ 6710034 w 116"/>
                  <a:gd name="T43" fmla="*/ 12495558 h 115"/>
                  <a:gd name="T44" fmla="*/ 6710034 w 116"/>
                  <a:gd name="T45" fmla="*/ 12495558 h 115"/>
                  <a:gd name="T46" fmla="*/ 8989055 w 116"/>
                  <a:gd name="T47" fmla="*/ 6827244 h 115"/>
                  <a:gd name="T48" fmla="*/ 11141403 w 116"/>
                  <a:gd name="T49" fmla="*/ 0 h 115"/>
                  <a:gd name="T50" fmla="*/ 13420424 w 116"/>
                  <a:gd name="T51" fmla="*/ 0 h 115"/>
                  <a:gd name="T52" fmla="*/ 14559756 w 116"/>
                  <a:gd name="T53" fmla="*/ 14685286 h 115"/>
                  <a:gd name="T54" fmla="*/ 12280736 w 116"/>
                  <a:gd name="T55" fmla="*/ 14685286 h 115"/>
                  <a:gd name="T56" fmla="*/ 12280736 w 116"/>
                  <a:gd name="T57" fmla="*/ 7858042 h 11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6" h="115">
                    <a:moveTo>
                      <a:pt x="97" y="61"/>
                    </a:moveTo>
                    <a:lnTo>
                      <a:pt x="97" y="61"/>
                    </a:lnTo>
                    <a:lnTo>
                      <a:pt x="97" y="17"/>
                    </a:lnTo>
                    <a:lnTo>
                      <a:pt x="80" y="61"/>
                    </a:lnTo>
                    <a:lnTo>
                      <a:pt x="62" y="114"/>
                    </a:lnTo>
                    <a:lnTo>
                      <a:pt x="53" y="114"/>
                    </a:lnTo>
                    <a:lnTo>
                      <a:pt x="35" y="61"/>
                    </a:lnTo>
                    <a:lnTo>
                      <a:pt x="18" y="17"/>
                    </a:lnTo>
                    <a:lnTo>
                      <a:pt x="18" y="61"/>
                    </a:lnTo>
                    <a:lnTo>
                      <a:pt x="18" y="114"/>
                    </a:lnTo>
                    <a:lnTo>
                      <a:pt x="0" y="114"/>
                    </a:lnTo>
                    <a:lnTo>
                      <a:pt x="9" y="0"/>
                    </a:lnTo>
                    <a:lnTo>
                      <a:pt x="27" y="0"/>
                    </a:lnTo>
                    <a:lnTo>
                      <a:pt x="44" y="53"/>
                    </a:lnTo>
                    <a:lnTo>
                      <a:pt x="53" y="97"/>
                    </a:lnTo>
                    <a:lnTo>
                      <a:pt x="71" y="53"/>
                    </a:lnTo>
                    <a:lnTo>
                      <a:pt x="88" y="0"/>
                    </a:lnTo>
                    <a:lnTo>
                      <a:pt x="106" y="0"/>
                    </a:lnTo>
                    <a:lnTo>
                      <a:pt x="115" y="114"/>
                    </a:lnTo>
                    <a:lnTo>
                      <a:pt x="97" y="114"/>
                    </a:lnTo>
                    <a:lnTo>
                      <a:pt x="97" y="61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1" name="Rounded Rectangle 70"/>
            <p:cNvSpPr/>
            <p:nvPr/>
          </p:nvSpPr>
          <p:spPr>
            <a:xfrm>
              <a:off x="6544722" y="956423"/>
              <a:ext cx="736591" cy="3210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72" name="Picture 2" descr="Related image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3703" y="1351105"/>
              <a:ext cx="298314" cy="351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3" name="TextBox 72"/>
            <p:cNvSpPr txBox="1"/>
            <p:nvPr/>
          </p:nvSpPr>
          <p:spPr>
            <a:xfrm>
              <a:off x="6718453" y="889781"/>
              <a:ext cx="407739" cy="4482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100" dirty="0" smtClean="0"/>
                <a:t>µ</a:t>
              </a:r>
              <a:endParaRPr lang="nl-NL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779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998" y="288000"/>
            <a:ext cx="8220801" cy="504000"/>
          </a:xfrm>
        </p:spPr>
        <p:txBody>
          <a:bodyPr/>
          <a:lstStyle/>
          <a:p>
            <a:r>
              <a:rPr lang="en-US" sz="2400" dirty="0" smtClean="0"/>
              <a:t>Operations for container native runtime platform</a:t>
            </a:r>
            <a:br>
              <a:rPr lang="en-US" sz="2400" dirty="0" smtClean="0"/>
            </a:br>
            <a:r>
              <a:rPr lang="en-US" sz="2400" dirty="0" smtClean="0"/>
              <a:t>From ‘service mess’ to Service Mesh</a:t>
            </a:r>
            <a:endParaRPr lang="nl-NL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 smtClean="0"/>
              <a:t>Support insight in and control over [micro]service interaction</a:t>
            </a:r>
          </a:p>
          <a:p>
            <a:pPr lvl="1"/>
            <a:r>
              <a:rPr lang="en-US" sz="1600" dirty="0"/>
              <a:t>S</a:t>
            </a:r>
            <a:r>
              <a:rPr lang="en-US" sz="1600" dirty="0" smtClean="0"/>
              <a:t>ervice discovery, intelligent routing, staged rollouts</a:t>
            </a:r>
          </a:p>
          <a:p>
            <a:pPr lvl="1"/>
            <a:r>
              <a:rPr lang="en-US" sz="1600" dirty="0" smtClean="0"/>
              <a:t>Load balancing, rate limiting, circuit breaker, time out &amp; retries</a:t>
            </a:r>
          </a:p>
          <a:p>
            <a:pPr lvl="1"/>
            <a:r>
              <a:rPr lang="en-US" sz="1600" dirty="0" smtClean="0"/>
              <a:t>Access policies, auditing</a:t>
            </a:r>
          </a:p>
          <a:p>
            <a:pPr lvl="1"/>
            <a:r>
              <a:rPr lang="en-US" sz="1600" dirty="0" smtClean="0"/>
              <a:t>Monitoring &amp; error analysis</a:t>
            </a:r>
            <a:endParaRPr lang="en-US" sz="1600" dirty="0"/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Container and Cloud Native &amp; </a:t>
            </a:r>
            <a:r>
              <a:rPr lang="en-US" dirty="0" err="1" smtClean="0"/>
              <a:t>Serverless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51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1727" y="2375909"/>
            <a:ext cx="696810" cy="46454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770533" y="2190118"/>
            <a:ext cx="388172" cy="362152"/>
            <a:chOff x="6121497" y="551887"/>
            <a:chExt cx="1531380" cy="1226819"/>
          </a:xfrm>
        </p:grpSpPr>
        <p:sp>
          <p:nvSpPr>
            <p:cNvPr id="8" name="Cube 7"/>
            <p:cNvSpPr/>
            <p:nvPr/>
          </p:nvSpPr>
          <p:spPr>
            <a:xfrm>
              <a:off x="6121497" y="551887"/>
              <a:ext cx="1531380" cy="122681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grpSp>
          <p:nvGrpSpPr>
            <p:cNvPr id="9" name="Group 102"/>
            <p:cNvGrpSpPr>
              <a:grpSpLocks noChangeAspect="1"/>
            </p:cNvGrpSpPr>
            <p:nvPr/>
          </p:nvGrpSpPr>
          <p:grpSpPr bwMode="auto">
            <a:xfrm>
              <a:off x="6357930" y="1013523"/>
              <a:ext cx="172344" cy="352852"/>
              <a:chOff x="4686300" y="1439863"/>
              <a:chExt cx="1577975" cy="2936875"/>
            </a:xfrm>
          </p:grpSpPr>
          <p:sp>
            <p:nvSpPr>
              <p:cNvPr id="13" name="Freeform 1"/>
              <p:cNvSpPr>
                <a:spLocks noChangeArrowheads="1"/>
              </p:cNvSpPr>
              <p:nvPr/>
            </p:nvSpPr>
            <p:spPr bwMode="gray">
              <a:xfrm>
                <a:off x="5211763" y="1439863"/>
                <a:ext cx="519112" cy="1103312"/>
              </a:xfrm>
              <a:custGeom>
                <a:avLst/>
                <a:gdLst>
                  <a:gd name="T0" fmla="*/ 168683281 w 1440"/>
                  <a:gd name="T1" fmla="*/ 0 h 3065"/>
                  <a:gd name="T2" fmla="*/ 179079581 w 1440"/>
                  <a:gd name="T3" fmla="*/ 16067678 h 3065"/>
                  <a:gd name="T4" fmla="*/ 184797744 w 1440"/>
                  <a:gd name="T5" fmla="*/ 33172434 h 3065"/>
                  <a:gd name="T6" fmla="*/ 187007214 w 1440"/>
                  <a:gd name="T7" fmla="*/ 51443137 h 3065"/>
                  <a:gd name="T8" fmla="*/ 185967548 w 1440"/>
                  <a:gd name="T9" fmla="*/ 69843429 h 3065"/>
                  <a:gd name="T10" fmla="*/ 183628300 w 1440"/>
                  <a:gd name="T11" fmla="*/ 80079933 h 3065"/>
                  <a:gd name="T12" fmla="*/ 176740332 w 1440"/>
                  <a:gd name="T13" fmla="*/ 99516943 h 3065"/>
                  <a:gd name="T14" fmla="*/ 160625870 w 1440"/>
                  <a:gd name="T15" fmla="*/ 125821484 h 3065"/>
                  <a:gd name="T16" fmla="*/ 148020100 w 1440"/>
                  <a:gd name="T17" fmla="*/ 143055470 h 3065"/>
                  <a:gd name="T18" fmla="*/ 125018031 w 1440"/>
                  <a:gd name="T19" fmla="*/ 165861451 h 3065"/>
                  <a:gd name="T20" fmla="*/ 99806492 w 1440"/>
                  <a:gd name="T21" fmla="*/ 187630715 h 3065"/>
                  <a:gd name="T22" fmla="*/ 71216038 w 1440"/>
                  <a:gd name="T23" fmla="*/ 213935617 h 3065"/>
                  <a:gd name="T24" fmla="*/ 52892105 w 1440"/>
                  <a:gd name="T25" fmla="*/ 235704880 h 3065"/>
                  <a:gd name="T26" fmla="*/ 47044165 w 1440"/>
                  <a:gd name="T27" fmla="*/ 243738719 h 3065"/>
                  <a:gd name="T28" fmla="*/ 41326002 w 1440"/>
                  <a:gd name="T29" fmla="*/ 258510861 h 3065"/>
                  <a:gd name="T30" fmla="*/ 37947087 w 1440"/>
                  <a:gd name="T31" fmla="*/ 273412233 h 3065"/>
                  <a:gd name="T32" fmla="*/ 37947087 w 1440"/>
                  <a:gd name="T33" fmla="*/ 289480271 h 3065"/>
                  <a:gd name="T34" fmla="*/ 41326002 w 1440"/>
                  <a:gd name="T35" fmla="*/ 305418360 h 3065"/>
                  <a:gd name="T36" fmla="*/ 47044165 w 1440"/>
                  <a:gd name="T37" fmla="*/ 316951120 h 3065"/>
                  <a:gd name="T38" fmla="*/ 67707346 w 1440"/>
                  <a:gd name="T39" fmla="*/ 351289501 h 3065"/>
                  <a:gd name="T40" fmla="*/ 89539971 w 1440"/>
                  <a:gd name="T41" fmla="*/ 385498653 h 3065"/>
                  <a:gd name="T42" fmla="*/ 96297439 w 1440"/>
                  <a:gd name="T43" fmla="*/ 397031053 h 3065"/>
                  <a:gd name="T44" fmla="*/ 48213608 w 1440"/>
                  <a:gd name="T45" fmla="*/ 351289501 h 3065"/>
                  <a:gd name="T46" fmla="*/ 35607839 w 1440"/>
                  <a:gd name="T47" fmla="*/ 337554077 h 3065"/>
                  <a:gd name="T48" fmla="*/ 14945018 w 1440"/>
                  <a:gd name="T49" fmla="*/ 310083228 h 3065"/>
                  <a:gd name="T50" fmla="*/ 6887607 w 1440"/>
                  <a:gd name="T51" fmla="*/ 295181856 h 3065"/>
                  <a:gd name="T52" fmla="*/ 0 w 1440"/>
                  <a:gd name="T53" fmla="*/ 271079979 h 3065"/>
                  <a:gd name="T54" fmla="*/ 1169444 w 1440"/>
                  <a:gd name="T55" fmla="*/ 252809276 h 3065"/>
                  <a:gd name="T56" fmla="*/ 2339248 w 1440"/>
                  <a:gd name="T57" fmla="*/ 247107691 h 3065"/>
                  <a:gd name="T58" fmla="*/ 13775214 w 1440"/>
                  <a:gd name="T59" fmla="*/ 225338427 h 3065"/>
                  <a:gd name="T60" fmla="*/ 31059480 w 1440"/>
                  <a:gd name="T61" fmla="*/ 205901417 h 3065"/>
                  <a:gd name="T62" fmla="*/ 42495806 w 1440"/>
                  <a:gd name="T63" fmla="*/ 194498607 h 3065"/>
                  <a:gd name="T64" fmla="*/ 82652003 w 1440"/>
                  <a:gd name="T65" fmla="*/ 162492480 h 3065"/>
                  <a:gd name="T66" fmla="*/ 121639117 w 1440"/>
                  <a:gd name="T67" fmla="*/ 130486352 h 3065"/>
                  <a:gd name="T68" fmla="*/ 133075082 w 1440"/>
                  <a:gd name="T69" fmla="*/ 117787645 h 3065"/>
                  <a:gd name="T70" fmla="*/ 156077512 w 1440"/>
                  <a:gd name="T71" fmla="*/ 89280079 h 3065"/>
                  <a:gd name="T72" fmla="*/ 164134563 w 1440"/>
                  <a:gd name="T73" fmla="*/ 72046094 h 3065"/>
                  <a:gd name="T74" fmla="*/ 169852725 w 1440"/>
                  <a:gd name="T75" fmla="*/ 53775391 h 3065"/>
                  <a:gd name="T76" fmla="*/ 172191974 w 1440"/>
                  <a:gd name="T77" fmla="*/ 41206273 h 3065"/>
                  <a:gd name="T78" fmla="*/ 171022530 w 1440"/>
                  <a:gd name="T79" fmla="*/ 13735424 h 3065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440" h="3065">
                    <a:moveTo>
                      <a:pt x="1298" y="0"/>
                    </a:moveTo>
                    <a:lnTo>
                      <a:pt x="1298" y="0"/>
                    </a:lnTo>
                    <a:lnTo>
                      <a:pt x="1342" y="53"/>
                    </a:lnTo>
                    <a:lnTo>
                      <a:pt x="1378" y="124"/>
                    </a:lnTo>
                    <a:lnTo>
                      <a:pt x="1404" y="185"/>
                    </a:lnTo>
                    <a:lnTo>
                      <a:pt x="1422" y="256"/>
                    </a:lnTo>
                    <a:lnTo>
                      <a:pt x="1439" y="327"/>
                    </a:lnTo>
                    <a:lnTo>
                      <a:pt x="1439" y="397"/>
                    </a:lnTo>
                    <a:lnTo>
                      <a:pt x="1439" y="468"/>
                    </a:lnTo>
                    <a:lnTo>
                      <a:pt x="1431" y="539"/>
                    </a:lnTo>
                    <a:lnTo>
                      <a:pt x="1413" y="618"/>
                    </a:lnTo>
                    <a:lnTo>
                      <a:pt x="1386" y="697"/>
                    </a:lnTo>
                    <a:lnTo>
                      <a:pt x="1360" y="768"/>
                    </a:lnTo>
                    <a:lnTo>
                      <a:pt x="1316" y="839"/>
                    </a:lnTo>
                    <a:lnTo>
                      <a:pt x="1236" y="971"/>
                    </a:lnTo>
                    <a:lnTo>
                      <a:pt x="1139" y="1104"/>
                    </a:lnTo>
                    <a:lnTo>
                      <a:pt x="1051" y="1192"/>
                    </a:lnTo>
                    <a:lnTo>
                      <a:pt x="962" y="1280"/>
                    </a:lnTo>
                    <a:lnTo>
                      <a:pt x="768" y="1448"/>
                    </a:lnTo>
                    <a:lnTo>
                      <a:pt x="654" y="1545"/>
                    </a:lnTo>
                    <a:lnTo>
                      <a:pt x="548" y="1651"/>
                    </a:lnTo>
                    <a:lnTo>
                      <a:pt x="442" y="1757"/>
                    </a:lnTo>
                    <a:lnTo>
                      <a:pt x="407" y="1819"/>
                    </a:lnTo>
                    <a:lnTo>
                      <a:pt x="362" y="1881"/>
                    </a:lnTo>
                    <a:lnTo>
                      <a:pt x="336" y="1934"/>
                    </a:lnTo>
                    <a:lnTo>
                      <a:pt x="318" y="1995"/>
                    </a:lnTo>
                    <a:lnTo>
                      <a:pt x="301" y="2057"/>
                    </a:lnTo>
                    <a:lnTo>
                      <a:pt x="292" y="2110"/>
                    </a:lnTo>
                    <a:lnTo>
                      <a:pt x="292" y="2172"/>
                    </a:lnTo>
                    <a:lnTo>
                      <a:pt x="292" y="2234"/>
                    </a:lnTo>
                    <a:lnTo>
                      <a:pt x="301" y="2296"/>
                    </a:lnTo>
                    <a:lnTo>
                      <a:pt x="318" y="2357"/>
                    </a:lnTo>
                    <a:lnTo>
                      <a:pt x="362" y="2446"/>
                    </a:lnTo>
                    <a:lnTo>
                      <a:pt x="407" y="2543"/>
                    </a:lnTo>
                    <a:lnTo>
                      <a:pt x="521" y="2711"/>
                    </a:lnTo>
                    <a:lnTo>
                      <a:pt x="636" y="2887"/>
                    </a:lnTo>
                    <a:lnTo>
                      <a:pt x="689" y="2975"/>
                    </a:lnTo>
                    <a:lnTo>
                      <a:pt x="741" y="3064"/>
                    </a:lnTo>
                    <a:lnTo>
                      <a:pt x="548" y="2887"/>
                    </a:lnTo>
                    <a:lnTo>
                      <a:pt x="371" y="2711"/>
                    </a:lnTo>
                    <a:lnTo>
                      <a:pt x="274" y="2605"/>
                    </a:lnTo>
                    <a:lnTo>
                      <a:pt x="194" y="2507"/>
                    </a:lnTo>
                    <a:lnTo>
                      <a:pt x="115" y="2393"/>
                    </a:lnTo>
                    <a:lnTo>
                      <a:pt x="53" y="2278"/>
                    </a:lnTo>
                    <a:lnTo>
                      <a:pt x="18" y="2190"/>
                    </a:lnTo>
                    <a:lnTo>
                      <a:pt x="0" y="2092"/>
                    </a:lnTo>
                    <a:lnTo>
                      <a:pt x="0" y="1995"/>
                    </a:lnTo>
                    <a:lnTo>
                      <a:pt x="9" y="1951"/>
                    </a:lnTo>
                    <a:lnTo>
                      <a:pt x="18" y="1907"/>
                    </a:lnTo>
                    <a:lnTo>
                      <a:pt x="53" y="1819"/>
                    </a:lnTo>
                    <a:lnTo>
                      <a:pt x="106" y="1739"/>
                    </a:lnTo>
                    <a:lnTo>
                      <a:pt x="168" y="1660"/>
                    </a:lnTo>
                    <a:lnTo>
                      <a:pt x="239" y="1589"/>
                    </a:lnTo>
                    <a:lnTo>
                      <a:pt x="327" y="1501"/>
                    </a:lnTo>
                    <a:lnTo>
                      <a:pt x="424" y="1413"/>
                    </a:lnTo>
                    <a:lnTo>
                      <a:pt x="636" y="1254"/>
                    </a:lnTo>
                    <a:lnTo>
                      <a:pt x="839" y="1086"/>
                    </a:lnTo>
                    <a:lnTo>
                      <a:pt x="936" y="1007"/>
                    </a:lnTo>
                    <a:lnTo>
                      <a:pt x="1024" y="909"/>
                    </a:lnTo>
                    <a:lnTo>
                      <a:pt x="1121" y="803"/>
                    </a:lnTo>
                    <a:lnTo>
                      <a:pt x="1201" y="689"/>
                    </a:lnTo>
                    <a:lnTo>
                      <a:pt x="1236" y="618"/>
                    </a:lnTo>
                    <a:lnTo>
                      <a:pt x="1263" y="556"/>
                    </a:lnTo>
                    <a:lnTo>
                      <a:pt x="1289" y="486"/>
                    </a:lnTo>
                    <a:lnTo>
                      <a:pt x="1307" y="415"/>
                    </a:lnTo>
                    <a:lnTo>
                      <a:pt x="1325" y="318"/>
                    </a:lnTo>
                    <a:lnTo>
                      <a:pt x="1325" y="212"/>
                    </a:lnTo>
                    <a:lnTo>
                      <a:pt x="1316" y="106"/>
                    </a:lnTo>
                    <a:lnTo>
                      <a:pt x="1298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4" name="Freeform 2"/>
              <p:cNvSpPr>
                <a:spLocks noChangeArrowheads="1"/>
              </p:cNvSpPr>
              <p:nvPr/>
            </p:nvSpPr>
            <p:spPr bwMode="gray">
              <a:xfrm>
                <a:off x="5478463" y="1849438"/>
                <a:ext cx="446087" cy="763587"/>
              </a:xfrm>
              <a:custGeom>
                <a:avLst/>
                <a:gdLst>
                  <a:gd name="T0" fmla="*/ 45962095 w 1238"/>
                  <a:gd name="T1" fmla="*/ 53838646 h 2120"/>
                  <a:gd name="T2" fmla="*/ 72319062 w 1238"/>
                  <a:gd name="T3" fmla="*/ 36584101 h 2120"/>
                  <a:gd name="T4" fmla="*/ 101013122 w 1238"/>
                  <a:gd name="T5" fmla="*/ 21795006 h 2120"/>
                  <a:gd name="T6" fmla="*/ 160608255 w 1238"/>
                  <a:gd name="T7" fmla="*/ 0 h 2120"/>
                  <a:gd name="T8" fmla="*/ 112438787 w 1238"/>
                  <a:gd name="T9" fmla="*/ 30875928 h 2120"/>
                  <a:gd name="T10" fmla="*/ 78032075 w 1238"/>
                  <a:gd name="T11" fmla="*/ 56173710 h 2120"/>
                  <a:gd name="T12" fmla="*/ 67774956 w 1238"/>
                  <a:gd name="T13" fmla="*/ 66422344 h 2120"/>
                  <a:gd name="T14" fmla="*/ 52843653 w 1238"/>
                  <a:gd name="T15" fmla="*/ 81341465 h 2120"/>
                  <a:gd name="T16" fmla="*/ 43625002 w 1238"/>
                  <a:gd name="T17" fmla="*/ 100801408 h 2120"/>
                  <a:gd name="T18" fmla="*/ 41288271 w 1238"/>
                  <a:gd name="T19" fmla="*/ 108844644 h 2120"/>
                  <a:gd name="T20" fmla="*/ 42456817 w 1238"/>
                  <a:gd name="T21" fmla="*/ 123634100 h 2120"/>
                  <a:gd name="T22" fmla="*/ 45962095 w 1238"/>
                  <a:gd name="T23" fmla="*/ 131677337 h 2120"/>
                  <a:gd name="T24" fmla="*/ 59724852 w 1238"/>
                  <a:gd name="T25" fmla="*/ 154640054 h 2120"/>
                  <a:gd name="T26" fmla="*/ 74656155 w 1238"/>
                  <a:gd name="T27" fmla="*/ 177472746 h 2120"/>
                  <a:gd name="T28" fmla="*/ 78032075 w 1238"/>
                  <a:gd name="T29" fmla="*/ 183310585 h 2120"/>
                  <a:gd name="T30" fmla="*/ 82705899 w 1238"/>
                  <a:gd name="T31" fmla="*/ 199267392 h 2120"/>
                  <a:gd name="T32" fmla="*/ 80369167 w 1238"/>
                  <a:gd name="T33" fmla="*/ 216521937 h 2120"/>
                  <a:gd name="T34" fmla="*/ 78032075 w 1238"/>
                  <a:gd name="T35" fmla="*/ 222230110 h 2120"/>
                  <a:gd name="T36" fmla="*/ 69981970 w 1238"/>
                  <a:gd name="T37" fmla="*/ 237149232 h 2120"/>
                  <a:gd name="T38" fmla="*/ 58556305 w 1238"/>
                  <a:gd name="T39" fmla="*/ 249732929 h 2120"/>
                  <a:gd name="T40" fmla="*/ 31031152 w 1238"/>
                  <a:gd name="T41" fmla="*/ 270360224 h 2120"/>
                  <a:gd name="T42" fmla="*/ 27525514 w 1238"/>
                  <a:gd name="T43" fmla="*/ 273733333 h 2120"/>
                  <a:gd name="T44" fmla="*/ 24149594 w 1238"/>
                  <a:gd name="T45" fmla="*/ 274901045 h 2120"/>
                  <a:gd name="T46" fmla="*/ 33367884 w 1238"/>
                  <a:gd name="T47" fmla="*/ 265690097 h 2120"/>
                  <a:gd name="T48" fmla="*/ 42456817 w 1238"/>
                  <a:gd name="T49" fmla="*/ 248565578 h 2120"/>
                  <a:gd name="T50" fmla="*/ 45962095 w 1238"/>
                  <a:gd name="T51" fmla="*/ 235981520 h 2120"/>
                  <a:gd name="T52" fmla="*/ 45962095 w 1238"/>
                  <a:gd name="T53" fmla="*/ 230273347 h 2120"/>
                  <a:gd name="T54" fmla="*/ 41288271 w 1238"/>
                  <a:gd name="T55" fmla="*/ 211851450 h 2120"/>
                  <a:gd name="T56" fmla="*/ 29862606 w 1238"/>
                  <a:gd name="T57" fmla="*/ 195894643 h 2120"/>
                  <a:gd name="T58" fmla="*/ 17268395 w 1238"/>
                  <a:gd name="T59" fmla="*/ 179807810 h 2120"/>
                  <a:gd name="T60" fmla="*/ 8049744 w 1238"/>
                  <a:gd name="T61" fmla="*/ 161515579 h 2120"/>
                  <a:gd name="T62" fmla="*/ 1168546 w 1238"/>
                  <a:gd name="T63" fmla="*/ 140888285 h 2120"/>
                  <a:gd name="T64" fmla="*/ 1168546 w 1238"/>
                  <a:gd name="T65" fmla="*/ 120260990 h 2120"/>
                  <a:gd name="T66" fmla="*/ 2337092 w 1238"/>
                  <a:gd name="T67" fmla="*/ 110012356 h 2120"/>
                  <a:gd name="T68" fmla="*/ 10386837 w 1238"/>
                  <a:gd name="T69" fmla="*/ 91590460 h 2120"/>
                  <a:gd name="T70" fmla="*/ 22981047 w 1238"/>
                  <a:gd name="T71" fmla="*/ 74465941 h 2120"/>
                  <a:gd name="T72" fmla="*/ 37912350 w 1238"/>
                  <a:gd name="T73" fmla="*/ 59546819 h 212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238" h="2120">
                    <a:moveTo>
                      <a:pt x="354" y="415"/>
                    </a:moveTo>
                    <a:lnTo>
                      <a:pt x="354" y="415"/>
                    </a:lnTo>
                    <a:lnTo>
                      <a:pt x="451" y="344"/>
                    </a:lnTo>
                    <a:lnTo>
                      <a:pt x="557" y="282"/>
                    </a:lnTo>
                    <a:lnTo>
                      <a:pt x="672" y="221"/>
                    </a:lnTo>
                    <a:lnTo>
                      <a:pt x="778" y="168"/>
                    </a:lnTo>
                    <a:lnTo>
                      <a:pt x="1008" y="79"/>
                    </a:lnTo>
                    <a:lnTo>
                      <a:pt x="1237" y="0"/>
                    </a:lnTo>
                    <a:lnTo>
                      <a:pt x="866" y="238"/>
                    </a:lnTo>
                    <a:lnTo>
                      <a:pt x="690" y="371"/>
                    </a:lnTo>
                    <a:lnTo>
                      <a:pt x="601" y="433"/>
                    </a:lnTo>
                    <a:lnTo>
                      <a:pt x="522" y="512"/>
                    </a:lnTo>
                    <a:lnTo>
                      <a:pt x="460" y="565"/>
                    </a:lnTo>
                    <a:lnTo>
                      <a:pt x="407" y="627"/>
                    </a:lnTo>
                    <a:lnTo>
                      <a:pt x="363" y="697"/>
                    </a:lnTo>
                    <a:lnTo>
                      <a:pt x="336" y="777"/>
                    </a:lnTo>
                    <a:lnTo>
                      <a:pt x="318" y="839"/>
                    </a:lnTo>
                    <a:lnTo>
                      <a:pt x="318" y="892"/>
                    </a:lnTo>
                    <a:lnTo>
                      <a:pt x="327" y="953"/>
                    </a:lnTo>
                    <a:lnTo>
                      <a:pt x="354" y="1015"/>
                    </a:lnTo>
                    <a:lnTo>
                      <a:pt x="398" y="1104"/>
                    </a:lnTo>
                    <a:lnTo>
                      <a:pt x="460" y="1192"/>
                    </a:lnTo>
                    <a:lnTo>
                      <a:pt x="522" y="1280"/>
                    </a:lnTo>
                    <a:lnTo>
                      <a:pt x="575" y="1368"/>
                    </a:lnTo>
                    <a:lnTo>
                      <a:pt x="601" y="1413"/>
                    </a:lnTo>
                    <a:lnTo>
                      <a:pt x="619" y="1448"/>
                    </a:lnTo>
                    <a:lnTo>
                      <a:pt x="637" y="1536"/>
                    </a:lnTo>
                    <a:lnTo>
                      <a:pt x="628" y="1624"/>
                    </a:lnTo>
                    <a:lnTo>
                      <a:pt x="619" y="1669"/>
                    </a:lnTo>
                    <a:lnTo>
                      <a:pt x="601" y="1713"/>
                    </a:lnTo>
                    <a:lnTo>
                      <a:pt x="575" y="1775"/>
                    </a:lnTo>
                    <a:lnTo>
                      <a:pt x="539" y="1828"/>
                    </a:lnTo>
                    <a:lnTo>
                      <a:pt x="495" y="1881"/>
                    </a:lnTo>
                    <a:lnTo>
                      <a:pt x="451" y="1925"/>
                    </a:lnTo>
                    <a:lnTo>
                      <a:pt x="354" y="2013"/>
                    </a:lnTo>
                    <a:lnTo>
                      <a:pt x="239" y="2084"/>
                    </a:lnTo>
                    <a:lnTo>
                      <a:pt x="212" y="2110"/>
                    </a:lnTo>
                    <a:lnTo>
                      <a:pt x="204" y="2119"/>
                    </a:lnTo>
                    <a:lnTo>
                      <a:pt x="186" y="2119"/>
                    </a:lnTo>
                    <a:lnTo>
                      <a:pt x="257" y="2048"/>
                    </a:lnTo>
                    <a:lnTo>
                      <a:pt x="310" y="1969"/>
                    </a:lnTo>
                    <a:lnTo>
                      <a:pt x="327" y="1916"/>
                    </a:lnTo>
                    <a:lnTo>
                      <a:pt x="345" y="1872"/>
                    </a:lnTo>
                    <a:lnTo>
                      <a:pt x="354" y="1819"/>
                    </a:lnTo>
                    <a:lnTo>
                      <a:pt x="354" y="1775"/>
                    </a:lnTo>
                    <a:lnTo>
                      <a:pt x="345" y="1695"/>
                    </a:lnTo>
                    <a:lnTo>
                      <a:pt x="318" y="1633"/>
                    </a:lnTo>
                    <a:lnTo>
                      <a:pt x="274" y="1572"/>
                    </a:lnTo>
                    <a:lnTo>
                      <a:pt x="230" y="1510"/>
                    </a:lnTo>
                    <a:lnTo>
                      <a:pt x="133" y="1386"/>
                    </a:lnTo>
                    <a:lnTo>
                      <a:pt x="98" y="1315"/>
                    </a:lnTo>
                    <a:lnTo>
                      <a:pt x="62" y="1245"/>
                    </a:lnTo>
                    <a:lnTo>
                      <a:pt x="36" y="1165"/>
                    </a:lnTo>
                    <a:lnTo>
                      <a:pt x="9" y="1086"/>
                    </a:lnTo>
                    <a:lnTo>
                      <a:pt x="0" y="1006"/>
                    </a:lnTo>
                    <a:lnTo>
                      <a:pt x="9" y="927"/>
                    </a:lnTo>
                    <a:lnTo>
                      <a:pt x="18" y="848"/>
                    </a:lnTo>
                    <a:lnTo>
                      <a:pt x="45" y="777"/>
                    </a:lnTo>
                    <a:lnTo>
                      <a:pt x="80" y="706"/>
                    </a:lnTo>
                    <a:lnTo>
                      <a:pt x="124" y="636"/>
                    </a:lnTo>
                    <a:lnTo>
                      <a:pt x="177" y="574"/>
                    </a:lnTo>
                    <a:lnTo>
                      <a:pt x="230" y="512"/>
                    </a:lnTo>
                    <a:lnTo>
                      <a:pt x="292" y="459"/>
                    </a:lnTo>
                    <a:lnTo>
                      <a:pt x="354" y="415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5" name="Freeform 3"/>
              <p:cNvSpPr>
                <a:spLocks noChangeArrowheads="1"/>
              </p:cNvSpPr>
              <p:nvPr/>
            </p:nvSpPr>
            <p:spPr bwMode="gray">
              <a:xfrm>
                <a:off x="5897563" y="2530475"/>
                <a:ext cx="322262" cy="393700"/>
              </a:xfrm>
              <a:custGeom>
                <a:avLst/>
                <a:gdLst>
                  <a:gd name="T0" fmla="*/ 16018551 w 893"/>
                  <a:gd name="T1" fmla="*/ 12539435 h 1095"/>
                  <a:gd name="T2" fmla="*/ 29953044 w 893"/>
                  <a:gd name="T3" fmla="*/ 3490447 h 1095"/>
                  <a:gd name="T4" fmla="*/ 45971595 w 893"/>
                  <a:gd name="T5" fmla="*/ 0 h 1095"/>
                  <a:gd name="T6" fmla="*/ 54045827 w 893"/>
                  <a:gd name="T7" fmla="*/ 0 h 1095"/>
                  <a:gd name="T8" fmla="*/ 67850406 w 893"/>
                  <a:gd name="T9" fmla="*/ 0 h 1095"/>
                  <a:gd name="T10" fmla="*/ 81654984 w 893"/>
                  <a:gd name="T11" fmla="*/ 4653929 h 1095"/>
                  <a:gd name="T12" fmla="*/ 94287438 w 893"/>
                  <a:gd name="T13" fmla="*/ 10341546 h 1095"/>
                  <a:gd name="T14" fmla="*/ 100147698 w 893"/>
                  <a:gd name="T15" fmla="*/ 14866040 h 1095"/>
                  <a:gd name="T16" fmla="*/ 107050168 w 893"/>
                  <a:gd name="T17" fmla="*/ 24044463 h 1095"/>
                  <a:gd name="T18" fmla="*/ 112780152 w 893"/>
                  <a:gd name="T19" fmla="*/ 34256934 h 1095"/>
                  <a:gd name="T20" fmla="*/ 114994124 w 893"/>
                  <a:gd name="T21" fmla="*/ 45761962 h 1095"/>
                  <a:gd name="T22" fmla="*/ 114994124 w 893"/>
                  <a:gd name="T23" fmla="*/ 57137915 h 1095"/>
                  <a:gd name="T24" fmla="*/ 113952276 w 893"/>
                  <a:gd name="T25" fmla="*/ 63989373 h 1095"/>
                  <a:gd name="T26" fmla="*/ 109264140 w 893"/>
                  <a:gd name="T27" fmla="*/ 76528808 h 1095"/>
                  <a:gd name="T28" fmla="*/ 96631686 w 893"/>
                  <a:gd name="T29" fmla="*/ 92429255 h 1095"/>
                  <a:gd name="T30" fmla="*/ 86343481 w 893"/>
                  <a:gd name="T31" fmla="*/ 102770801 h 1095"/>
                  <a:gd name="T32" fmla="*/ 66678281 w 893"/>
                  <a:gd name="T33" fmla="*/ 115310236 h 1095"/>
                  <a:gd name="T34" fmla="*/ 44799470 w 893"/>
                  <a:gd name="T35" fmla="*/ 126686188 h 1095"/>
                  <a:gd name="T36" fmla="*/ 0 w 893"/>
                  <a:gd name="T37" fmla="*/ 141422793 h 1095"/>
                  <a:gd name="T38" fmla="*/ 5730345 w 893"/>
                  <a:gd name="T39" fmla="*/ 136898299 h 1095"/>
                  <a:gd name="T40" fmla="*/ 23050935 w 893"/>
                  <a:gd name="T41" fmla="*/ 126686188 h 1095"/>
                  <a:gd name="T42" fmla="*/ 55217952 w 893"/>
                  <a:gd name="T43" fmla="*/ 102770801 h 1095"/>
                  <a:gd name="T44" fmla="*/ 70194654 w 893"/>
                  <a:gd name="T45" fmla="*/ 89067884 h 1095"/>
                  <a:gd name="T46" fmla="*/ 77096763 w 893"/>
                  <a:gd name="T47" fmla="*/ 78855413 h 1095"/>
                  <a:gd name="T48" fmla="*/ 83999232 w 893"/>
                  <a:gd name="T49" fmla="*/ 61662409 h 1095"/>
                  <a:gd name="T50" fmla="*/ 86343481 w 893"/>
                  <a:gd name="T51" fmla="*/ 49122974 h 1095"/>
                  <a:gd name="T52" fmla="*/ 85171357 w 893"/>
                  <a:gd name="T53" fmla="*/ 43435357 h 1095"/>
                  <a:gd name="T54" fmla="*/ 79441011 w 893"/>
                  <a:gd name="T55" fmla="*/ 29732440 h 1095"/>
                  <a:gd name="T56" fmla="*/ 70194654 w 893"/>
                  <a:gd name="T57" fmla="*/ 18356487 h 1095"/>
                  <a:gd name="T58" fmla="*/ 57562200 w 893"/>
                  <a:gd name="T59" fmla="*/ 11505029 h 1095"/>
                  <a:gd name="T60" fmla="*/ 42585498 w 893"/>
                  <a:gd name="T61" fmla="*/ 8014941 h 1095"/>
                  <a:gd name="T62" fmla="*/ 36855513 w 893"/>
                  <a:gd name="T63" fmla="*/ 8014941 h 1095"/>
                  <a:gd name="T64" fmla="*/ 16018551 w 893"/>
                  <a:gd name="T65" fmla="*/ 12539435 h 109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893" h="1095">
                    <a:moveTo>
                      <a:pt x="123" y="97"/>
                    </a:moveTo>
                    <a:lnTo>
                      <a:pt x="123" y="97"/>
                    </a:lnTo>
                    <a:lnTo>
                      <a:pt x="177" y="53"/>
                    </a:lnTo>
                    <a:lnTo>
                      <a:pt x="230" y="27"/>
                    </a:lnTo>
                    <a:lnTo>
                      <a:pt x="291" y="9"/>
                    </a:lnTo>
                    <a:lnTo>
                      <a:pt x="353" y="0"/>
                    </a:lnTo>
                    <a:lnTo>
                      <a:pt x="415" y="0"/>
                    </a:lnTo>
                    <a:lnTo>
                      <a:pt x="468" y="0"/>
                    </a:lnTo>
                    <a:lnTo>
                      <a:pt x="521" y="0"/>
                    </a:lnTo>
                    <a:lnTo>
                      <a:pt x="574" y="18"/>
                    </a:lnTo>
                    <a:lnTo>
                      <a:pt x="627" y="36"/>
                    </a:lnTo>
                    <a:lnTo>
                      <a:pt x="671" y="53"/>
                    </a:lnTo>
                    <a:lnTo>
                      <a:pt x="724" y="80"/>
                    </a:lnTo>
                    <a:lnTo>
                      <a:pt x="769" y="115"/>
                    </a:lnTo>
                    <a:lnTo>
                      <a:pt x="795" y="150"/>
                    </a:lnTo>
                    <a:lnTo>
                      <a:pt x="822" y="186"/>
                    </a:lnTo>
                    <a:lnTo>
                      <a:pt x="848" y="221"/>
                    </a:lnTo>
                    <a:lnTo>
                      <a:pt x="866" y="265"/>
                    </a:lnTo>
                    <a:lnTo>
                      <a:pt x="883" y="309"/>
                    </a:lnTo>
                    <a:lnTo>
                      <a:pt x="883" y="354"/>
                    </a:lnTo>
                    <a:lnTo>
                      <a:pt x="892" y="398"/>
                    </a:lnTo>
                    <a:lnTo>
                      <a:pt x="883" y="442"/>
                    </a:lnTo>
                    <a:lnTo>
                      <a:pt x="875" y="495"/>
                    </a:lnTo>
                    <a:lnTo>
                      <a:pt x="857" y="548"/>
                    </a:lnTo>
                    <a:lnTo>
                      <a:pt x="839" y="592"/>
                    </a:lnTo>
                    <a:lnTo>
                      <a:pt x="804" y="636"/>
                    </a:lnTo>
                    <a:lnTo>
                      <a:pt x="742" y="715"/>
                    </a:lnTo>
                    <a:lnTo>
                      <a:pt x="663" y="795"/>
                    </a:lnTo>
                    <a:lnTo>
                      <a:pt x="592" y="848"/>
                    </a:lnTo>
                    <a:lnTo>
                      <a:pt x="512" y="892"/>
                    </a:lnTo>
                    <a:lnTo>
                      <a:pt x="433" y="936"/>
                    </a:lnTo>
                    <a:lnTo>
                      <a:pt x="344" y="980"/>
                    </a:lnTo>
                    <a:lnTo>
                      <a:pt x="177" y="1042"/>
                    </a:lnTo>
                    <a:lnTo>
                      <a:pt x="0" y="1094"/>
                    </a:lnTo>
                    <a:lnTo>
                      <a:pt x="44" y="1059"/>
                    </a:lnTo>
                    <a:lnTo>
                      <a:pt x="177" y="980"/>
                    </a:lnTo>
                    <a:lnTo>
                      <a:pt x="309" y="892"/>
                    </a:lnTo>
                    <a:lnTo>
                      <a:pt x="424" y="795"/>
                    </a:lnTo>
                    <a:lnTo>
                      <a:pt x="486" y="742"/>
                    </a:lnTo>
                    <a:lnTo>
                      <a:pt x="539" y="689"/>
                    </a:lnTo>
                    <a:lnTo>
                      <a:pt x="592" y="610"/>
                    </a:lnTo>
                    <a:lnTo>
                      <a:pt x="636" y="521"/>
                    </a:lnTo>
                    <a:lnTo>
                      <a:pt x="645" y="477"/>
                    </a:lnTo>
                    <a:lnTo>
                      <a:pt x="654" y="424"/>
                    </a:lnTo>
                    <a:lnTo>
                      <a:pt x="663" y="380"/>
                    </a:lnTo>
                    <a:lnTo>
                      <a:pt x="654" y="336"/>
                    </a:lnTo>
                    <a:lnTo>
                      <a:pt x="636" y="274"/>
                    </a:lnTo>
                    <a:lnTo>
                      <a:pt x="610" y="230"/>
                    </a:lnTo>
                    <a:lnTo>
                      <a:pt x="574" y="186"/>
                    </a:lnTo>
                    <a:lnTo>
                      <a:pt x="539" y="142"/>
                    </a:lnTo>
                    <a:lnTo>
                      <a:pt x="495" y="115"/>
                    </a:lnTo>
                    <a:lnTo>
                      <a:pt x="442" y="89"/>
                    </a:lnTo>
                    <a:lnTo>
                      <a:pt x="389" y="71"/>
                    </a:lnTo>
                    <a:lnTo>
                      <a:pt x="327" y="62"/>
                    </a:lnTo>
                    <a:lnTo>
                      <a:pt x="283" y="62"/>
                    </a:lnTo>
                    <a:lnTo>
                      <a:pt x="230" y="71"/>
                    </a:lnTo>
                    <a:lnTo>
                      <a:pt x="123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6" name="Freeform 4"/>
              <p:cNvSpPr>
                <a:spLocks noChangeArrowheads="1"/>
              </p:cNvSpPr>
              <p:nvPr/>
            </p:nvSpPr>
            <p:spPr bwMode="gray">
              <a:xfrm>
                <a:off x="4892675" y="2549525"/>
                <a:ext cx="1011238" cy="174625"/>
              </a:xfrm>
              <a:custGeom>
                <a:avLst/>
                <a:gdLst>
                  <a:gd name="T0" fmla="*/ 22922714 w 2810"/>
                  <a:gd name="T1" fmla="*/ 21600431 h 487"/>
                  <a:gd name="T2" fmla="*/ 73301080 w 2810"/>
                  <a:gd name="T3" fmla="*/ 5657205 h 487"/>
                  <a:gd name="T4" fmla="*/ 99591109 w 2810"/>
                  <a:gd name="T5" fmla="*/ 1157115 h 487"/>
                  <a:gd name="T6" fmla="*/ 125881137 w 2810"/>
                  <a:gd name="T7" fmla="*/ 0 h 487"/>
                  <a:gd name="T8" fmla="*/ 95058171 w 2810"/>
                  <a:gd name="T9" fmla="*/ 7971793 h 487"/>
                  <a:gd name="T10" fmla="*/ 65271634 w 2810"/>
                  <a:gd name="T11" fmla="*/ 19286202 h 487"/>
                  <a:gd name="T12" fmla="*/ 58407811 w 2810"/>
                  <a:gd name="T13" fmla="*/ 23915019 h 487"/>
                  <a:gd name="T14" fmla="*/ 52709611 w 2810"/>
                  <a:gd name="T15" fmla="*/ 29572224 h 487"/>
                  <a:gd name="T16" fmla="*/ 52709611 w 2810"/>
                  <a:gd name="T17" fmla="*/ 31886453 h 487"/>
                  <a:gd name="T18" fmla="*/ 57242189 w 2810"/>
                  <a:gd name="T19" fmla="*/ 36386543 h 487"/>
                  <a:gd name="T20" fmla="*/ 66437257 w 2810"/>
                  <a:gd name="T21" fmla="*/ 39729518 h 487"/>
                  <a:gd name="T22" fmla="*/ 96223794 w 2810"/>
                  <a:gd name="T23" fmla="*/ 43200862 h 487"/>
                  <a:gd name="T24" fmla="*/ 129377646 w 2810"/>
                  <a:gd name="T25" fmla="*/ 44358336 h 487"/>
                  <a:gd name="T26" fmla="*/ 198016595 w 2810"/>
                  <a:gd name="T27" fmla="*/ 43200862 h 487"/>
                  <a:gd name="T28" fmla="*/ 231040893 w 2810"/>
                  <a:gd name="T29" fmla="*/ 42043748 h 487"/>
                  <a:gd name="T30" fmla="*/ 297478150 w 2810"/>
                  <a:gd name="T31" fmla="*/ 35229428 h 487"/>
                  <a:gd name="T32" fmla="*/ 363785853 w 2810"/>
                  <a:gd name="T33" fmla="*/ 26100521 h 487"/>
                  <a:gd name="T34" fmla="*/ 335294132 w 2810"/>
                  <a:gd name="T35" fmla="*/ 40886633 h 487"/>
                  <a:gd name="T36" fmla="*/ 331797624 w 2810"/>
                  <a:gd name="T37" fmla="*/ 43200862 h 487"/>
                  <a:gd name="T38" fmla="*/ 320400864 w 2810"/>
                  <a:gd name="T39" fmla="*/ 46543838 h 487"/>
                  <a:gd name="T40" fmla="*/ 299809395 w 2810"/>
                  <a:gd name="T41" fmla="*/ 50015540 h 487"/>
                  <a:gd name="T42" fmla="*/ 237904716 w 2810"/>
                  <a:gd name="T43" fmla="*/ 59015720 h 487"/>
                  <a:gd name="T44" fmla="*/ 155667675 w 2810"/>
                  <a:gd name="T45" fmla="*/ 62487064 h 487"/>
                  <a:gd name="T46" fmla="*/ 123679446 w 2810"/>
                  <a:gd name="T47" fmla="*/ 62487064 h 487"/>
                  <a:gd name="T48" fmla="*/ 91561663 w 2810"/>
                  <a:gd name="T49" fmla="*/ 61329949 h 487"/>
                  <a:gd name="T50" fmla="*/ 38981605 w 2810"/>
                  <a:gd name="T51" fmla="*/ 55672745 h 487"/>
                  <a:gd name="T52" fmla="*/ 20591829 w 2810"/>
                  <a:gd name="T53" fmla="*/ 51172655 h 487"/>
                  <a:gd name="T54" fmla="*/ 5827754 w 2810"/>
                  <a:gd name="T55" fmla="*/ 45386723 h 487"/>
                  <a:gd name="T56" fmla="*/ 2331245 w 2810"/>
                  <a:gd name="T57" fmla="*/ 43200862 h 487"/>
                  <a:gd name="T58" fmla="*/ 0 w 2810"/>
                  <a:gd name="T59" fmla="*/ 38700773 h 487"/>
                  <a:gd name="T60" fmla="*/ 1165623 w 2810"/>
                  <a:gd name="T61" fmla="*/ 34072314 h 487"/>
                  <a:gd name="T62" fmla="*/ 6863823 w 2810"/>
                  <a:gd name="T63" fmla="*/ 30729339 h 487"/>
                  <a:gd name="T64" fmla="*/ 22922714 w 2810"/>
                  <a:gd name="T65" fmla="*/ 21600431 h 48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810" h="487">
                    <a:moveTo>
                      <a:pt x="177" y="168"/>
                    </a:moveTo>
                    <a:lnTo>
                      <a:pt x="177" y="168"/>
                    </a:lnTo>
                    <a:lnTo>
                      <a:pt x="372" y="97"/>
                    </a:lnTo>
                    <a:lnTo>
                      <a:pt x="566" y="44"/>
                    </a:lnTo>
                    <a:lnTo>
                      <a:pt x="663" y="18"/>
                    </a:lnTo>
                    <a:lnTo>
                      <a:pt x="769" y="9"/>
                    </a:lnTo>
                    <a:lnTo>
                      <a:pt x="875" y="0"/>
                    </a:lnTo>
                    <a:lnTo>
                      <a:pt x="972" y="0"/>
                    </a:lnTo>
                    <a:lnTo>
                      <a:pt x="734" y="62"/>
                    </a:lnTo>
                    <a:lnTo>
                      <a:pt x="619" y="106"/>
                    </a:lnTo>
                    <a:lnTo>
                      <a:pt x="504" y="150"/>
                    </a:lnTo>
                    <a:lnTo>
                      <a:pt x="451" y="186"/>
                    </a:lnTo>
                    <a:lnTo>
                      <a:pt x="425" y="203"/>
                    </a:lnTo>
                    <a:lnTo>
                      <a:pt x="407" y="230"/>
                    </a:lnTo>
                    <a:lnTo>
                      <a:pt x="407" y="248"/>
                    </a:lnTo>
                    <a:lnTo>
                      <a:pt x="416" y="265"/>
                    </a:lnTo>
                    <a:lnTo>
                      <a:pt x="442" y="283"/>
                    </a:lnTo>
                    <a:lnTo>
                      <a:pt x="513" y="309"/>
                    </a:lnTo>
                    <a:lnTo>
                      <a:pt x="592" y="318"/>
                    </a:lnTo>
                    <a:lnTo>
                      <a:pt x="743" y="336"/>
                    </a:lnTo>
                    <a:lnTo>
                      <a:pt x="999" y="345"/>
                    </a:lnTo>
                    <a:lnTo>
                      <a:pt x="1264" y="345"/>
                    </a:lnTo>
                    <a:lnTo>
                      <a:pt x="1529" y="336"/>
                    </a:lnTo>
                    <a:lnTo>
                      <a:pt x="1784" y="327"/>
                    </a:lnTo>
                    <a:lnTo>
                      <a:pt x="2041" y="301"/>
                    </a:lnTo>
                    <a:lnTo>
                      <a:pt x="2297" y="274"/>
                    </a:lnTo>
                    <a:lnTo>
                      <a:pt x="2809" y="203"/>
                    </a:lnTo>
                    <a:lnTo>
                      <a:pt x="2695" y="256"/>
                    </a:lnTo>
                    <a:lnTo>
                      <a:pt x="2589" y="318"/>
                    </a:lnTo>
                    <a:lnTo>
                      <a:pt x="2562" y="336"/>
                    </a:lnTo>
                    <a:lnTo>
                      <a:pt x="2536" y="345"/>
                    </a:lnTo>
                    <a:lnTo>
                      <a:pt x="2474" y="362"/>
                    </a:lnTo>
                    <a:lnTo>
                      <a:pt x="2315" y="389"/>
                    </a:lnTo>
                    <a:lnTo>
                      <a:pt x="2156" y="415"/>
                    </a:lnTo>
                    <a:lnTo>
                      <a:pt x="1837" y="459"/>
                    </a:lnTo>
                    <a:lnTo>
                      <a:pt x="1520" y="477"/>
                    </a:lnTo>
                    <a:lnTo>
                      <a:pt x="1202" y="486"/>
                    </a:lnTo>
                    <a:lnTo>
                      <a:pt x="955" y="486"/>
                    </a:lnTo>
                    <a:lnTo>
                      <a:pt x="707" y="477"/>
                    </a:lnTo>
                    <a:lnTo>
                      <a:pt x="433" y="451"/>
                    </a:lnTo>
                    <a:lnTo>
                      <a:pt x="301" y="433"/>
                    </a:lnTo>
                    <a:lnTo>
                      <a:pt x="159" y="398"/>
                    </a:lnTo>
                    <a:lnTo>
                      <a:pt x="89" y="380"/>
                    </a:lnTo>
                    <a:lnTo>
                      <a:pt x="45" y="353"/>
                    </a:lnTo>
                    <a:lnTo>
                      <a:pt x="18" y="336"/>
                    </a:lnTo>
                    <a:lnTo>
                      <a:pt x="0" y="318"/>
                    </a:lnTo>
                    <a:lnTo>
                      <a:pt x="0" y="301"/>
                    </a:lnTo>
                    <a:lnTo>
                      <a:pt x="0" y="283"/>
                    </a:lnTo>
                    <a:lnTo>
                      <a:pt x="9" y="265"/>
                    </a:lnTo>
                    <a:lnTo>
                      <a:pt x="53" y="239"/>
                    </a:lnTo>
                    <a:lnTo>
                      <a:pt x="89" y="212"/>
                    </a:lnTo>
                    <a:lnTo>
                      <a:pt x="177" y="168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7" name="Freeform 5"/>
              <p:cNvSpPr>
                <a:spLocks noChangeArrowheads="1"/>
              </p:cNvSpPr>
              <p:nvPr/>
            </p:nvSpPr>
            <p:spPr bwMode="gray">
              <a:xfrm>
                <a:off x="5053013" y="2778125"/>
                <a:ext cx="776287" cy="161925"/>
              </a:xfrm>
              <a:custGeom>
                <a:avLst/>
                <a:gdLst>
                  <a:gd name="T0" fmla="*/ 6871004 w 2156"/>
                  <a:gd name="T1" fmla="*/ 14890263 h 450"/>
                  <a:gd name="T2" fmla="*/ 6871004 w 2156"/>
                  <a:gd name="T3" fmla="*/ 14890263 h 450"/>
                  <a:gd name="T4" fmla="*/ 14908959 w 2156"/>
                  <a:gd name="T5" fmla="*/ 10228982 h 450"/>
                  <a:gd name="T6" fmla="*/ 21779963 w 2156"/>
                  <a:gd name="T7" fmla="*/ 5697241 h 450"/>
                  <a:gd name="T8" fmla="*/ 37855513 w 2156"/>
                  <a:gd name="T9" fmla="*/ 0 h 450"/>
                  <a:gd name="T10" fmla="*/ 37855513 w 2156"/>
                  <a:gd name="T11" fmla="*/ 0 h 450"/>
                  <a:gd name="T12" fmla="*/ 33188430 w 2156"/>
                  <a:gd name="T13" fmla="*/ 6862382 h 450"/>
                  <a:gd name="T14" fmla="*/ 30984509 w 2156"/>
                  <a:gd name="T15" fmla="*/ 10228982 h 450"/>
                  <a:gd name="T16" fmla="*/ 29817918 w 2156"/>
                  <a:gd name="T17" fmla="*/ 13724763 h 450"/>
                  <a:gd name="T18" fmla="*/ 29817918 w 2156"/>
                  <a:gd name="T19" fmla="*/ 13724763 h 450"/>
                  <a:gd name="T20" fmla="*/ 29817918 w 2156"/>
                  <a:gd name="T21" fmla="*/ 16055404 h 450"/>
                  <a:gd name="T22" fmla="*/ 30984509 w 2156"/>
                  <a:gd name="T23" fmla="*/ 18256864 h 450"/>
                  <a:gd name="T24" fmla="*/ 35521971 w 2156"/>
                  <a:gd name="T25" fmla="*/ 21752645 h 450"/>
                  <a:gd name="T26" fmla="*/ 35521971 w 2156"/>
                  <a:gd name="T27" fmla="*/ 21752645 h 450"/>
                  <a:gd name="T28" fmla="*/ 44726517 w 2156"/>
                  <a:gd name="T29" fmla="*/ 25119245 h 450"/>
                  <a:gd name="T30" fmla="*/ 53931423 w 2156"/>
                  <a:gd name="T31" fmla="*/ 27449886 h 450"/>
                  <a:gd name="T32" fmla="*/ 53931423 w 2156"/>
                  <a:gd name="T33" fmla="*/ 27449886 h 450"/>
                  <a:gd name="T34" fmla="*/ 80248489 w 2156"/>
                  <a:gd name="T35" fmla="*/ 29780526 h 450"/>
                  <a:gd name="T36" fmla="*/ 105399323 w 2156"/>
                  <a:gd name="T37" fmla="*/ 30816127 h 450"/>
                  <a:gd name="T38" fmla="*/ 130679419 w 2156"/>
                  <a:gd name="T39" fmla="*/ 30816127 h 450"/>
                  <a:gd name="T40" fmla="*/ 156867223 w 2156"/>
                  <a:gd name="T41" fmla="*/ 30816127 h 450"/>
                  <a:gd name="T42" fmla="*/ 156867223 w 2156"/>
                  <a:gd name="T43" fmla="*/ 30816127 h 450"/>
                  <a:gd name="T44" fmla="*/ 179814137 w 2156"/>
                  <a:gd name="T45" fmla="*/ 28615026 h 450"/>
                  <a:gd name="T46" fmla="*/ 203798021 w 2156"/>
                  <a:gd name="T47" fmla="*/ 26284386 h 450"/>
                  <a:gd name="T48" fmla="*/ 249691129 w 2156"/>
                  <a:gd name="T49" fmla="*/ 18256864 h 450"/>
                  <a:gd name="T50" fmla="*/ 249691129 w 2156"/>
                  <a:gd name="T51" fmla="*/ 18256864 h 450"/>
                  <a:gd name="T52" fmla="*/ 256562493 w 2156"/>
                  <a:gd name="T53" fmla="*/ 23953745 h 450"/>
                  <a:gd name="T54" fmla="*/ 263433498 w 2156"/>
                  <a:gd name="T55" fmla="*/ 28615026 h 450"/>
                  <a:gd name="T56" fmla="*/ 279379426 w 2156"/>
                  <a:gd name="T57" fmla="*/ 36642908 h 450"/>
                  <a:gd name="T58" fmla="*/ 279379426 w 2156"/>
                  <a:gd name="T59" fmla="*/ 36642908 h 450"/>
                  <a:gd name="T60" fmla="*/ 250728459 w 2156"/>
                  <a:gd name="T61" fmla="*/ 43505289 h 450"/>
                  <a:gd name="T62" fmla="*/ 222207113 w 2156"/>
                  <a:gd name="T63" fmla="*/ 49072991 h 450"/>
                  <a:gd name="T64" fmla="*/ 193556146 w 2156"/>
                  <a:gd name="T65" fmla="*/ 53604732 h 450"/>
                  <a:gd name="T66" fmla="*/ 164905178 w 2156"/>
                  <a:gd name="T67" fmla="*/ 56971332 h 450"/>
                  <a:gd name="T68" fmla="*/ 164905178 w 2156"/>
                  <a:gd name="T69" fmla="*/ 56971332 h 450"/>
                  <a:gd name="T70" fmla="*/ 137550423 w 2156"/>
                  <a:gd name="T71" fmla="*/ 58136473 h 450"/>
                  <a:gd name="T72" fmla="*/ 110066407 w 2156"/>
                  <a:gd name="T73" fmla="*/ 58136473 h 450"/>
                  <a:gd name="T74" fmla="*/ 82452409 w 2156"/>
                  <a:gd name="T75" fmla="*/ 55935372 h 450"/>
                  <a:gd name="T76" fmla="*/ 54968393 w 2156"/>
                  <a:gd name="T77" fmla="*/ 52439591 h 450"/>
                  <a:gd name="T78" fmla="*/ 54968393 w 2156"/>
                  <a:gd name="T79" fmla="*/ 52439591 h 450"/>
                  <a:gd name="T80" fmla="*/ 34355381 w 2156"/>
                  <a:gd name="T81" fmla="*/ 47907490 h 450"/>
                  <a:gd name="T82" fmla="*/ 24113505 w 2156"/>
                  <a:gd name="T83" fmla="*/ 45706390 h 450"/>
                  <a:gd name="T84" fmla="*/ 13742008 w 2156"/>
                  <a:gd name="T85" fmla="*/ 41174649 h 450"/>
                  <a:gd name="T86" fmla="*/ 13742008 w 2156"/>
                  <a:gd name="T87" fmla="*/ 41174649 h 450"/>
                  <a:gd name="T88" fmla="*/ 5704413 w 2156"/>
                  <a:gd name="T89" fmla="*/ 35477408 h 450"/>
                  <a:gd name="T90" fmla="*/ 2333542 w 2156"/>
                  <a:gd name="T91" fmla="*/ 31981627 h 450"/>
                  <a:gd name="T92" fmla="*/ 0 w 2156"/>
                  <a:gd name="T93" fmla="*/ 28615026 h 450"/>
                  <a:gd name="T94" fmla="*/ 0 w 2156"/>
                  <a:gd name="T95" fmla="*/ 28615026 h 450"/>
                  <a:gd name="T96" fmla="*/ 0 w 2156"/>
                  <a:gd name="T97" fmla="*/ 23953745 h 450"/>
                  <a:gd name="T98" fmla="*/ 2333542 w 2156"/>
                  <a:gd name="T99" fmla="*/ 20587504 h 450"/>
                  <a:gd name="T100" fmla="*/ 4667084 w 2156"/>
                  <a:gd name="T101" fmla="*/ 17091364 h 450"/>
                  <a:gd name="T102" fmla="*/ 6871004 w 2156"/>
                  <a:gd name="T103" fmla="*/ 14890263 h 45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2156" h="450">
                    <a:moveTo>
                      <a:pt x="53" y="115"/>
                    </a:moveTo>
                    <a:lnTo>
                      <a:pt x="53" y="115"/>
                    </a:lnTo>
                    <a:lnTo>
                      <a:pt x="115" y="79"/>
                    </a:lnTo>
                    <a:lnTo>
                      <a:pt x="168" y="44"/>
                    </a:lnTo>
                    <a:lnTo>
                      <a:pt x="292" y="0"/>
                    </a:lnTo>
                    <a:lnTo>
                      <a:pt x="256" y="53"/>
                    </a:lnTo>
                    <a:lnTo>
                      <a:pt x="239" y="79"/>
                    </a:lnTo>
                    <a:lnTo>
                      <a:pt x="230" y="106"/>
                    </a:lnTo>
                    <a:lnTo>
                      <a:pt x="230" y="124"/>
                    </a:lnTo>
                    <a:lnTo>
                      <a:pt x="239" y="141"/>
                    </a:lnTo>
                    <a:lnTo>
                      <a:pt x="274" y="168"/>
                    </a:lnTo>
                    <a:lnTo>
                      <a:pt x="345" y="194"/>
                    </a:lnTo>
                    <a:lnTo>
                      <a:pt x="416" y="212"/>
                    </a:lnTo>
                    <a:lnTo>
                      <a:pt x="619" y="230"/>
                    </a:lnTo>
                    <a:lnTo>
                      <a:pt x="813" y="238"/>
                    </a:lnTo>
                    <a:lnTo>
                      <a:pt x="1008" y="238"/>
                    </a:lnTo>
                    <a:lnTo>
                      <a:pt x="1210" y="238"/>
                    </a:lnTo>
                    <a:lnTo>
                      <a:pt x="1387" y="221"/>
                    </a:lnTo>
                    <a:lnTo>
                      <a:pt x="1572" y="203"/>
                    </a:lnTo>
                    <a:lnTo>
                      <a:pt x="1926" y="141"/>
                    </a:lnTo>
                    <a:lnTo>
                      <a:pt x="1979" y="185"/>
                    </a:lnTo>
                    <a:lnTo>
                      <a:pt x="2032" y="221"/>
                    </a:lnTo>
                    <a:lnTo>
                      <a:pt x="2155" y="283"/>
                    </a:lnTo>
                    <a:lnTo>
                      <a:pt x="1934" y="336"/>
                    </a:lnTo>
                    <a:lnTo>
                      <a:pt x="1714" y="379"/>
                    </a:lnTo>
                    <a:lnTo>
                      <a:pt x="1493" y="414"/>
                    </a:lnTo>
                    <a:lnTo>
                      <a:pt x="1272" y="440"/>
                    </a:lnTo>
                    <a:lnTo>
                      <a:pt x="1061" y="449"/>
                    </a:lnTo>
                    <a:lnTo>
                      <a:pt x="849" y="449"/>
                    </a:lnTo>
                    <a:lnTo>
                      <a:pt x="636" y="432"/>
                    </a:lnTo>
                    <a:lnTo>
                      <a:pt x="424" y="405"/>
                    </a:lnTo>
                    <a:lnTo>
                      <a:pt x="265" y="370"/>
                    </a:lnTo>
                    <a:lnTo>
                      <a:pt x="186" y="353"/>
                    </a:lnTo>
                    <a:lnTo>
                      <a:pt x="106" y="318"/>
                    </a:lnTo>
                    <a:lnTo>
                      <a:pt x="44" y="274"/>
                    </a:lnTo>
                    <a:lnTo>
                      <a:pt x="18" y="247"/>
                    </a:lnTo>
                    <a:lnTo>
                      <a:pt x="0" y="221"/>
                    </a:lnTo>
                    <a:lnTo>
                      <a:pt x="0" y="185"/>
                    </a:lnTo>
                    <a:lnTo>
                      <a:pt x="18" y="159"/>
                    </a:lnTo>
                    <a:lnTo>
                      <a:pt x="36" y="132"/>
                    </a:lnTo>
                    <a:lnTo>
                      <a:pt x="53" y="115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8" name="Freeform 6"/>
              <p:cNvSpPr>
                <a:spLocks noChangeArrowheads="1"/>
              </p:cNvSpPr>
              <p:nvPr/>
            </p:nvSpPr>
            <p:spPr bwMode="gray">
              <a:xfrm>
                <a:off x="5113338" y="2997200"/>
                <a:ext cx="681037" cy="165100"/>
              </a:xfrm>
              <a:custGeom>
                <a:avLst/>
                <a:gdLst>
                  <a:gd name="T0" fmla="*/ 5706881 w 1891"/>
                  <a:gd name="T1" fmla="*/ 12495558 h 460"/>
                  <a:gd name="T2" fmla="*/ 5706881 w 1891"/>
                  <a:gd name="T3" fmla="*/ 12495558 h 460"/>
                  <a:gd name="T4" fmla="*/ 12581357 w 1891"/>
                  <a:gd name="T5" fmla="*/ 9146181 h 460"/>
                  <a:gd name="T6" fmla="*/ 19455833 w 1891"/>
                  <a:gd name="T7" fmla="*/ 5667955 h 460"/>
                  <a:gd name="T8" fmla="*/ 34372020 w 1891"/>
                  <a:gd name="T9" fmla="*/ 0 h 460"/>
                  <a:gd name="T10" fmla="*/ 34372020 w 1891"/>
                  <a:gd name="T11" fmla="*/ 0 h 460"/>
                  <a:gd name="T12" fmla="*/ 28664779 w 1891"/>
                  <a:gd name="T13" fmla="*/ 5667955 h 460"/>
                  <a:gd name="T14" fmla="*/ 27497544 w 1891"/>
                  <a:gd name="T15" fmla="*/ 9146181 h 460"/>
                  <a:gd name="T16" fmla="*/ 27497544 w 1891"/>
                  <a:gd name="T17" fmla="*/ 12495558 h 460"/>
                  <a:gd name="T18" fmla="*/ 27497544 w 1891"/>
                  <a:gd name="T19" fmla="*/ 12495558 h 460"/>
                  <a:gd name="T20" fmla="*/ 32166843 w 1891"/>
                  <a:gd name="T21" fmla="*/ 15973425 h 460"/>
                  <a:gd name="T22" fmla="*/ 36706490 w 1891"/>
                  <a:gd name="T23" fmla="*/ 18163512 h 460"/>
                  <a:gd name="T24" fmla="*/ 48120612 w 1891"/>
                  <a:gd name="T25" fmla="*/ 20482091 h 460"/>
                  <a:gd name="T26" fmla="*/ 48120612 w 1891"/>
                  <a:gd name="T27" fmla="*/ 20482091 h 460"/>
                  <a:gd name="T28" fmla="*/ 71078510 w 1891"/>
                  <a:gd name="T29" fmla="*/ 22801028 h 460"/>
                  <a:gd name="T30" fmla="*/ 94036408 w 1891"/>
                  <a:gd name="T31" fmla="*/ 24990756 h 460"/>
                  <a:gd name="T32" fmla="*/ 115827071 w 1891"/>
                  <a:gd name="T33" fmla="*/ 24990756 h 460"/>
                  <a:gd name="T34" fmla="*/ 138525303 w 1891"/>
                  <a:gd name="T35" fmla="*/ 23960317 h 460"/>
                  <a:gd name="T36" fmla="*/ 138525303 w 1891"/>
                  <a:gd name="T37" fmla="*/ 23960317 h 460"/>
                  <a:gd name="T38" fmla="*/ 155776319 w 1891"/>
                  <a:gd name="T39" fmla="*/ 22801028 h 460"/>
                  <a:gd name="T40" fmla="*/ 171859741 w 1891"/>
                  <a:gd name="T41" fmla="*/ 20482091 h 460"/>
                  <a:gd name="T42" fmla="*/ 205064526 w 1891"/>
                  <a:gd name="T43" fmla="*/ 14814136 h 460"/>
                  <a:gd name="T44" fmla="*/ 205064526 w 1891"/>
                  <a:gd name="T45" fmla="*/ 14814136 h 460"/>
                  <a:gd name="T46" fmla="*/ 224520360 w 1891"/>
                  <a:gd name="T47" fmla="*/ 24990756 h 460"/>
                  <a:gd name="T48" fmla="*/ 245143428 w 1891"/>
                  <a:gd name="T49" fmla="*/ 34136937 h 460"/>
                  <a:gd name="T50" fmla="*/ 245143428 w 1891"/>
                  <a:gd name="T51" fmla="*/ 34136937 h 460"/>
                  <a:gd name="T52" fmla="*/ 229060006 w 1891"/>
                  <a:gd name="T53" fmla="*/ 40964181 h 460"/>
                  <a:gd name="T54" fmla="*/ 213106237 w 1891"/>
                  <a:gd name="T55" fmla="*/ 46632495 h 460"/>
                  <a:gd name="T56" fmla="*/ 195855221 w 1891"/>
                  <a:gd name="T57" fmla="*/ 50110362 h 460"/>
                  <a:gd name="T58" fmla="*/ 178734217 w 1891"/>
                  <a:gd name="T59" fmla="*/ 53459739 h 460"/>
                  <a:gd name="T60" fmla="*/ 178734217 w 1891"/>
                  <a:gd name="T61" fmla="*/ 53459739 h 460"/>
                  <a:gd name="T62" fmla="*/ 151236673 w 1891"/>
                  <a:gd name="T63" fmla="*/ 57968405 h 460"/>
                  <a:gd name="T64" fmla="*/ 121533952 w 1891"/>
                  <a:gd name="T65" fmla="*/ 59127694 h 460"/>
                  <a:gd name="T66" fmla="*/ 92869173 w 1891"/>
                  <a:gd name="T67" fmla="*/ 59127694 h 460"/>
                  <a:gd name="T68" fmla="*/ 64204394 w 1891"/>
                  <a:gd name="T69" fmla="*/ 55778317 h 460"/>
                  <a:gd name="T70" fmla="*/ 64204394 w 1891"/>
                  <a:gd name="T71" fmla="*/ 55778317 h 460"/>
                  <a:gd name="T72" fmla="*/ 51622677 w 1891"/>
                  <a:gd name="T73" fmla="*/ 53459739 h 460"/>
                  <a:gd name="T74" fmla="*/ 39041319 w 1891"/>
                  <a:gd name="T75" fmla="*/ 50110362 h 460"/>
                  <a:gd name="T76" fmla="*/ 26330309 w 1891"/>
                  <a:gd name="T77" fmla="*/ 45472847 h 460"/>
                  <a:gd name="T78" fmla="*/ 14916187 w 1891"/>
                  <a:gd name="T79" fmla="*/ 40964181 h 460"/>
                  <a:gd name="T80" fmla="*/ 14916187 w 1891"/>
                  <a:gd name="T81" fmla="*/ 40964181 h 460"/>
                  <a:gd name="T82" fmla="*/ 6874476 w 1891"/>
                  <a:gd name="T83" fmla="*/ 35296227 h 460"/>
                  <a:gd name="T84" fmla="*/ 3502064 w 1891"/>
                  <a:gd name="T85" fmla="*/ 30787561 h 460"/>
                  <a:gd name="T86" fmla="*/ 1167235 w 1891"/>
                  <a:gd name="T87" fmla="*/ 26150045 h 460"/>
                  <a:gd name="T88" fmla="*/ 1167235 w 1891"/>
                  <a:gd name="T89" fmla="*/ 26150045 h 460"/>
                  <a:gd name="T90" fmla="*/ 0 w 1891"/>
                  <a:gd name="T91" fmla="*/ 22801028 h 460"/>
                  <a:gd name="T92" fmla="*/ 1167235 w 1891"/>
                  <a:gd name="T93" fmla="*/ 19322802 h 460"/>
                  <a:gd name="T94" fmla="*/ 3502064 w 1891"/>
                  <a:gd name="T95" fmla="*/ 15973425 h 460"/>
                  <a:gd name="T96" fmla="*/ 5706881 w 1891"/>
                  <a:gd name="T97" fmla="*/ 12495558 h 46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891" h="460">
                    <a:moveTo>
                      <a:pt x="44" y="97"/>
                    </a:moveTo>
                    <a:lnTo>
                      <a:pt x="44" y="97"/>
                    </a:lnTo>
                    <a:lnTo>
                      <a:pt x="97" y="71"/>
                    </a:lnTo>
                    <a:lnTo>
                      <a:pt x="150" y="44"/>
                    </a:lnTo>
                    <a:lnTo>
                      <a:pt x="265" y="0"/>
                    </a:lnTo>
                    <a:lnTo>
                      <a:pt x="221" y="44"/>
                    </a:lnTo>
                    <a:lnTo>
                      <a:pt x="212" y="71"/>
                    </a:lnTo>
                    <a:lnTo>
                      <a:pt x="212" y="97"/>
                    </a:lnTo>
                    <a:lnTo>
                      <a:pt x="248" y="124"/>
                    </a:lnTo>
                    <a:lnTo>
                      <a:pt x="283" y="141"/>
                    </a:lnTo>
                    <a:lnTo>
                      <a:pt x="371" y="159"/>
                    </a:lnTo>
                    <a:lnTo>
                      <a:pt x="548" y="177"/>
                    </a:lnTo>
                    <a:lnTo>
                      <a:pt x="725" y="194"/>
                    </a:lnTo>
                    <a:lnTo>
                      <a:pt x="893" y="194"/>
                    </a:lnTo>
                    <a:lnTo>
                      <a:pt x="1068" y="186"/>
                    </a:lnTo>
                    <a:lnTo>
                      <a:pt x="1201" y="177"/>
                    </a:lnTo>
                    <a:lnTo>
                      <a:pt x="1325" y="159"/>
                    </a:lnTo>
                    <a:lnTo>
                      <a:pt x="1581" y="115"/>
                    </a:lnTo>
                    <a:lnTo>
                      <a:pt x="1731" y="194"/>
                    </a:lnTo>
                    <a:lnTo>
                      <a:pt x="1890" y="265"/>
                    </a:lnTo>
                    <a:lnTo>
                      <a:pt x="1766" y="318"/>
                    </a:lnTo>
                    <a:lnTo>
                      <a:pt x="1643" y="362"/>
                    </a:lnTo>
                    <a:lnTo>
                      <a:pt x="1510" y="389"/>
                    </a:lnTo>
                    <a:lnTo>
                      <a:pt x="1378" y="415"/>
                    </a:lnTo>
                    <a:lnTo>
                      <a:pt x="1166" y="450"/>
                    </a:lnTo>
                    <a:lnTo>
                      <a:pt x="937" y="459"/>
                    </a:lnTo>
                    <a:lnTo>
                      <a:pt x="716" y="459"/>
                    </a:lnTo>
                    <a:lnTo>
                      <a:pt x="495" y="433"/>
                    </a:lnTo>
                    <a:lnTo>
                      <a:pt x="398" y="415"/>
                    </a:lnTo>
                    <a:lnTo>
                      <a:pt x="301" y="389"/>
                    </a:lnTo>
                    <a:lnTo>
                      <a:pt x="203" y="353"/>
                    </a:lnTo>
                    <a:lnTo>
                      <a:pt x="115" y="318"/>
                    </a:lnTo>
                    <a:lnTo>
                      <a:pt x="53" y="274"/>
                    </a:lnTo>
                    <a:lnTo>
                      <a:pt x="27" y="239"/>
                    </a:lnTo>
                    <a:lnTo>
                      <a:pt x="9" y="203"/>
                    </a:lnTo>
                    <a:lnTo>
                      <a:pt x="0" y="177"/>
                    </a:lnTo>
                    <a:lnTo>
                      <a:pt x="9" y="150"/>
                    </a:lnTo>
                    <a:lnTo>
                      <a:pt x="27" y="124"/>
                    </a:lnTo>
                    <a:lnTo>
                      <a:pt x="44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9" name="Freeform 7"/>
              <p:cNvSpPr>
                <a:spLocks noChangeArrowheads="1"/>
              </p:cNvSpPr>
              <p:nvPr/>
            </p:nvSpPr>
            <p:spPr bwMode="gray">
              <a:xfrm>
                <a:off x="4730750" y="3143250"/>
                <a:ext cx="1400175" cy="212725"/>
              </a:xfrm>
              <a:custGeom>
                <a:avLst/>
                <a:gdLst>
                  <a:gd name="T0" fmla="*/ 45781185 w 3888"/>
                  <a:gd name="T1" fmla="*/ 10294742 h 593"/>
                  <a:gd name="T2" fmla="*/ 69903953 w 3888"/>
                  <a:gd name="T3" fmla="*/ 3474628 h 593"/>
                  <a:gd name="T4" fmla="*/ 95063888 w 3888"/>
                  <a:gd name="T5" fmla="*/ 0 h 593"/>
                  <a:gd name="T6" fmla="*/ 105439516 w 3888"/>
                  <a:gd name="T7" fmla="*/ 0 h 593"/>
                  <a:gd name="T8" fmla="*/ 115685138 w 3888"/>
                  <a:gd name="T9" fmla="*/ 3474628 h 593"/>
                  <a:gd name="T10" fmla="*/ 99732938 w 3888"/>
                  <a:gd name="T11" fmla="*/ 5662144 h 593"/>
                  <a:gd name="T12" fmla="*/ 69903953 w 3888"/>
                  <a:gd name="T13" fmla="*/ 13640587 h 593"/>
                  <a:gd name="T14" fmla="*/ 56156453 w 3888"/>
                  <a:gd name="T15" fmla="*/ 19302731 h 593"/>
                  <a:gd name="T16" fmla="*/ 46948358 w 3888"/>
                  <a:gd name="T17" fmla="*/ 26123204 h 593"/>
                  <a:gd name="T18" fmla="*/ 45781185 w 3888"/>
                  <a:gd name="T19" fmla="*/ 28439503 h 593"/>
                  <a:gd name="T20" fmla="*/ 49282703 w 3888"/>
                  <a:gd name="T21" fmla="*/ 35259617 h 593"/>
                  <a:gd name="T22" fmla="*/ 56156453 w 3888"/>
                  <a:gd name="T23" fmla="*/ 37575916 h 593"/>
                  <a:gd name="T24" fmla="*/ 95063888 w 3888"/>
                  <a:gd name="T25" fmla="*/ 47742234 h 593"/>
                  <a:gd name="T26" fmla="*/ 136306028 w 3888"/>
                  <a:gd name="T27" fmla="*/ 53404378 h 593"/>
                  <a:gd name="T28" fmla="*/ 166135013 w 3888"/>
                  <a:gd name="T29" fmla="*/ 55720677 h 593"/>
                  <a:gd name="T30" fmla="*/ 226830871 w 3888"/>
                  <a:gd name="T31" fmla="*/ 56878647 h 593"/>
                  <a:gd name="T32" fmla="*/ 316188181 w 3888"/>
                  <a:gd name="T33" fmla="*/ 55720677 h 593"/>
                  <a:gd name="T34" fmla="*/ 376884039 w 3888"/>
                  <a:gd name="T35" fmla="*/ 51216503 h 593"/>
                  <a:gd name="T36" fmla="*/ 444453286 w 3888"/>
                  <a:gd name="T37" fmla="*/ 40921761 h 593"/>
                  <a:gd name="T38" fmla="*/ 467408882 w 3888"/>
                  <a:gd name="T39" fmla="*/ 36417946 h 593"/>
                  <a:gd name="T40" fmla="*/ 488029772 w 3888"/>
                  <a:gd name="T41" fmla="*/ 27281174 h 593"/>
                  <a:gd name="T42" fmla="*/ 492569177 w 3888"/>
                  <a:gd name="T43" fmla="*/ 21619030 h 593"/>
                  <a:gd name="T44" fmla="*/ 494903522 w 3888"/>
                  <a:gd name="T45" fmla="*/ 13640587 h 593"/>
                  <a:gd name="T46" fmla="*/ 490364117 w 3888"/>
                  <a:gd name="T47" fmla="*/ 5662144 h 593"/>
                  <a:gd name="T48" fmla="*/ 494903522 w 3888"/>
                  <a:gd name="T49" fmla="*/ 9136772 h 593"/>
                  <a:gd name="T50" fmla="*/ 502944445 w 3888"/>
                  <a:gd name="T51" fmla="*/ 15956886 h 593"/>
                  <a:gd name="T52" fmla="*/ 504111617 w 3888"/>
                  <a:gd name="T53" fmla="*/ 21619030 h 593"/>
                  <a:gd name="T54" fmla="*/ 500609739 w 3888"/>
                  <a:gd name="T55" fmla="*/ 27281174 h 593"/>
                  <a:gd name="T56" fmla="*/ 491531650 w 3888"/>
                  <a:gd name="T57" fmla="*/ 35259617 h 593"/>
                  <a:gd name="T58" fmla="*/ 485695427 w 3888"/>
                  <a:gd name="T59" fmla="*/ 38734245 h 593"/>
                  <a:gd name="T60" fmla="*/ 450289510 w 3888"/>
                  <a:gd name="T61" fmla="*/ 52246049 h 593"/>
                  <a:gd name="T62" fmla="*/ 413586774 w 3888"/>
                  <a:gd name="T63" fmla="*/ 61382821 h 593"/>
                  <a:gd name="T64" fmla="*/ 386092134 w 3888"/>
                  <a:gd name="T65" fmla="*/ 65886636 h 593"/>
                  <a:gd name="T66" fmla="*/ 332140381 w 3888"/>
                  <a:gd name="T67" fmla="*/ 72707109 h 593"/>
                  <a:gd name="T68" fmla="*/ 277151100 w 3888"/>
                  <a:gd name="T69" fmla="*/ 76181378 h 593"/>
                  <a:gd name="T70" fmla="*/ 194796826 w 3888"/>
                  <a:gd name="T71" fmla="*/ 76181378 h 593"/>
                  <a:gd name="T72" fmla="*/ 153555046 w 3888"/>
                  <a:gd name="T73" fmla="*/ 73865079 h 593"/>
                  <a:gd name="T74" fmla="*/ 71071126 w 3888"/>
                  <a:gd name="T75" fmla="*/ 65886636 h 593"/>
                  <a:gd name="T76" fmla="*/ 29699340 w 3888"/>
                  <a:gd name="T77" fmla="*/ 59066522 h 593"/>
                  <a:gd name="T78" fmla="*/ 8040923 w 3888"/>
                  <a:gd name="T79" fmla="*/ 52246049 h 593"/>
                  <a:gd name="T80" fmla="*/ 2204699 w 3888"/>
                  <a:gd name="T81" fmla="*/ 47742234 h 593"/>
                  <a:gd name="T82" fmla="*/ 0 w 3888"/>
                  <a:gd name="T83" fmla="*/ 43238060 h 593"/>
                  <a:gd name="T84" fmla="*/ 2204699 w 3888"/>
                  <a:gd name="T85" fmla="*/ 35259617 h 593"/>
                  <a:gd name="T86" fmla="*/ 5706577 w 3888"/>
                  <a:gd name="T87" fmla="*/ 30755802 h 593"/>
                  <a:gd name="T88" fmla="*/ 23993122 w 3888"/>
                  <a:gd name="T89" fmla="*/ 19302731 h 593"/>
                  <a:gd name="T90" fmla="*/ 45781185 w 3888"/>
                  <a:gd name="T91" fmla="*/ 10294742 h 593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3888" h="593">
                    <a:moveTo>
                      <a:pt x="353" y="80"/>
                    </a:moveTo>
                    <a:lnTo>
                      <a:pt x="353" y="80"/>
                    </a:lnTo>
                    <a:lnTo>
                      <a:pt x="442" y="53"/>
                    </a:lnTo>
                    <a:lnTo>
                      <a:pt x="539" y="27"/>
                    </a:lnTo>
                    <a:lnTo>
                      <a:pt x="636" y="9"/>
                    </a:lnTo>
                    <a:lnTo>
                      <a:pt x="733" y="0"/>
                    </a:lnTo>
                    <a:lnTo>
                      <a:pt x="813" y="0"/>
                    </a:lnTo>
                    <a:lnTo>
                      <a:pt x="857" y="9"/>
                    </a:lnTo>
                    <a:lnTo>
                      <a:pt x="892" y="27"/>
                    </a:lnTo>
                    <a:lnTo>
                      <a:pt x="769" y="44"/>
                    </a:lnTo>
                    <a:lnTo>
                      <a:pt x="654" y="62"/>
                    </a:lnTo>
                    <a:lnTo>
                      <a:pt x="539" y="106"/>
                    </a:lnTo>
                    <a:lnTo>
                      <a:pt x="433" y="150"/>
                    </a:lnTo>
                    <a:lnTo>
                      <a:pt x="389" y="177"/>
                    </a:lnTo>
                    <a:lnTo>
                      <a:pt x="362" y="203"/>
                    </a:lnTo>
                    <a:lnTo>
                      <a:pt x="353" y="221"/>
                    </a:lnTo>
                    <a:lnTo>
                      <a:pt x="362" y="256"/>
                    </a:lnTo>
                    <a:lnTo>
                      <a:pt x="380" y="274"/>
                    </a:lnTo>
                    <a:lnTo>
                      <a:pt x="433" y="292"/>
                    </a:lnTo>
                    <a:lnTo>
                      <a:pt x="583" y="345"/>
                    </a:lnTo>
                    <a:lnTo>
                      <a:pt x="733" y="371"/>
                    </a:lnTo>
                    <a:lnTo>
                      <a:pt x="892" y="398"/>
                    </a:lnTo>
                    <a:lnTo>
                      <a:pt x="1051" y="415"/>
                    </a:lnTo>
                    <a:lnTo>
                      <a:pt x="1281" y="433"/>
                    </a:lnTo>
                    <a:lnTo>
                      <a:pt x="1511" y="442"/>
                    </a:lnTo>
                    <a:lnTo>
                      <a:pt x="1749" y="442"/>
                    </a:lnTo>
                    <a:lnTo>
                      <a:pt x="1979" y="442"/>
                    </a:lnTo>
                    <a:lnTo>
                      <a:pt x="2438" y="433"/>
                    </a:lnTo>
                    <a:lnTo>
                      <a:pt x="2906" y="398"/>
                    </a:lnTo>
                    <a:lnTo>
                      <a:pt x="3259" y="354"/>
                    </a:lnTo>
                    <a:lnTo>
                      <a:pt x="3427" y="318"/>
                    </a:lnTo>
                    <a:lnTo>
                      <a:pt x="3604" y="283"/>
                    </a:lnTo>
                    <a:lnTo>
                      <a:pt x="3710" y="239"/>
                    </a:lnTo>
                    <a:lnTo>
                      <a:pt x="3763" y="212"/>
                    </a:lnTo>
                    <a:lnTo>
                      <a:pt x="3798" y="168"/>
                    </a:lnTo>
                    <a:lnTo>
                      <a:pt x="3816" y="133"/>
                    </a:lnTo>
                    <a:lnTo>
                      <a:pt x="3816" y="106"/>
                    </a:lnTo>
                    <a:lnTo>
                      <a:pt x="3798" y="71"/>
                    </a:lnTo>
                    <a:lnTo>
                      <a:pt x="3781" y="44"/>
                    </a:lnTo>
                    <a:lnTo>
                      <a:pt x="3816" y="71"/>
                    </a:lnTo>
                    <a:lnTo>
                      <a:pt x="3852" y="97"/>
                    </a:lnTo>
                    <a:lnTo>
                      <a:pt x="3878" y="124"/>
                    </a:lnTo>
                    <a:lnTo>
                      <a:pt x="3887" y="150"/>
                    </a:lnTo>
                    <a:lnTo>
                      <a:pt x="3887" y="168"/>
                    </a:lnTo>
                    <a:lnTo>
                      <a:pt x="3860" y="212"/>
                    </a:lnTo>
                    <a:lnTo>
                      <a:pt x="3825" y="248"/>
                    </a:lnTo>
                    <a:lnTo>
                      <a:pt x="3790" y="274"/>
                    </a:lnTo>
                    <a:lnTo>
                      <a:pt x="3745" y="301"/>
                    </a:lnTo>
                    <a:lnTo>
                      <a:pt x="3613" y="362"/>
                    </a:lnTo>
                    <a:lnTo>
                      <a:pt x="3472" y="406"/>
                    </a:lnTo>
                    <a:lnTo>
                      <a:pt x="3330" y="442"/>
                    </a:lnTo>
                    <a:lnTo>
                      <a:pt x="3189" y="477"/>
                    </a:lnTo>
                    <a:lnTo>
                      <a:pt x="2977" y="512"/>
                    </a:lnTo>
                    <a:lnTo>
                      <a:pt x="2773" y="539"/>
                    </a:lnTo>
                    <a:lnTo>
                      <a:pt x="2561" y="565"/>
                    </a:lnTo>
                    <a:lnTo>
                      <a:pt x="2349" y="583"/>
                    </a:lnTo>
                    <a:lnTo>
                      <a:pt x="2137" y="592"/>
                    </a:lnTo>
                    <a:lnTo>
                      <a:pt x="1926" y="592"/>
                    </a:lnTo>
                    <a:lnTo>
                      <a:pt x="1502" y="592"/>
                    </a:lnTo>
                    <a:lnTo>
                      <a:pt x="1184" y="574"/>
                    </a:lnTo>
                    <a:lnTo>
                      <a:pt x="866" y="548"/>
                    </a:lnTo>
                    <a:lnTo>
                      <a:pt x="548" y="512"/>
                    </a:lnTo>
                    <a:lnTo>
                      <a:pt x="229" y="459"/>
                    </a:lnTo>
                    <a:lnTo>
                      <a:pt x="115" y="433"/>
                    </a:lnTo>
                    <a:lnTo>
                      <a:pt x="62" y="406"/>
                    </a:lnTo>
                    <a:lnTo>
                      <a:pt x="17" y="371"/>
                    </a:lnTo>
                    <a:lnTo>
                      <a:pt x="9" y="354"/>
                    </a:lnTo>
                    <a:lnTo>
                      <a:pt x="0" y="336"/>
                    </a:lnTo>
                    <a:lnTo>
                      <a:pt x="0" y="301"/>
                    </a:lnTo>
                    <a:lnTo>
                      <a:pt x="17" y="274"/>
                    </a:lnTo>
                    <a:lnTo>
                      <a:pt x="44" y="239"/>
                    </a:lnTo>
                    <a:lnTo>
                      <a:pt x="115" y="186"/>
                    </a:lnTo>
                    <a:lnTo>
                      <a:pt x="185" y="150"/>
                    </a:lnTo>
                    <a:lnTo>
                      <a:pt x="265" y="115"/>
                    </a:lnTo>
                    <a:lnTo>
                      <a:pt x="353" y="80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20" name="Freeform 8"/>
              <p:cNvSpPr>
                <a:spLocks noChangeArrowheads="1"/>
              </p:cNvSpPr>
              <p:nvPr/>
            </p:nvSpPr>
            <p:spPr bwMode="gray">
              <a:xfrm>
                <a:off x="5002213" y="3263900"/>
                <a:ext cx="1217612" cy="190500"/>
              </a:xfrm>
              <a:custGeom>
                <a:avLst/>
                <a:gdLst>
                  <a:gd name="T0" fmla="*/ 387622319 w 3384"/>
                  <a:gd name="T1" fmla="*/ 27285627 h 531"/>
                  <a:gd name="T2" fmla="*/ 387622319 w 3384"/>
                  <a:gd name="T3" fmla="*/ 27285627 h 531"/>
                  <a:gd name="T4" fmla="*/ 401475534 w 3384"/>
                  <a:gd name="T5" fmla="*/ 22652280 h 531"/>
                  <a:gd name="T6" fmla="*/ 415198856 w 3384"/>
                  <a:gd name="T7" fmla="*/ 16989299 h 531"/>
                  <a:gd name="T8" fmla="*/ 426592019 w 3384"/>
                  <a:gd name="T9" fmla="*/ 10167893 h 531"/>
                  <a:gd name="T10" fmla="*/ 432288241 w 3384"/>
                  <a:gd name="T11" fmla="*/ 5662980 h 531"/>
                  <a:gd name="T12" fmla="*/ 437984823 w 3384"/>
                  <a:gd name="T13" fmla="*/ 0 h 531"/>
                  <a:gd name="T14" fmla="*/ 437984823 w 3384"/>
                  <a:gd name="T15" fmla="*/ 0 h 531"/>
                  <a:gd name="T16" fmla="*/ 436819744 w 3384"/>
                  <a:gd name="T17" fmla="*/ 5662980 h 531"/>
                  <a:gd name="T18" fmla="*/ 434618759 w 3384"/>
                  <a:gd name="T19" fmla="*/ 11326319 h 531"/>
                  <a:gd name="T20" fmla="*/ 431123162 w 3384"/>
                  <a:gd name="T21" fmla="*/ 15830873 h 531"/>
                  <a:gd name="T22" fmla="*/ 427757098 w 3384"/>
                  <a:gd name="T23" fmla="*/ 20464220 h 531"/>
                  <a:gd name="T24" fmla="*/ 418564919 w 3384"/>
                  <a:gd name="T25" fmla="*/ 27285627 h 531"/>
                  <a:gd name="T26" fmla="*/ 409372740 w 3384"/>
                  <a:gd name="T27" fmla="*/ 32948966 h 531"/>
                  <a:gd name="T28" fmla="*/ 409372740 w 3384"/>
                  <a:gd name="T29" fmla="*/ 32948966 h 531"/>
                  <a:gd name="T30" fmla="*/ 389952837 w 3384"/>
                  <a:gd name="T31" fmla="*/ 42087226 h 531"/>
                  <a:gd name="T32" fmla="*/ 370532933 w 3384"/>
                  <a:gd name="T33" fmla="*/ 47750206 h 531"/>
                  <a:gd name="T34" fmla="*/ 348782511 w 3384"/>
                  <a:gd name="T35" fmla="*/ 53413186 h 531"/>
                  <a:gd name="T36" fmla="*/ 328197528 w 3384"/>
                  <a:gd name="T37" fmla="*/ 56759672 h 531"/>
                  <a:gd name="T38" fmla="*/ 328197528 w 3384"/>
                  <a:gd name="T39" fmla="*/ 56759672 h 531"/>
                  <a:gd name="T40" fmla="*/ 283531605 w 3384"/>
                  <a:gd name="T41" fmla="*/ 62422653 h 531"/>
                  <a:gd name="T42" fmla="*/ 238994855 w 3384"/>
                  <a:gd name="T43" fmla="*/ 65897932 h 531"/>
                  <a:gd name="T44" fmla="*/ 194328932 w 3384"/>
                  <a:gd name="T45" fmla="*/ 68214427 h 531"/>
                  <a:gd name="T46" fmla="*/ 149792542 w 3384"/>
                  <a:gd name="T47" fmla="*/ 67056000 h 531"/>
                  <a:gd name="T48" fmla="*/ 149792542 w 3384"/>
                  <a:gd name="T49" fmla="*/ 67056000 h 531"/>
                  <a:gd name="T50" fmla="*/ 118979475 w 3384"/>
                  <a:gd name="T51" fmla="*/ 65897932 h 531"/>
                  <a:gd name="T52" fmla="*/ 88037234 w 3384"/>
                  <a:gd name="T53" fmla="*/ 64739506 h 531"/>
                  <a:gd name="T54" fmla="*/ 58389245 w 3384"/>
                  <a:gd name="T55" fmla="*/ 61393020 h 531"/>
                  <a:gd name="T56" fmla="*/ 27447004 w 3384"/>
                  <a:gd name="T57" fmla="*/ 56759672 h 531"/>
                  <a:gd name="T58" fmla="*/ 27447004 w 3384"/>
                  <a:gd name="T59" fmla="*/ 56759672 h 531"/>
                  <a:gd name="T60" fmla="*/ 13723322 w 3384"/>
                  <a:gd name="T61" fmla="*/ 52254760 h 531"/>
                  <a:gd name="T62" fmla="*/ 5696582 w 3384"/>
                  <a:gd name="T63" fmla="*/ 49938266 h 531"/>
                  <a:gd name="T64" fmla="*/ 0 w 3384"/>
                  <a:gd name="T65" fmla="*/ 46591780 h 531"/>
                  <a:gd name="T66" fmla="*/ 0 w 3384"/>
                  <a:gd name="T67" fmla="*/ 46591780 h 531"/>
                  <a:gd name="T68" fmla="*/ 26281565 w 3384"/>
                  <a:gd name="T69" fmla="*/ 49938266 h 531"/>
                  <a:gd name="T70" fmla="*/ 53728569 w 3384"/>
                  <a:gd name="T71" fmla="*/ 53413186 h 531"/>
                  <a:gd name="T72" fmla="*/ 81175573 w 3384"/>
                  <a:gd name="T73" fmla="*/ 54571613 h 531"/>
                  <a:gd name="T74" fmla="*/ 107457138 w 3384"/>
                  <a:gd name="T75" fmla="*/ 55601246 h 531"/>
                  <a:gd name="T76" fmla="*/ 107457138 w 3384"/>
                  <a:gd name="T77" fmla="*/ 55601246 h 531"/>
                  <a:gd name="T78" fmla="*/ 152123060 w 3384"/>
                  <a:gd name="T79" fmla="*/ 56759672 h 531"/>
                  <a:gd name="T80" fmla="*/ 196659450 w 3384"/>
                  <a:gd name="T81" fmla="*/ 55601246 h 531"/>
                  <a:gd name="T82" fmla="*/ 241195840 w 3384"/>
                  <a:gd name="T83" fmla="*/ 52254760 h 531"/>
                  <a:gd name="T84" fmla="*/ 285861763 w 3384"/>
                  <a:gd name="T85" fmla="*/ 47750206 h 531"/>
                  <a:gd name="T86" fmla="*/ 285861763 w 3384"/>
                  <a:gd name="T87" fmla="*/ 47750206 h 531"/>
                  <a:gd name="T88" fmla="*/ 312143688 w 3384"/>
                  <a:gd name="T89" fmla="*/ 44274927 h 531"/>
                  <a:gd name="T90" fmla="*/ 337389347 w 3384"/>
                  <a:gd name="T91" fmla="*/ 39770373 h 531"/>
                  <a:gd name="T92" fmla="*/ 362505833 w 3384"/>
                  <a:gd name="T93" fmla="*/ 34107393 h 531"/>
                  <a:gd name="T94" fmla="*/ 387622319 w 3384"/>
                  <a:gd name="T95" fmla="*/ 27285627 h 531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384" h="531">
                    <a:moveTo>
                      <a:pt x="2994" y="212"/>
                    </a:moveTo>
                    <a:lnTo>
                      <a:pt x="2994" y="212"/>
                    </a:lnTo>
                    <a:lnTo>
                      <a:pt x="3101" y="176"/>
                    </a:lnTo>
                    <a:lnTo>
                      <a:pt x="3207" y="132"/>
                    </a:lnTo>
                    <a:lnTo>
                      <a:pt x="3295" y="79"/>
                    </a:lnTo>
                    <a:lnTo>
                      <a:pt x="3339" y="44"/>
                    </a:lnTo>
                    <a:lnTo>
                      <a:pt x="3383" y="0"/>
                    </a:lnTo>
                    <a:lnTo>
                      <a:pt x="3374" y="44"/>
                    </a:lnTo>
                    <a:lnTo>
                      <a:pt x="3357" y="88"/>
                    </a:lnTo>
                    <a:lnTo>
                      <a:pt x="3330" y="123"/>
                    </a:lnTo>
                    <a:lnTo>
                      <a:pt x="3304" y="159"/>
                    </a:lnTo>
                    <a:lnTo>
                      <a:pt x="3233" y="212"/>
                    </a:lnTo>
                    <a:lnTo>
                      <a:pt x="3162" y="256"/>
                    </a:lnTo>
                    <a:lnTo>
                      <a:pt x="3012" y="327"/>
                    </a:lnTo>
                    <a:lnTo>
                      <a:pt x="2862" y="371"/>
                    </a:lnTo>
                    <a:lnTo>
                      <a:pt x="2694" y="415"/>
                    </a:lnTo>
                    <a:lnTo>
                      <a:pt x="2535" y="441"/>
                    </a:lnTo>
                    <a:lnTo>
                      <a:pt x="2190" y="485"/>
                    </a:lnTo>
                    <a:lnTo>
                      <a:pt x="1846" y="512"/>
                    </a:lnTo>
                    <a:lnTo>
                      <a:pt x="1501" y="530"/>
                    </a:lnTo>
                    <a:lnTo>
                      <a:pt x="1157" y="521"/>
                    </a:lnTo>
                    <a:lnTo>
                      <a:pt x="919" y="512"/>
                    </a:lnTo>
                    <a:lnTo>
                      <a:pt x="680" y="503"/>
                    </a:lnTo>
                    <a:lnTo>
                      <a:pt x="451" y="477"/>
                    </a:lnTo>
                    <a:lnTo>
                      <a:pt x="212" y="441"/>
                    </a:lnTo>
                    <a:lnTo>
                      <a:pt x="106" y="406"/>
                    </a:lnTo>
                    <a:lnTo>
                      <a:pt x="44" y="388"/>
                    </a:lnTo>
                    <a:lnTo>
                      <a:pt x="0" y="362"/>
                    </a:lnTo>
                    <a:lnTo>
                      <a:pt x="203" y="388"/>
                    </a:lnTo>
                    <a:lnTo>
                      <a:pt x="415" y="415"/>
                    </a:lnTo>
                    <a:lnTo>
                      <a:pt x="627" y="424"/>
                    </a:lnTo>
                    <a:lnTo>
                      <a:pt x="830" y="432"/>
                    </a:lnTo>
                    <a:lnTo>
                      <a:pt x="1175" y="441"/>
                    </a:lnTo>
                    <a:lnTo>
                      <a:pt x="1519" y="432"/>
                    </a:lnTo>
                    <a:lnTo>
                      <a:pt x="1863" y="406"/>
                    </a:lnTo>
                    <a:lnTo>
                      <a:pt x="2208" y="371"/>
                    </a:lnTo>
                    <a:lnTo>
                      <a:pt x="2411" y="344"/>
                    </a:lnTo>
                    <a:lnTo>
                      <a:pt x="2606" y="309"/>
                    </a:lnTo>
                    <a:lnTo>
                      <a:pt x="2800" y="265"/>
                    </a:lnTo>
                    <a:lnTo>
                      <a:pt x="2994" y="212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21" name="Freeform 9"/>
              <p:cNvSpPr>
                <a:spLocks noChangeArrowheads="1"/>
              </p:cNvSpPr>
              <p:nvPr/>
            </p:nvSpPr>
            <p:spPr bwMode="gray">
              <a:xfrm>
                <a:off x="4686300" y="3584575"/>
                <a:ext cx="201613" cy="792163"/>
              </a:xfrm>
              <a:custGeom>
                <a:avLst/>
                <a:gdLst>
                  <a:gd name="T0" fmla="*/ 35770048 w 558"/>
                  <a:gd name="T1" fmla="*/ 174153019 h 2199"/>
                  <a:gd name="T2" fmla="*/ 35770048 w 558"/>
                  <a:gd name="T3" fmla="*/ 174153019 h 2199"/>
                  <a:gd name="T4" fmla="*/ 36945040 w 558"/>
                  <a:gd name="T5" fmla="*/ 0 h 2199"/>
                  <a:gd name="T6" fmla="*/ 36945040 w 558"/>
                  <a:gd name="T7" fmla="*/ 0 h 2199"/>
                  <a:gd name="T8" fmla="*/ 72715089 w 558"/>
                  <a:gd name="T9" fmla="*/ 0 h 2199"/>
                  <a:gd name="T10" fmla="*/ 72715089 w 558"/>
                  <a:gd name="T11" fmla="*/ 0 h 2199"/>
                  <a:gd name="T12" fmla="*/ 72715089 w 558"/>
                  <a:gd name="T13" fmla="*/ 194786722 h 2199"/>
                  <a:gd name="T14" fmla="*/ 72715089 w 558"/>
                  <a:gd name="T15" fmla="*/ 194786722 h 2199"/>
                  <a:gd name="T16" fmla="*/ 72715089 w 558"/>
                  <a:gd name="T17" fmla="*/ 208412718 h 2199"/>
                  <a:gd name="T18" fmla="*/ 71540097 w 558"/>
                  <a:gd name="T19" fmla="*/ 222168400 h 2199"/>
                  <a:gd name="T20" fmla="*/ 68015121 w 558"/>
                  <a:gd name="T21" fmla="*/ 235924081 h 2199"/>
                  <a:gd name="T22" fmla="*/ 65795933 w 558"/>
                  <a:gd name="T23" fmla="*/ 242802102 h 2199"/>
                  <a:gd name="T24" fmla="*/ 63445949 w 558"/>
                  <a:gd name="T25" fmla="*/ 248511872 h 2199"/>
                  <a:gd name="T26" fmla="*/ 63445949 w 558"/>
                  <a:gd name="T27" fmla="*/ 248511872 h 2199"/>
                  <a:gd name="T28" fmla="*/ 58876777 w 558"/>
                  <a:gd name="T29" fmla="*/ 255389893 h 2199"/>
                  <a:gd name="T30" fmla="*/ 54177171 w 558"/>
                  <a:gd name="T31" fmla="*/ 261229708 h 2199"/>
                  <a:gd name="T32" fmla="*/ 49607999 w 558"/>
                  <a:gd name="T33" fmla="*/ 265771587 h 2199"/>
                  <a:gd name="T34" fmla="*/ 43863835 w 558"/>
                  <a:gd name="T35" fmla="*/ 270313466 h 2199"/>
                  <a:gd name="T36" fmla="*/ 31200876 w 558"/>
                  <a:gd name="T37" fmla="*/ 279527269 h 2199"/>
                  <a:gd name="T38" fmla="*/ 17362926 w 558"/>
                  <a:gd name="T39" fmla="*/ 285237399 h 2199"/>
                  <a:gd name="T40" fmla="*/ 17362926 w 558"/>
                  <a:gd name="T41" fmla="*/ 285237399 h 2199"/>
                  <a:gd name="T42" fmla="*/ 0 w 558"/>
                  <a:gd name="T43" fmla="*/ 265771587 h 2199"/>
                  <a:gd name="T44" fmla="*/ 0 w 558"/>
                  <a:gd name="T45" fmla="*/ 265771587 h 2199"/>
                  <a:gd name="T46" fmla="*/ 0 w 558"/>
                  <a:gd name="T47" fmla="*/ 265771587 h 2199"/>
                  <a:gd name="T48" fmla="*/ 11488328 w 558"/>
                  <a:gd name="T49" fmla="*/ 258893566 h 2199"/>
                  <a:gd name="T50" fmla="*/ 20757106 w 558"/>
                  <a:gd name="T51" fmla="*/ 249680123 h 2199"/>
                  <a:gd name="T52" fmla="*/ 25326278 w 558"/>
                  <a:gd name="T53" fmla="*/ 245137884 h 2199"/>
                  <a:gd name="T54" fmla="*/ 28850893 w 558"/>
                  <a:gd name="T55" fmla="*/ 239428115 h 2199"/>
                  <a:gd name="T56" fmla="*/ 32245073 w 558"/>
                  <a:gd name="T57" fmla="*/ 233717985 h 2199"/>
                  <a:gd name="T58" fmla="*/ 33420065 w 558"/>
                  <a:gd name="T59" fmla="*/ 226840324 h 2199"/>
                  <a:gd name="T60" fmla="*/ 33420065 w 558"/>
                  <a:gd name="T61" fmla="*/ 226840324 h 2199"/>
                  <a:gd name="T62" fmla="*/ 35770048 w 558"/>
                  <a:gd name="T63" fmla="*/ 214252533 h 2199"/>
                  <a:gd name="T64" fmla="*/ 35770048 w 558"/>
                  <a:gd name="T65" fmla="*/ 200496491 h 2199"/>
                  <a:gd name="T66" fmla="*/ 35770048 w 558"/>
                  <a:gd name="T67" fmla="*/ 174153019 h 219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558" h="2199">
                    <a:moveTo>
                      <a:pt x="274" y="1342"/>
                    </a:moveTo>
                    <a:lnTo>
                      <a:pt x="274" y="1342"/>
                    </a:lnTo>
                    <a:lnTo>
                      <a:pt x="283" y="0"/>
                    </a:lnTo>
                    <a:lnTo>
                      <a:pt x="557" y="0"/>
                    </a:lnTo>
                    <a:lnTo>
                      <a:pt x="557" y="1501"/>
                    </a:lnTo>
                    <a:lnTo>
                      <a:pt x="557" y="1606"/>
                    </a:lnTo>
                    <a:lnTo>
                      <a:pt x="548" y="1712"/>
                    </a:lnTo>
                    <a:lnTo>
                      <a:pt x="521" y="1818"/>
                    </a:lnTo>
                    <a:lnTo>
                      <a:pt x="504" y="1871"/>
                    </a:lnTo>
                    <a:lnTo>
                      <a:pt x="486" y="1915"/>
                    </a:lnTo>
                    <a:lnTo>
                      <a:pt x="451" y="1968"/>
                    </a:lnTo>
                    <a:lnTo>
                      <a:pt x="415" y="2013"/>
                    </a:lnTo>
                    <a:lnTo>
                      <a:pt x="380" y="2048"/>
                    </a:lnTo>
                    <a:lnTo>
                      <a:pt x="336" y="2083"/>
                    </a:lnTo>
                    <a:lnTo>
                      <a:pt x="239" y="2154"/>
                    </a:lnTo>
                    <a:lnTo>
                      <a:pt x="133" y="2198"/>
                    </a:lnTo>
                    <a:lnTo>
                      <a:pt x="0" y="2048"/>
                    </a:lnTo>
                    <a:lnTo>
                      <a:pt x="88" y="1995"/>
                    </a:lnTo>
                    <a:lnTo>
                      <a:pt x="159" y="1924"/>
                    </a:lnTo>
                    <a:lnTo>
                      <a:pt x="194" y="1889"/>
                    </a:lnTo>
                    <a:lnTo>
                      <a:pt x="221" y="1845"/>
                    </a:lnTo>
                    <a:lnTo>
                      <a:pt x="247" y="1801"/>
                    </a:lnTo>
                    <a:lnTo>
                      <a:pt x="256" y="1748"/>
                    </a:lnTo>
                    <a:lnTo>
                      <a:pt x="274" y="1651"/>
                    </a:lnTo>
                    <a:lnTo>
                      <a:pt x="274" y="1545"/>
                    </a:lnTo>
                    <a:lnTo>
                      <a:pt x="274" y="1342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22" name="Freeform 10"/>
              <p:cNvSpPr>
                <a:spLocks noChangeArrowheads="1"/>
              </p:cNvSpPr>
              <p:nvPr/>
            </p:nvSpPr>
            <p:spPr bwMode="gray">
              <a:xfrm>
                <a:off x="4956175" y="3740150"/>
                <a:ext cx="363538" cy="481013"/>
              </a:xfrm>
              <a:custGeom>
                <a:avLst/>
                <a:gdLst>
                  <a:gd name="T0" fmla="*/ 8048277 w 1009"/>
                  <a:gd name="T1" fmla="*/ 13781708 h 1334"/>
                  <a:gd name="T2" fmla="*/ 45953869 w 1009"/>
                  <a:gd name="T3" fmla="*/ 2340161 h 1334"/>
                  <a:gd name="T4" fmla="*/ 74642386 w 1009"/>
                  <a:gd name="T5" fmla="*/ 0 h 1334"/>
                  <a:gd name="T6" fmla="*/ 84897472 w 1009"/>
                  <a:gd name="T7" fmla="*/ 1170080 h 1334"/>
                  <a:gd name="T8" fmla="*/ 104369274 w 1009"/>
                  <a:gd name="T9" fmla="*/ 5720593 h 1334"/>
                  <a:gd name="T10" fmla="*/ 116961236 w 1009"/>
                  <a:gd name="T11" fmla="*/ 13781708 h 1334"/>
                  <a:gd name="T12" fmla="*/ 120466189 w 1009"/>
                  <a:gd name="T13" fmla="*/ 18332581 h 1334"/>
                  <a:gd name="T14" fmla="*/ 128514466 w 1009"/>
                  <a:gd name="T15" fmla="*/ 33284369 h 1334"/>
                  <a:gd name="T16" fmla="*/ 130851342 w 1009"/>
                  <a:gd name="T17" fmla="*/ 50576678 h 1334"/>
                  <a:gd name="T18" fmla="*/ 130851342 w 1009"/>
                  <a:gd name="T19" fmla="*/ 169932806 h 1334"/>
                  <a:gd name="T20" fmla="*/ 104369274 w 1009"/>
                  <a:gd name="T21" fmla="*/ 169932806 h 1334"/>
                  <a:gd name="T22" fmla="*/ 100994387 w 1009"/>
                  <a:gd name="T23" fmla="*/ 151600586 h 1334"/>
                  <a:gd name="T24" fmla="*/ 94114187 w 1009"/>
                  <a:gd name="T25" fmla="*/ 157321179 h 1334"/>
                  <a:gd name="T26" fmla="*/ 76849195 w 1009"/>
                  <a:gd name="T27" fmla="*/ 167592646 h 1334"/>
                  <a:gd name="T28" fmla="*/ 67632480 w 1009"/>
                  <a:gd name="T29" fmla="*/ 171103247 h 1334"/>
                  <a:gd name="T30" fmla="*/ 45953869 w 1009"/>
                  <a:gd name="T31" fmla="*/ 173313239 h 1334"/>
                  <a:gd name="T32" fmla="*/ 24145192 w 1009"/>
                  <a:gd name="T33" fmla="*/ 168762726 h 1334"/>
                  <a:gd name="T34" fmla="*/ 16096915 w 1009"/>
                  <a:gd name="T35" fmla="*/ 164212213 h 1334"/>
                  <a:gd name="T36" fmla="*/ 4543324 w 1009"/>
                  <a:gd name="T37" fmla="*/ 151600586 h 1334"/>
                  <a:gd name="T38" fmla="*/ 1168438 w 1009"/>
                  <a:gd name="T39" fmla="*/ 142369391 h 1334"/>
                  <a:gd name="T40" fmla="*/ 0 w 1009"/>
                  <a:gd name="T41" fmla="*/ 124036810 h 1334"/>
                  <a:gd name="T42" fmla="*/ 2336515 w 1009"/>
                  <a:gd name="T43" fmla="*/ 111425183 h 1334"/>
                  <a:gd name="T44" fmla="*/ 6880200 w 1009"/>
                  <a:gd name="T45" fmla="*/ 98683387 h 1334"/>
                  <a:gd name="T46" fmla="*/ 11423524 w 1009"/>
                  <a:gd name="T47" fmla="*/ 94132874 h 1334"/>
                  <a:gd name="T48" fmla="*/ 19471801 w 1009"/>
                  <a:gd name="T49" fmla="*/ 86071759 h 1334"/>
                  <a:gd name="T50" fmla="*/ 41280479 w 1009"/>
                  <a:gd name="T51" fmla="*/ 75800293 h 1334"/>
                  <a:gd name="T52" fmla="*/ 52833709 w 1009"/>
                  <a:gd name="T53" fmla="*/ 72289691 h 1334"/>
                  <a:gd name="T54" fmla="*/ 74642386 w 1009"/>
                  <a:gd name="T55" fmla="*/ 70079339 h 1334"/>
                  <a:gd name="T56" fmla="*/ 96320996 w 1009"/>
                  <a:gd name="T57" fmla="*/ 70079339 h 1334"/>
                  <a:gd name="T58" fmla="*/ 95282625 w 1009"/>
                  <a:gd name="T59" fmla="*/ 44856085 h 1334"/>
                  <a:gd name="T60" fmla="*/ 91777672 w 1009"/>
                  <a:gd name="T61" fmla="*/ 36794970 h 1334"/>
                  <a:gd name="T62" fmla="*/ 87233988 w 1009"/>
                  <a:gd name="T63" fmla="*/ 32114288 h 1334"/>
                  <a:gd name="T64" fmla="*/ 75680757 w 1009"/>
                  <a:gd name="T65" fmla="*/ 26393695 h 1334"/>
                  <a:gd name="T66" fmla="*/ 68800918 w 1009"/>
                  <a:gd name="T67" fmla="*/ 25223254 h 1334"/>
                  <a:gd name="T68" fmla="*/ 40112041 w 1009"/>
                  <a:gd name="T69" fmla="*/ 27563776 h 1334"/>
                  <a:gd name="T70" fmla="*/ 13760039 w 1009"/>
                  <a:gd name="T71" fmla="*/ 34454810 h 1334"/>
                  <a:gd name="T72" fmla="*/ 8048277 w 1009"/>
                  <a:gd name="T73" fmla="*/ 13781708 h 1334"/>
                  <a:gd name="T74" fmla="*/ 52833709 w 1009"/>
                  <a:gd name="T75" fmla="*/ 95302954 h 1334"/>
                  <a:gd name="T76" fmla="*/ 41280479 w 1009"/>
                  <a:gd name="T77" fmla="*/ 102193628 h 1334"/>
                  <a:gd name="T78" fmla="*/ 35568716 w 1009"/>
                  <a:gd name="T79" fmla="*/ 112465094 h 1334"/>
                  <a:gd name="T80" fmla="*/ 34400279 w 1009"/>
                  <a:gd name="T81" fmla="*/ 119356128 h 1334"/>
                  <a:gd name="T82" fmla="*/ 35568716 w 1009"/>
                  <a:gd name="T83" fmla="*/ 133137836 h 1334"/>
                  <a:gd name="T84" fmla="*/ 39073670 w 1009"/>
                  <a:gd name="T85" fmla="*/ 138988598 h 1334"/>
                  <a:gd name="T86" fmla="*/ 50497194 w 1009"/>
                  <a:gd name="T87" fmla="*/ 146919904 h 1334"/>
                  <a:gd name="T88" fmla="*/ 64257233 w 1009"/>
                  <a:gd name="T89" fmla="*/ 146919904 h 1334"/>
                  <a:gd name="T90" fmla="*/ 73473948 w 1009"/>
                  <a:gd name="T91" fmla="*/ 145749824 h 1334"/>
                  <a:gd name="T92" fmla="*/ 89440797 w 1009"/>
                  <a:gd name="T93" fmla="*/ 136648437 h 1334"/>
                  <a:gd name="T94" fmla="*/ 96320996 w 1009"/>
                  <a:gd name="T95" fmla="*/ 130927844 h 1334"/>
                  <a:gd name="T96" fmla="*/ 96320996 w 1009"/>
                  <a:gd name="T97" fmla="*/ 91922522 h 1334"/>
                  <a:gd name="T98" fmla="*/ 63089156 w 1009"/>
                  <a:gd name="T99" fmla="*/ 92962433 h 133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009" h="1334">
                    <a:moveTo>
                      <a:pt x="62" y="106"/>
                    </a:moveTo>
                    <a:lnTo>
                      <a:pt x="62" y="106"/>
                    </a:lnTo>
                    <a:lnTo>
                      <a:pt x="203" y="53"/>
                    </a:lnTo>
                    <a:lnTo>
                      <a:pt x="354" y="18"/>
                    </a:lnTo>
                    <a:lnTo>
                      <a:pt x="504" y="0"/>
                    </a:lnTo>
                    <a:lnTo>
                      <a:pt x="575" y="0"/>
                    </a:lnTo>
                    <a:lnTo>
                      <a:pt x="654" y="9"/>
                    </a:lnTo>
                    <a:lnTo>
                      <a:pt x="734" y="18"/>
                    </a:lnTo>
                    <a:lnTo>
                      <a:pt x="804" y="44"/>
                    </a:lnTo>
                    <a:lnTo>
                      <a:pt x="875" y="88"/>
                    </a:lnTo>
                    <a:lnTo>
                      <a:pt x="901" y="106"/>
                    </a:lnTo>
                    <a:lnTo>
                      <a:pt x="928" y="141"/>
                    </a:lnTo>
                    <a:lnTo>
                      <a:pt x="963" y="194"/>
                    </a:lnTo>
                    <a:lnTo>
                      <a:pt x="990" y="256"/>
                    </a:lnTo>
                    <a:lnTo>
                      <a:pt x="1008" y="327"/>
                    </a:lnTo>
                    <a:lnTo>
                      <a:pt x="1008" y="389"/>
                    </a:lnTo>
                    <a:lnTo>
                      <a:pt x="1008" y="1307"/>
                    </a:lnTo>
                    <a:lnTo>
                      <a:pt x="804" y="1307"/>
                    </a:lnTo>
                    <a:lnTo>
                      <a:pt x="778" y="1166"/>
                    </a:lnTo>
                    <a:lnTo>
                      <a:pt x="725" y="1210"/>
                    </a:lnTo>
                    <a:lnTo>
                      <a:pt x="663" y="1254"/>
                    </a:lnTo>
                    <a:lnTo>
                      <a:pt x="592" y="1289"/>
                    </a:lnTo>
                    <a:lnTo>
                      <a:pt x="521" y="1316"/>
                    </a:lnTo>
                    <a:lnTo>
                      <a:pt x="442" y="1325"/>
                    </a:lnTo>
                    <a:lnTo>
                      <a:pt x="354" y="1333"/>
                    </a:lnTo>
                    <a:lnTo>
                      <a:pt x="265" y="1316"/>
                    </a:lnTo>
                    <a:lnTo>
                      <a:pt x="186" y="1298"/>
                    </a:lnTo>
                    <a:lnTo>
                      <a:pt x="124" y="1263"/>
                    </a:lnTo>
                    <a:lnTo>
                      <a:pt x="80" y="1219"/>
                    </a:lnTo>
                    <a:lnTo>
                      <a:pt x="35" y="1166"/>
                    </a:lnTo>
                    <a:lnTo>
                      <a:pt x="9" y="1095"/>
                    </a:lnTo>
                    <a:lnTo>
                      <a:pt x="0" y="998"/>
                    </a:lnTo>
                    <a:lnTo>
                      <a:pt x="0" y="954"/>
                    </a:lnTo>
                    <a:lnTo>
                      <a:pt x="0" y="901"/>
                    </a:lnTo>
                    <a:lnTo>
                      <a:pt x="18" y="857"/>
                    </a:lnTo>
                    <a:lnTo>
                      <a:pt x="35" y="804"/>
                    </a:lnTo>
                    <a:lnTo>
                      <a:pt x="53" y="759"/>
                    </a:lnTo>
                    <a:lnTo>
                      <a:pt x="88" y="724"/>
                    </a:lnTo>
                    <a:lnTo>
                      <a:pt x="115" y="689"/>
                    </a:lnTo>
                    <a:lnTo>
                      <a:pt x="150" y="662"/>
                    </a:lnTo>
                    <a:lnTo>
                      <a:pt x="230" y="609"/>
                    </a:lnTo>
                    <a:lnTo>
                      <a:pt x="318" y="583"/>
                    </a:lnTo>
                    <a:lnTo>
                      <a:pt x="407" y="556"/>
                    </a:lnTo>
                    <a:lnTo>
                      <a:pt x="495" y="548"/>
                    </a:lnTo>
                    <a:lnTo>
                      <a:pt x="575" y="539"/>
                    </a:lnTo>
                    <a:lnTo>
                      <a:pt x="742" y="539"/>
                    </a:lnTo>
                    <a:lnTo>
                      <a:pt x="742" y="406"/>
                    </a:lnTo>
                    <a:lnTo>
                      <a:pt x="734" y="345"/>
                    </a:lnTo>
                    <a:lnTo>
                      <a:pt x="725" y="309"/>
                    </a:lnTo>
                    <a:lnTo>
                      <a:pt x="707" y="283"/>
                    </a:lnTo>
                    <a:lnTo>
                      <a:pt x="672" y="247"/>
                    </a:lnTo>
                    <a:lnTo>
                      <a:pt x="628" y="221"/>
                    </a:lnTo>
                    <a:lnTo>
                      <a:pt x="583" y="203"/>
                    </a:lnTo>
                    <a:lnTo>
                      <a:pt x="530" y="194"/>
                    </a:lnTo>
                    <a:lnTo>
                      <a:pt x="424" y="194"/>
                    </a:lnTo>
                    <a:lnTo>
                      <a:pt x="309" y="212"/>
                    </a:lnTo>
                    <a:lnTo>
                      <a:pt x="203" y="239"/>
                    </a:lnTo>
                    <a:lnTo>
                      <a:pt x="106" y="265"/>
                    </a:lnTo>
                    <a:lnTo>
                      <a:pt x="62" y="106"/>
                    </a:lnTo>
                    <a:close/>
                    <a:moveTo>
                      <a:pt x="407" y="733"/>
                    </a:moveTo>
                    <a:lnTo>
                      <a:pt x="407" y="733"/>
                    </a:lnTo>
                    <a:lnTo>
                      <a:pt x="362" y="759"/>
                    </a:lnTo>
                    <a:lnTo>
                      <a:pt x="318" y="786"/>
                    </a:lnTo>
                    <a:lnTo>
                      <a:pt x="292" y="821"/>
                    </a:lnTo>
                    <a:lnTo>
                      <a:pt x="274" y="865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1" y="1069"/>
                    </a:lnTo>
                    <a:lnTo>
                      <a:pt x="345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6" y="1121"/>
                    </a:lnTo>
                    <a:lnTo>
                      <a:pt x="628" y="1086"/>
                    </a:lnTo>
                    <a:lnTo>
                      <a:pt x="689" y="1051"/>
                    </a:lnTo>
                    <a:lnTo>
                      <a:pt x="742" y="1007"/>
                    </a:lnTo>
                    <a:lnTo>
                      <a:pt x="742" y="707"/>
                    </a:lnTo>
                    <a:lnTo>
                      <a:pt x="575" y="707"/>
                    </a:lnTo>
                    <a:lnTo>
                      <a:pt x="486" y="715"/>
                    </a:lnTo>
                    <a:lnTo>
                      <a:pt x="407" y="733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23" name="Freeform 11"/>
              <p:cNvSpPr>
                <a:spLocks noChangeArrowheads="1"/>
              </p:cNvSpPr>
              <p:nvPr/>
            </p:nvSpPr>
            <p:spPr bwMode="gray">
              <a:xfrm>
                <a:off x="5818188" y="3740150"/>
                <a:ext cx="363537" cy="481013"/>
              </a:xfrm>
              <a:custGeom>
                <a:avLst/>
                <a:gdLst>
                  <a:gd name="T0" fmla="*/ 9234850 w 1008"/>
                  <a:gd name="T1" fmla="*/ 13781708 h 1334"/>
                  <a:gd name="T2" fmla="*/ 45914579 w 1008"/>
                  <a:gd name="T3" fmla="*/ 2340161 h 1334"/>
                  <a:gd name="T4" fmla="*/ 75830644 w 1008"/>
                  <a:gd name="T5" fmla="*/ 0 h 1334"/>
                  <a:gd name="T6" fmla="*/ 86236170 w 1008"/>
                  <a:gd name="T7" fmla="*/ 1170080 h 1334"/>
                  <a:gd name="T8" fmla="*/ 104576034 w 1008"/>
                  <a:gd name="T9" fmla="*/ 5720593 h 1334"/>
                  <a:gd name="T10" fmla="*/ 120704743 w 1008"/>
                  <a:gd name="T11" fmla="*/ 17292309 h 1334"/>
                  <a:gd name="T12" fmla="*/ 126427926 w 1008"/>
                  <a:gd name="T13" fmla="*/ 25223254 h 1334"/>
                  <a:gd name="T14" fmla="*/ 130980073 w 1008"/>
                  <a:gd name="T15" fmla="*/ 43686005 h 1334"/>
                  <a:gd name="T16" fmla="*/ 130980073 w 1008"/>
                  <a:gd name="T17" fmla="*/ 52787030 h 1334"/>
                  <a:gd name="T18" fmla="*/ 130980073 w 1008"/>
                  <a:gd name="T19" fmla="*/ 169932806 h 1334"/>
                  <a:gd name="T20" fmla="*/ 104576034 w 1008"/>
                  <a:gd name="T21" fmla="*/ 169932806 h 1334"/>
                  <a:gd name="T22" fmla="*/ 102234683 w 1008"/>
                  <a:gd name="T23" fmla="*/ 151600586 h 1334"/>
                  <a:gd name="T24" fmla="*/ 81553828 w 1008"/>
                  <a:gd name="T25" fmla="*/ 165382294 h 1334"/>
                  <a:gd name="T26" fmla="*/ 57490780 w 1008"/>
                  <a:gd name="T27" fmla="*/ 172273328 h 1334"/>
                  <a:gd name="T28" fmla="*/ 45914579 w 1008"/>
                  <a:gd name="T29" fmla="*/ 173313239 h 1334"/>
                  <a:gd name="T30" fmla="*/ 28745390 w 1008"/>
                  <a:gd name="T31" fmla="*/ 169932806 h 1334"/>
                  <a:gd name="T32" fmla="*/ 17169189 w 1008"/>
                  <a:gd name="T33" fmla="*/ 164212213 h 1334"/>
                  <a:gd name="T34" fmla="*/ 12616681 w 1008"/>
                  <a:gd name="T35" fmla="*/ 160701612 h 1334"/>
                  <a:gd name="T36" fmla="*/ 5723183 w 1008"/>
                  <a:gd name="T37" fmla="*/ 150430145 h 1334"/>
                  <a:gd name="T38" fmla="*/ 1170676 w 1008"/>
                  <a:gd name="T39" fmla="*/ 138988598 h 1334"/>
                  <a:gd name="T40" fmla="*/ 0 w 1008"/>
                  <a:gd name="T41" fmla="*/ 126247162 h 1334"/>
                  <a:gd name="T42" fmla="*/ 1170676 w 1008"/>
                  <a:gd name="T43" fmla="*/ 113635175 h 1334"/>
                  <a:gd name="T44" fmla="*/ 4552507 w 1008"/>
                  <a:gd name="T45" fmla="*/ 103364069 h 1334"/>
                  <a:gd name="T46" fmla="*/ 19510540 w 1008"/>
                  <a:gd name="T47" fmla="*/ 86071759 h 1334"/>
                  <a:gd name="T48" fmla="*/ 28745390 w 1008"/>
                  <a:gd name="T49" fmla="*/ 80350806 h 1334"/>
                  <a:gd name="T50" fmla="*/ 44743903 w 1008"/>
                  <a:gd name="T51" fmla="*/ 74630213 h 1334"/>
                  <a:gd name="T52" fmla="*/ 80383152 w 1008"/>
                  <a:gd name="T53" fmla="*/ 70079339 h 1334"/>
                  <a:gd name="T54" fmla="*/ 97682176 w 1008"/>
                  <a:gd name="T55" fmla="*/ 70079339 h 1334"/>
                  <a:gd name="T56" fmla="*/ 96511860 w 1008"/>
                  <a:gd name="T57" fmla="*/ 45896357 h 1334"/>
                  <a:gd name="T58" fmla="*/ 93130029 w 1008"/>
                  <a:gd name="T59" fmla="*/ 37965051 h 1334"/>
                  <a:gd name="T60" fmla="*/ 83894818 w 1008"/>
                  <a:gd name="T61" fmla="*/ 28733856 h 1334"/>
                  <a:gd name="T62" fmla="*/ 71278137 w 1008"/>
                  <a:gd name="T63" fmla="*/ 25223254 h 1334"/>
                  <a:gd name="T64" fmla="*/ 56320104 w 1008"/>
                  <a:gd name="T65" fmla="*/ 25223254 h 1334"/>
                  <a:gd name="T66" fmla="*/ 27574714 w 1008"/>
                  <a:gd name="T67" fmla="*/ 29903936 h 1334"/>
                  <a:gd name="T68" fmla="*/ 13787357 w 1008"/>
                  <a:gd name="T69" fmla="*/ 34454810 h 1334"/>
                  <a:gd name="T70" fmla="*/ 51767597 w 1008"/>
                  <a:gd name="T71" fmla="*/ 96473035 h 1334"/>
                  <a:gd name="T72" fmla="*/ 47085255 w 1008"/>
                  <a:gd name="T73" fmla="*/ 98683387 h 1334"/>
                  <a:gd name="T74" fmla="*/ 37850405 w 1008"/>
                  <a:gd name="T75" fmla="*/ 106744501 h 1334"/>
                  <a:gd name="T76" fmla="*/ 35639249 w 1008"/>
                  <a:gd name="T77" fmla="*/ 111425183 h 1334"/>
                  <a:gd name="T78" fmla="*/ 34468573 w 1008"/>
                  <a:gd name="T79" fmla="*/ 126247162 h 1334"/>
                  <a:gd name="T80" fmla="*/ 39021081 w 1008"/>
                  <a:gd name="T81" fmla="*/ 138988598 h 1334"/>
                  <a:gd name="T82" fmla="*/ 44743903 w 1008"/>
                  <a:gd name="T83" fmla="*/ 143539472 h 1334"/>
                  <a:gd name="T84" fmla="*/ 57490780 w 1008"/>
                  <a:gd name="T85" fmla="*/ 148089984 h 1334"/>
                  <a:gd name="T86" fmla="*/ 64384639 w 1008"/>
                  <a:gd name="T87" fmla="*/ 146919904 h 1334"/>
                  <a:gd name="T88" fmla="*/ 82724503 w 1008"/>
                  <a:gd name="T89" fmla="*/ 141198950 h 1334"/>
                  <a:gd name="T90" fmla="*/ 97682176 w 1008"/>
                  <a:gd name="T91" fmla="*/ 130927844 h 1334"/>
                  <a:gd name="T92" fmla="*/ 97682176 w 1008"/>
                  <a:gd name="T93" fmla="*/ 91922522 h 1334"/>
                  <a:gd name="T94" fmla="*/ 74659969 w 1008"/>
                  <a:gd name="T95" fmla="*/ 91922522 h 1334"/>
                  <a:gd name="T96" fmla="*/ 51767597 w 1008"/>
                  <a:gd name="T97" fmla="*/ 96473035 h 133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008" h="1334">
                    <a:moveTo>
                      <a:pt x="71" y="106"/>
                    </a:moveTo>
                    <a:lnTo>
                      <a:pt x="71" y="106"/>
                    </a:lnTo>
                    <a:lnTo>
                      <a:pt x="212" y="53"/>
                    </a:lnTo>
                    <a:lnTo>
                      <a:pt x="353" y="18"/>
                    </a:lnTo>
                    <a:lnTo>
                      <a:pt x="504" y="0"/>
                    </a:lnTo>
                    <a:lnTo>
                      <a:pt x="583" y="0"/>
                    </a:lnTo>
                    <a:lnTo>
                      <a:pt x="663" y="9"/>
                    </a:lnTo>
                    <a:lnTo>
                      <a:pt x="733" y="18"/>
                    </a:lnTo>
                    <a:lnTo>
                      <a:pt x="804" y="44"/>
                    </a:lnTo>
                    <a:lnTo>
                      <a:pt x="875" y="80"/>
                    </a:lnTo>
                    <a:lnTo>
                      <a:pt x="928" y="133"/>
                    </a:lnTo>
                    <a:lnTo>
                      <a:pt x="972" y="194"/>
                    </a:lnTo>
                    <a:lnTo>
                      <a:pt x="998" y="265"/>
                    </a:lnTo>
                    <a:lnTo>
                      <a:pt x="1007" y="336"/>
                    </a:lnTo>
                    <a:lnTo>
                      <a:pt x="1007" y="406"/>
                    </a:lnTo>
                    <a:lnTo>
                      <a:pt x="1007" y="1307"/>
                    </a:lnTo>
                    <a:lnTo>
                      <a:pt x="804" y="1307"/>
                    </a:lnTo>
                    <a:lnTo>
                      <a:pt x="786" y="1166"/>
                    </a:lnTo>
                    <a:lnTo>
                      <a:pt x="707" y="1227"/>
                    </a:lnTo>
                    <a:lnTo>
                      <a:pt x="627" y="1272"/>
                    </a:lnTo>
                    <a:lnTo>
                      <a:pt x="539" y="1307"/>
                    </a:lnTo>
                    <a:lnTo>
                      <a:pt x="442" y="1325"/>
                    </a:lnTo>
                    <a:lnTo>
                      <a:pt x="353" y="1333"/>
                    </a:lnTo>
                    <a:lnTo>
                      <a:pt x="265" y="1316"/>
                    </a:lnTo>
                    <a:lnTo>
                      <a:pt x="221" y="1307"/>
                    </a:lnTo>
                    <a:lnTo>
                      <a:pt x="177" y="1289"/>
                    </a:lnTo>
                    <a:lnTo>
                      <a:pt x="132" y="1263"/>
                    </a:lnTo>
                    <a:lnTo>
                      <a:pt x="97" y="1236"/>
                    </a:lnTo>
                    <a:lnTo>
                      <a:pt x="71" y="1201"/>
                    </a:lnTo>
                    <a:lnTo>
                      <a:pt x="44" y="1157"/>
                    </a:lnTo>
                    <a:lnTo>
                      <a:pt x="18" y="1121"/>
                    </a:lnTo>
                    <a:lnTo>
                      <a:pt x="9" y="1069"/>
                    </a:lnTo>
                    <a:lnTo>
                      <a:pt x="0" y="1024"/>
                    </a:lnTo>
                    <a:lnTo>
                      <a:pt x="0" y="971"/>
                    </a:lnTo>
                    <a:lnTo>
                      <a:pt x="9" y="874"/>
                    </a:lnTo>
                    <a:lnTo>
                      <a:pt x="18" y="839"/>
                    </a:lnTo>
                    <a:lnTo>
                      <a:pt x="35" y="795"/>
                    </a:lnTo>
                    <a:lnTo>
                      <a:pt x="88" y="724"/>
                    </a:lnTo>
                    <a:lnTo>
                      <a:pt x="150" y="662"/>
                    </a:lnTo>
                    <a:lnTo>
                      <a:pt x="221" y="618"/>
                    </a:lnTo>
                    <a:lnTo>
                      <a:pt x="283" y="592"/>
                    </a:lnTo>
                    <a:lnTo>
                      <a:pt x="344" y="574"/>
                    </a:lnTo>
                    <a:lnTo>
                      <a:pt x="477" y="548"/>
                    </a:lnTo>
                    <a:lnTo>
                      <a:pt x="618" y="539"/>
                    </a:lnTo>
                    <a:lnTo>
                      <a:pt x="751" y="539"/>
                    </a:lnTo>
                    <a:lnTo>
                      <a:pt x="751" y="415"/>
                    </a:lnTo>
                    <a:lnTo>
                      <a:pt x="742" y="353"/>
                    </a:lnTo>
                    <a:lnTo>
                      <a:pt x="716" y="292"/>
                    </a:lnTo>
                    <a:lnTo>
                      <a:pt x="689" y="247"/>
                    </a:lnTo>
                    <a:lnTo>
                      <a:pt x="645" y="221"/>
                    </a:lnTo>
                    <a:lnTo>
                      <a:pt x="601" y="203"/>
                    </a:lnTo>
                    <a:lnTo>
                      <a:pt x="548" y="194"/>
                    </a:lnTo>
                    <a:lnTo>
                      <a:pt x="433" y="194"/>
                    </a:lnTo>
                    <a:lnTo>
                      <a:pt x="327" y="203"/>
                    </a:lnTo>
                    <a:lnTo>
                      <a:pt x="212" y="230"/>
                    </a:lnTo>
                    <a:lnTo>
                      <a:pt x="106" y="265"/>
                    </a:lnTo>
                    <a:lnTo>
                      <a:pt x="71" y="106"/>
                    </a:lnTo>
                    <a:close/>
                    <a:moveTo>
                      <a:pt x="398" y="742"/>
                    </a:moveTo>
                    <a:lnTo>
                      <a:pt x="398" y="742"/>
                    </a:lnTo>
                    <a:lnTo>
                      <a:pt x="362" y="759"/>
                    </a:lnTo>
                    <a:lnTo>
                      <a:pt x="327" y="786"/>
                    </a:lnTo>
                    <a:lnTo>
                      <a:pt x="291" y="821"/>
                    </a:lnTo>
                    <a:lnTo>
                      <a:pt x="274" y="857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0" y="1069"/>
                    </a:lnTo>
                    <a:lnTo>
                      <a:pt x="344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5" y="1121"/>
                    </a:lnTo>
                    <a:lnTo>
                      <a:pt x="636" y="1086"/>
                    </a:lnTo>
                    <a:lnTo>
                      <a:pt x="698" y="1051"/>
                    </a:lnTo>
                    <a:lnTo>
                      <a:pt x="751" y="1007"/>
                    </a:lnTo>
                    <a:lnTo>
                      <a:pt x="751" y="707"/>
                    </a:lnTo>
                    <a:lnTo>
                      <a:pt x="574" y="707"/>
                    </a:lnTo>
                    <a:lnTo>
                      <a:pt x="486" y="715"/>
                    </a:lnTo>
                    <a:lnTo>
                      <a:pt x="398" y="742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24" name="Freeform 12"/>
              <p:cNvSpPr>
                <a:spLocks noChangeArrowheads="1"/>
              </p:cNvSpPr>
              <p:nvPr/>
            </p:nvSpPr>
            <p:spPr bwMode="gray">
              <a:xfrm>
                <a:off x="5376863" y="3746500"/>
                <a:ext cx="400050" cy="465138"/>
              </a:xfrm>
              <a:custGeom>
                <a:avLst/>
                <a:gdLst>
                  <a:gd name="T0" fmla="*/ 0 w 1113"/>
                  <a:gd name="T1" fmla="*/ 0 h 1290"/>
                  <a:gd name="T2" fmla="*/ 0 w 1113"/>
                  <a:gd name="T3" fmla="*/ 0 h 1290"/>
                  <a:gd name="T4" fmla="*/ 36303190 w 1113"/>
                  <a:gd name="T5" fmla="*/ 0 h 1290"/>
                  <a:gd name="T6" fmla="*/ 36303190 w 1113"/>
                  <a:gd name="T7" fmla="*/ 0 h 1290"/>
                  <a:gd name="T8" fmla="*/ 58007609 w 1113"/>
                  <a:gd name="T9" fmla="*/ 69946659 h 1290"/>
                  <a:gd name="T10" fmla="*/ 58007609 w 1113"/>
                  <a:gd name="T11" fmla="*/ 69946659 h 1290"/>
                  <a:gd name="T12" fmla="*/ 64854826 w 1113"/>
                  <a:gd name="T13" fmla="*/ 91788674 h 1290"/>
                  <a:gd name="T14" fmla="*/ 70539275 w 1113"/>
                  <a:gd name="T15" fmla="*/ 113630689 h 1290"/>
                  <a:gd name="T16" fmla="*/ 70539275 w 1113"/>
                  <a:gd name="T17" fmla="*/ 113630689 h 1290"/>
                  <a:gd name="T18" fmla="*/ 75190350 w 1113"/>
                  <a:gd name="T19" fmla="*/ 133132592 h 1290"/>
                  <a:gd name="T20" fmla="*/ 75190350 w 1113"/>
                  <a:gd name="T21" fmla="*/ 133132592 h 1290"/>
                  <a:gd name="T22" fmla="*/ 85396477 w 1113"/>
                  <a:gd name="T23" fmla="*/ 101019680 h 1290"/>
                  <a:gd name="T24" fmla="*/ 94569232 w 1113"/>
                  <a:gd name="T25" fmla="*/ 67736352 h 1290"/>
                  <a:gd name="T26" fmla="*/ 102579218 w 1113"/>
                  <a:gd name="T27" fmla="*/ 34453385 h 1290"/>
                  <a:gd name="T28" fmla="*/ 108263666 w 1113"/>
                  <a:gd name="T29" fmla="*/ 0 h 1290"/>
                  <a:gd name="T30" fmla="*/ 108263666 w 1113"/>
                  <a:gd name="T31" fmla="*/ 0 h 1290"/>
                  <a:gd name="T32" fmla="*/ 143662520 w 1113"/>
                  <a:gd name="T33" fmla="*/ 0 h 1290"/>
                  <a:gd name="T34" fmla="*/ 143662520 w 1113"/>
                  <a:gd name="T35" fmla="*/ 0 h 1290"/>
                  <a:gd name="T36" fmla="*/ 134489765 w 1113"/>
                  <a:gd name="T37" fmla="*/ 43554224 h 1290"/>
                  <a:gd name="T38" fmla="*/ 123120869 w 1113"/>
                  <a:gd name="T39" fmla="*/ 86068198 h 1290"/>
                  <a:gd name="T40" fmla="*/ 117436061 w 1113"/>
                  <a:gd name="T41" fmla="*/ 106740157 h 1290"/>
                  <a:gd name="T42" fmla="*/ 109426435 w 1113"/>
                  <a:gd name="T43" fmla="*/ 127412115 h 1290"/>
                  <a:gd name="T44" fmla="*/ 101416449 w 1113"/>
                  <a:gd name="T45" fmla="*/ 146913657 h 1290"/>
                  <a:gd name="T46" fmla="*/ 92243694 w 1113"/>
                  <a:gd name="T47" fmla="*/ 167585616 h 1290"/>
                  <a:gd name="T48" fmla="*/ 92243694 w 1113"/>
                  <a:gd name="T49" fmla="*/ 167585616 h 1290"/>
                  <a:gd name="T50" fmla="*/ 49997624 w 1113"/>
                  <a:gd name="T51" fmla="*/ 167585616 h 1290"/>
                  <a:gd name="T52" fmla="*/ 49997624 w 1113"/>
                  <a:gd name="T53" fmla="*/ 167585616 h 1290"/>
                  <a:gd name="T54" fmla="*/ 0 w 1113"/>
                  <a:gd name="T55" fmla="*/ 0 h 1290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113" h="1290">
                    <a:moveTo>
                      <a:pt x="0" y="0"/>
                    </a:moveTo>
                    <a:lnTo>
                      <a:pt x="0" y="0"/>
                    </a:lnTo>
                    <a:lnTo>
                      <a:pt x="281" y="0"/>
                    </a:lnTo>
                    <a:lnTo>
                      <a:pt x="449" y="538"/>
                    </a:lnTo>
                    <a:lnTo>
                      <a:pt x="502" y="706"/>
                    </a:lnTo>
                    <a:lnTo>
                      <a:pt x="546" y="874"/>
                    </a:lnTo>
                    <a:lnTo>
                      <a:pt x="582" y="1024"/>
                    </a:lnTo>
                    <a:lnTo>
                      <a:pt x="661" y="777"/>
                    </a:lnTo>
                    <a:lnTo>
                      <a:pt x="732" y="521"/>
                    </a:lnTo>
                    <a:lnTo>
                      <a:pt x="794" y="265"/>
                    </a:lnTo>
                    <a:lnTo>
                      <a:pt x="838" y="0"/>
                    </a:lnTo>
                    <a:lnTo>
                      <a:pt x="1112" y="0"/>
                    </a:lnTo>
                    <a:lnTo>
                      <a:pt x="1041" y="335"/>
                    </a:lnTo>
                    <a:lnTo>
                      <a:pt x="953" y="662"/>
                    </a:lnTo>
                    <a:lnTo>
                      <a:pt x="909" y="821"/>
                    </a:lnTo>
                    <a:lnTo>
                      <a:pt x="847" y="980"/>
                    </a:lnTo>
                    <a:lnTo>
                      <a:pt x="785" y="1130"/>
                    </a:lnTo>
                    <a:lnTo>
                      <a:pt x="714" y="1289"/>
                    </a:lnTo>
                    <a:lnTo>
                      <a:pt x="387" y="128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25" name="Freeform 13"/>
              <p:cNvSpPr>
                <a:spLocks noChangeArrowheads="1"/>
              </p:cNvSpPr>
              <p:nvPr/>
            </p:nvSpPr>
            <p:spPr bwMode="gray">
              <a:xfrm>
                <a:off x="6191250" y="3735388"/>
                <a:ext cx="28575" cy="41275"/>
              </a:xfrm>
              <a:custGeom>
                <a:avLst/>
                <a:gdLst>
                  <a:gd name="T0" fmla="*/ 4465558 w 80"/>
                  <a:gd name="T1" fmla="*/ 2190087 h 115"/>
                  <a:gd name="T2" fmla="*/ 0 w 80"/>
                  <a:gd name="T3" fmla="*/ 2190087 h 115"/>
                  <a:gd name="T4" fmla="*/ 0 w 80"/>
                  <a:gd name="T5" fmla="*/ 0 h 115"/>
                  <a:gd name="T6" fmla="*/ 10079117 w 80"/>
                  <a:gd name="T7" fmla="*/ 0 h 115"/>
                  <a:gd name="T8" fmla="*/ 10079117 w 80"/>
                  <a:gd name="T9" fmla="*/ 2190087 h 115"/>
                  <a:gd name="T10" fmla="*/ 5613559 w 80"/>
                  <a:gd name="T11" fmla="*/ 2190087 h 115"/>
                  <a:gd name="T12" fmla="*/ 5613559 w 80"/>
                  <a:gd name="T13" fmla="*/ 14685286 h 115"/>
                  <a:gd name="T14" fmla="*/ 4465558 w 80"/>
                  <a:gd name="T15" fmla="*/ 14685286 h 115"/>
                  <a:gd name="T16" fmla="*/ 4465558 w 80"/>
                  <a:gd name="T17" fmla="*/ 2190087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0" h="115">
                    <a:moveTo>
                      <a:pt x="35" y="17"/>
                    </a:moveTo>
                    <a:lnTo>
                      <a:pt x="0" y="17"/>
                    </a:lnTo>
                    <a:lnTo>
                      <a:pt x="0" y="0"/>
                    </a:lnTo>
                    <a:lnTo>
                      <a:pt x="79" y="0"/>
                    </a:lnTo>
                    <a:lnTo>
                      <a:pt x="79" y="17"/>
                    </a:lnTo>
                    <a:lnTo>
                      <a:pt x="44" y="17"/>
                    </a:lnTo>
                    <a:lnTo>
                      <a:pt x="44" y="114"/>
                    </a:lnTo>
                    <a:lnTo>
                      <a:pt x="35" y="114"/>
                    </a:lnTo>
                    <a:lnTo>
                      <a:pt x="35" y="17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26" name="Freeform 14"/>
              <p:cNvSpPr>
                <a:spLocks noChangeArrowheads="1"/>
              </p:cNvSpPr>
              <p:nvPr/>
            </p:nvSpPr>
            <p:spPr bwMode="gray">
              <a:xfrm>
                <a:off x="6223000" y="3735388"/>
                <a:ext cx="41275" cy="41275"/>
              </a:xfrm>
              <a:custGeom>
                <a:avLst/>
                <a:gdLst>
                  <a:gd name="T0" fmla="*/ 12280736 w 116"/>
                  <a:gd name="T1" fmla="*/ 7858042 h 115"/>
                  <a:gd name="T2" fmla="*/ 12280736 w 116"/>
                  <a:gd name="T3" fmla="*/ 7858042 h 115"/>
                  <a:gd name="T4" fmla="*/ 12280736 w 116"/>
                  <a:gd name="T5" fmla="*/ 2190087 h 115"/>
                  <a:gd name="T6" fmla="*/ 12280736 w 116"/>
                  <a:gd name="T7" fmla="*/ 2190087 h 115"/>
                  <a:gd name="T8" fmla="*/ 12280736 w 116"/>
                  <a:gd name="T9" fmla="*/ 2190087 h 115"/>
                  <a:gd name="T10" fmla="*/ 10128743 w 116"/>
                  <a:gd name="T11" fmla="*/ 7858042 h 115"/>
                  <a:gd name="T12" fmla="*/ 7849722 w 116"/>
                  <a:gd name="T13" fmla="*/ 14685286 h 115"/>
                  <a:gd name="T14" fmla="*/ 6710034 w 116"/>
                  <a:gd name="T15" fmla="*/ 14685286 h 115"/>
                  <a:gd name="T16" fmla="*/ 4431369 w 116"/>
                  <a:gd name="T17" fmla="*/ 7858042 h 115"/>
                  <a:gd name="T18" fmla="*/ 4431369 w 116"/>
                  <a:gd name="T19" fmla="*/ 7858042 h 115"/>
                  <a:gd name="T20" fmla="*/ 2279020 w 116"/>
                  <a:gd name="T21" fmla="*/ 2190087 h 115"/>
                  <a:gd name="T22" fmla="*/ 2279020 w 116"/>
                  <a:gd name="T23" fmla="*/ 2190087 h 115"/>
                  <a:gd name="T24" fmla="*/ 2279020 w 116"/>
                  <a:gd name="T25" fmla="*/ 2190087 h 115"/>
                  <a:gd name="T26" fmla="*/ 2279020 w 116"/>
                  <a:gd name="T27" fmla="*/ 7858042 h 115"/>
                  <a:gd name="T28" fmla="*/ 2279020 w 116"/>
                  <a:gd name="T29" fmla="*/ 14685286 h 115"/>
                  <a:gd name="T30" fmla="*/ 0 w 116"/>
                  <a:gd name="T31" fmla="*/ 14685286 h 115"/>
                  <a:gd name="T32" fmla="*/ 1139332 w 116"/>
                  <a:gd name="T33" fmla="*/ 0 h 115"/>
                  <a:gd name="T34" fmla="*/ 3418353 w 116"/>
                  <a:gd name="T35" fmla="*/ 0 h 115"/>
                  <a:gd name="T36" fmla="*/ 5570702 w 116"/>
                  <a:gd name="T37" fmla="*/ 6827244 h 115"/>
                  <a:gd name="T38" fmla="*/ 5570702 w 116"/>
                  <a:gd name="T39" fmla="*/ 6827244 h 115"/>
                  <a:gd name="T40" fmla="*/ 6710034 w 116"/>
                  <a:gd name="T41" fmla="*/ 12495558 h 115"/>
                  <a:gd name="T42" fmla="*/ 6710034 w 116"/>
                  <a:gd name="T43" fmla="*/ 12495558 h 115"/>
                  <a:gd name="T44" fmla="*/ 6710034 w 116"/>
                  <a:gd name="T45" fmla="*/ 12495558 h 115"/>
                  <a:gd name="T46" fmla="*/ 8989055 w 116"/>
                  <a:gd name="T47" fmla="*/ 6827244 h 115"/>
                  <a:gd name="T48" fmla="*/ 11141403 w 116"/>
                  <a:gd name="T49" fmla="*/ 0 h 115"/>
                  <a:gd name="T50" fmla="*/ 13420424 w 116"/>
                  <a:gd name="T51" fmla="*/ 0 h 115"/>
                  <a:gd name="T52" fmla="*/ 14559756 w 116"/>
                  <a:gd name="T53" fmla="*/ 14685286 h 115"/>
                  <a:gd name="T54" fmla="*/ 12280736 w 116"/>
                  <a:gd name="T55" fmla="*/ 14685286 h 115"/>
                  <a:gd name="T56" fmla="*/ 12280736 w 116"/>
                  <a:gd name="T57" fmla="*/ 7858042 h 11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6" h="115">
                    <a:moveTo>
                      <a:pt x="97" y="61"/>
                    </a:moveTo>
                    <a:lnTo>
                      <a:pt x="97" y="61"/>
                    </a:lnTo>
                    <a:lnTo>
                      <a:pt x="97" y="17"/>
                    </a:lnTo>
                    <a:lnTo>
                      <a:pt x="80" y="61"/>
                    </a:lnTo>
                    <a:lnTo>
                      <a:pt x="62" y="114"/>
                    </a:lnTo>
                    <a:lnTo>
                      <a:pt x="53" y="114"/>
                    </a:lnTo>
                    <a:lnTo>
                      <a:pt x="35" y="61"/>
                    </a:lnTo>
                    <a:lnTo>
                      <a:pt x="18" y="17"/>
                    </a:lnTo>
                    <a:lnTo>
                      <a:pt x="18" y="61"/>
                    </a:lnTo>
                    <a:lnTo>
                      <a:pt x="18" y="114"/>
                    </a:lnTo>
                    <a:lnTo>
                      <a:pt x="0" y="114"/>
                    </a:lnTo>
                    <a:lnTo>
                      <a:pt x="9" y="0"/>
                    </a:lnTo>
                    <a:lnTo>
                      <a:pt x="27" y="0"/>
                    </a:lnTo>
                    <a:lnTo>
                      <a:pt x="44" y="53"/>
                    </a:lnTo>
                    <a:lnTo>
                      <a:pt x="53" y="97"/>
                    </a:lnTo>
                    <a:lnTo>
                      <a:pt x="71" y="53"/>
                    </a:lnTo>
                    <a:lnTo>
                      <a:pt x="88" y="0"/>
                    </a:lnTo>
                    <a:lnTo>
                      <a:pt x="106" y="0"/>
                    </a:lnTo>
                    <a:lnTo>
                      <a:pt x="115" y="114"/>
                    </a:lnTo>
                    <a:lnTo>
                      <a:pt x="97" y="114"/>
                    </a:lnTo>
                    <a:lnTo>
                      <a:pt x="97" y="61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</p:grpSp>
        <p:sp>
          <p:nvSpPr>
            <p:cNvPr id="10" name="Rounded Rectangle 9"/>
            <p:cNvSpPr/>
            <p:nvPr/>
          </p:nvSpPr>
          <p:spPr>
            <a:xfrm>
              <a:off x="6544722" y="956423"/>
              <a:ext cx="736591" cy="3210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pic>
          <p:nvPicPr>
            <p:cNvPr id="11" name="Picture 2" descr="Related imag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3703" y="1351105"/>
              <a:ext cx="298314" cy="351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6718455" y="889781"/>
              <a:ext cx="842359" cy="521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400" dirty="0" smtClean="0"/>
                <a:t>µ</a:t>
              </a:r>
              <a:endParaRPr lang="nl-NL" sz="4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249609" y="1954601"/>
            <a:ext cx="388172" cy="362152"/>
            <a:chOff x="6121497" y="551887"/>
            <a:chExt cx="1531380" cy="1226819"/>
          </a:xfrm>
        </p:grpSpPr>
        <p:sp>
          <p:nvSpPr>
            <p:cNvPr id="28" name="Cube 27"/>
            <p:cNvSpPr/>
            <p:nvPr/>
          </p:nvSpPr>
          <p:spPr>
            <a:xfrm>
              <a:off x="6121497" y="551887"/>
              <a:ext cx="1531380" cy="122681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grpSp>
          <p:nvGrpSpPr>
            <p:cNvPr id="29" name="Group 102"/>
            <p:cNvGrpSpPr>
              <a:grpSpLocks noChangeAspect="1"/>
            </p:cNvGrpSpPr>
            <p:nvPr/>
          </p:nvGrpSpPr>
          <p:grpSpPr bwMode="auto">
            <a:xfrm>
              <a:off x="6357930" y="1013523"/>
              <a:ext cx="172344" cy="352852"/>
              <a:chOff x="4686300" y="1439863"/>
              <a:chExt cx="1577975" cy="2936875"/>
            </a:xfrm>
          </p:grpSpPr>
          <p:sp>
            <p:nvSpPr>
              <p:cNvPr id="33" name="Freeform 1"/>
              <p:cNvSpPr>
                <a:spLocks noChangeArrowheads="1"/>
              </p:cNvSpPr>
              <p:nvPr/>
            </p:nvSpPr>
            <p:spPr bwMode="gray">
              <a:xfrm>
                <a:off x="5211763" y="1439863"/>
                <a:ext cx="519112" cy="1103312"/>
              </a:xfrm>
              <a:custGeom>
                <a:avLst/>
                <a:gdLst>
                  <a:gd name="T0" fmla="*/ 168683281 w 1440"/>
                  <a:gd name="T1" fmla="*/ 0 h 3065"/>
                  <a:gd name="T2" fmla="*/ 179079581 w 1440"/>
                  <a:gd name="T3" fmla="*/ 16067678 h 3065"/>
                  <a:gd name="T4" fmla="*/ 184797744 w 1440"/>
                  <a:gd name="T5" fmla="*/ 33172434 h 3065"/>
                  <a:gd name="T6" fmla="*/ 187007214 w 1440"/>
                  <a:gd name="T7" fmla="*/ 51443137 h 3065"/>
                  <a:gd name="T8" fmla="*/ 185967548 w 1440"/>
                  <a:gd name="T9" fmla="*/ 69843429 h 3065"/>
                  <a:gd name="T10" fmla="*/ 183628300 w 1440"/>
                  <a:gd name="T11" fmla="*/ 80079933 h 3065"/>
                  <a:gd name="T12" fmla="*/ 176740332 w 1440"/>
                  <a:gd name="T13" fmla="*/ 99516943 h 3065"/>
                  <a:gd name="T14" fmla="*/ 160625870 w 1440"/>
                  <a:gd name="T15" fmla="*/ 125821484 h 3065"/>
                  <a:gd name="T16" fmla="*/ 148020100 w 1440"/>
                  <a:gd name="T17" fmla="*/ 143055470 h 3065"/>
                  <a:gd name="T18" fmla="*/ 125018031 w 1440"/>
                  <a:gd name="T19" fmla="*/ 165861451 h 3065"/>
                  <a:gd name="T20" fmla="*/ 99806492 w 1440"/>
                  <a:gd name="T21" fmla="*/ 187630715 h 3065"/>
                  <a:gd name="T22" fmla="*/ 71216038 w 1440"/>
                  <a:gd name="T23" fmla="*/ 213935617 h 3065"/>
                  <a:gd name="T24" fmla="*/ 52892105 w 1440"/>
                  <a:gd name="T25" fmla="*/ 235704880 h 3065"/>
                  <a:gd name="T26" fmla="*/ 47044165 w 1440"/>
                  <a:gd name="T27" fmla="*/ 243738719 h 3065"/>
                  <a:gd name="T28" fmla="*/ 41326002 w 1440"/>
                  <a:gd name="T29" fmla="*/ 258510861 h 3065"/>
                  <a:gd name="T30" fmla="*/ 37947087 w 1440"/>
                  <a:gd name="T31" fmla="*/ 273412233 h 3065"/>
                  <a:gd name="T32" fmla="*/ 37947087 w 1440"/>
                  <a:gd name="T33" fmla="*/ 289480271 h 3065"/>
                  <a:gd name="T34" fmla="*/ 41326002 w 1440"/>
                  <a:gd name="T35" fmla="*/ 305418360 h 3065"/>
                  <a:gd name="T36" fmla="*/ 47044165 w 1440"/>
                  <a:gd name="T37" fmla="*/ 316951120 h 3065"/>
                  <a:gd name="T38" fmla="*/ 67707346 w 1440"/>
                  <a:gd name="T39" fmla="*/ 351289501 h 3065"/>
                  <a:gd name="T40" fmla="*/ 89539971 w 1440"/>
                  <a:gd name="T41" fmla="*/ 385498653 h 3065"/>
                  <a:gd name="T42" fmla="*/ 96297439 w 1440"/>
                  <a:gd name="T43" fmla="*/ 397031053 h 3065"/>
                  <a:gd name="T44" fmla="*/ 48213608 w 1440"/>
                  <a:gd name="T45" fmla="*/ 351289501 h 3065"/>
                  <a:gd name="T46" fmla="*/ 35607839 w 1440"/>
                  <a:gd name="T47" fmla="*/ 337554077 h 3065"/>
                  <a:gd name="T48" fmla="*/ 14945018 w 1440"/>
                  <a:gd name="T49" fmla="*/ 310083228 h 3065"/>
                  <a:gd name="T50" fmla="*/ 6887607 w 1440"/>
                  <a:gd name="T51" fmla="*/ 295181856 h 3065"/>
                  <a:gd name="T52" fmla="*/ 0 w 1440"/>
                  <a:gd name="T53" fmla="*/ 271079979 h 3065"/>
                  <a:gd name="T54" fmla="*/ 1169444 w 1440"/>
                  <a:gd name="T55" fmla="*/ 252809276 h 3065"/>
                  <a:gd name="T56" fmla="*/ 2339248 w 1440"/>
                  <a:gd name="T57" fmla="*/ 247107691 h 3065"/>
                  <a:gd name="T58" fmla="*/ 13775214 w 1440"/>
                  <a:gd name="T59" fmla="*/ 225338427 h 3065"/>
                  <a:gd name="T60" fmla="*/ 31059480 w 1440"/>
                  <a:gd name="T61" fmla="*/ 205901417 h 3065"/>
                  <a:gd name="T62" fmla="*/ 42495806 w 1440"/>
                  <a:gd name="T63" fmla="*/ 194498607 h 3065"/>
                  <a:gd name="T64" fmla="*/ 82652003 w 1440"/>
                  <a:gd name="T65" fmla="*/ 162492480 h 3065"/>
                  <a:gd name="T66" fmla="*/ 121639117 w 1440"/>
                  <a:gd name="T67" fmla="*/ 130486352 h 3065"/>
                  <a:gd name="T68" fmla="*/ 133075082 w 1440"/>
                  <a:gd name="T69" fmla="*/ 117787645 h 3065"/>
                  <a:gd name="T70" fmla="*/ 156077512 w 1440"/>
                  <a:gd name="T71" fmla="*/ 89280079 h 3065"/>
                  <a:gd name="T72" fmla="*/ 164134563 w 1440"/>
                  <a:gd name="T73" fmla="*/ 72046094 h 3065"/>
                  <a:gd name="T74" fmla="*/ 169852725 w 1440"/>
                  <a:gd name="T75" fmla="*/ 53775391 h 3065"/>
                  <a:gd name="T76" fmla="*/ 172191974 w 1440"/>
                  <a:gd name="T77" fmla="*/ 41206273 h 3065"/>
                  <a:gd name="T78" fmla="*/ 171022530 w 1440"/>
                  <a:gd name="T79" fmla="*/ 13735424 h 3065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440" h="3065">
                    <a:moveTo>
                      <a:pt x="1298" y="0"/>
                    </a:moveTo>
                    <a:lnTo>
                      <a:pt x="1298" y="0"/>
                    </a:lnTo>
                    <a:lnTo>
                      <a:pt x="1342" y="53"/>
                    </a:lnTo>
                    <a:lnTo>
                      <a:pt x="1378" y="124"/>
                    </a:lnTo>
                    <a:lnTo>
                      <a:pt x="1404" y="185"/>
                    </a:lnTo>
                    <a:lnTo>
                      <a:pt x="1422" y="256"/>
                    </a:lnTo>
                    <a:lnTo>
                      <a:pt x="1439" y="327"/>
                    </a:lnTo>
                    <a:lnTo>
                      <a:pt x="1439" y="397"/>
                    </a:lnTo>
                    <a:lnTo>
                      <a:pt x="1439" y="468"/>
                    </a:lnTo>
                    <a:lnTo>
                      <a:pt x="1431" y="539"/>
                    </a:lnTo>
                    <a:lnTo>
                      <a:pt x="1413" y="618"/>
                    </a:lnTo>
                    <a:lnTo>
                      <a:pt x="1386" y="697"/>
                    </a:lnTo>
                    <a:lnTo>
                      <a:pt x="1360" y="768"/>
                    </a:lnTo>
                    <a:lnTo>
                      <a:pt x="1316" y="839"/>
                    </a:lnTo>
                    <a:lnTo>
                      <a:pt x="1236" y="971"/>
                    </a:lnTo>
                    <a:lnTo>
                      <a:pt x="1139" y="1104"/>
                    </a:lnTo>
                    <a:lnTo>
                      <a:pt x="1051" y="1192"/>
                    </a:lnTo>
                    <a:lnTo>
                      <a:pt x="962" y="1280"/>
                    </a:lnTo>
                    <a:lnTo>
                      <a:pt x="768" y="1448"/>
                    </a:lnTo>
                    <a:lnTo>
                      <a:pt x="654" y="1545"/>
                    </a:lnTo>
                    <a:lnTo>
                      <a:pt x="548" y="1651"/>
                    </a:lnTo>
                    <a:lnTo>
                      <a:pt x="442" y="1757"/>
                    </a:lnTo>
                    <a:lnTo>
                      <a:pt x="407" y="1819"/>
                    </a:lnTo>
                    <a:lnTo>
                      <a:pt x="362" y="1881"/>
                    </a:lnTo>
                    <a:lnTo>
                      <a:pt x="336" y="1934"/>
                    </a:lnTo>
                    <a:lnTo>
                      <a:pt x="318" y="1995"/>
                    </a:lnTo>
                    <a:lnTo>
                      <a:pt x="301" y="2057"/>
                    </a:lnTo>
                    <a:lnTo>
                      <a:pt x="292" y="2110"/>
                    </a:lnTo>
                    <a:lnTo>
                      <a:pt x="292" y="2172"/>
                    </a:lnTo>
                    <a:lnTo>
                      <a:pt x="292" y="2234"/>
                    </a:lnTo>
                    <a:lnTo>
                      <a:pt x="301" y="2296"/>
                    </a:lnTo>
                    <a:lnTo>
                      <a:pt x="318" y="2357"/>
                    </a:lnTo>
                    <a:lnTo>
                      <a:pt x="362" y="2446"/>
                    </a:lnTo>
                    <a:lnTo>
                      <a:pt x="407" y="2543"/>
                    </a:lnTo>
                    <a:lnTo>
                      <a:pt x="521" y="2711"/>
                    </a:lnTo>
                    <a:lnTo>
                      <a:pt x="636" y="2887"/>
                    </a:lnTo>
                    <a:lnTo>
                      <a:pt x="689" y="2975"/>
                    </a:lnTo>
                    <a:lnTo>
                      <a:pt x="741" y="3064"/>
                    </a:lnTo>
                    <a:lnTo>
                      <a:pt x="548" y="2887"/>
                    </a:lnTo>
                    <a:lnTo>
                      <a:pt x="371" y="2711"/>
                    </a:lnTo>
                    <a:lnTo>
                      <a:pt x="274" y="2605"/>
                    </a:lnTo>
                    <a:lnTo>
                      <a:pt x="194" y="2507"/>
                    </a:lnTo>
                    <a:lnTo>
                      <a:pt x="115" y="2393"/>
                    </a:lnTo>
                    <a:lnTo>
                      <a:pt x="53" y="2278"/>
                    </a:lnTo>
                    <a:lnTo>
                      <a:pt x="18" y="2190"/>
                    </a:lnTo>
                    <a:lnTo>
                      <a:pt x="0" y="2092"/>
                    </a:lnTo>
                    <a:lnTo>
                      <a:pt x="0" y="1995"/>
                    </a:lnTo>
                    <a:lnTo>
                      <a:pt x="9" y="1951"/>
                    </a:lnTo>
                    <a:lnTo>
                      <a:pt x="18" y="1907"/>
                    </a:lnTo>
                    <a:lnTo>
                      <a:pt x="53" y="1819"/>
                    </a:lnTo>
                    <a:lnTo>
                      <a:pt x="106" y="1739"/>
                    </a:lnTo>
                    <a:lnTo>
                      <a:pt x="168" y="1660"/>
                    </a:lnTo>
                    <a:lnTo>
                      <a:pt x="239" y="1589"/>
                    </a:lnTo>
                    <a:lnTo>
                      <a:pt x="327" y="1501"/>
                    </a:lnTo>
                    <a:lnTo>
                      <a:pt x="424" y="1413"/>
                    </a:lnTo>
                    <a:lnTo>
                      <a:pt x="636" y="1254"/>
                    </a:lnTo>
                    <a:lnTo>
                      <a:pt x="839" y="1086"/>
                    </a:lnTo>
                    <a:lnTo>
                      <a:pt x="936" y="1007"/>
                    </a:lnTo>
                    <a:lnTo>
                      <a:pt x="1024" y="909"/>
                    </a:lnTo>
                    <a:lnTo>
                      <a:pt x="1121" y="803"/>
                    </a:lnTo>
                    <a:lnTo>
                      <a:pt x="1201" y="689"/>
                    </a:lnTo>
                    <a:lnTo>
                      <a:pt x="1236" y="618"/>
                    </a:lnTo>
                    <a:lnTo>
                      <a:pt x="1263" y="556"/>
                    </a:lnTo>
                    <a:lnTo>
                      <a:pt x="1289" y="486"/>
                    </a:lnTo>
                    <a:lnTo>
                      <a:pt x="1307" y="415"/>
                    </a:lnTo>
                    <a:lnTo>
                      <a:pt x="1325" y="318"/>
                    </a:lnTo>
                    <a:lnTo>
                      <a:pt x="1325" y="212"/>
                    </a:lnTo>
                    <a:lnTo>
                      <a:pt x="1316" y="106"/>
                    </a:lnTo>
                    <a:lnTo>
                      <a:pt x="1298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34" name="Freeform 2"/>
              <p:cNvSpPr>
                <a:spLocks noChangeArrowheads="1"/>
              </p:cNvSpPr>
              <p:nvPr/>
            </p:nvSpPr>
            <p:spPr bwMode="gray">
              <a:xfrm>
                <a:off x="5478463" y="1849438"/>
                <a:ext cx="446087" cy="763587"/>
              </a:xfrm>
              <a:custGeom>
                <a:avLst/>
                <a:gdLst>
                  <a:gd name="T0" fmla="*/ 45962095 w 1238"/>
                  <a:gd name="T1" fmla="*/ 53838646 h 2120"/>
                  <a:gd name="T2" fmla="*/ 72319062 w 1238"/>
                  <a:gd name="T3" fmla="*/ 36584101 h 2120"/>
                  <a:gd name="T4" fmla="*/ 101013122 w 1238"/>
                  <a:gd name="T5" fmla="*/ 21795006 h 2120"/>
                  <a:gd name="T6" fmla="*/ 160608255 w 1238"/>
                  <a:gd name="T7" fmla="*/ 0 h 2120"/>
                  <a:gd name="T8" fmla="*/ 112438787 w 1238"/>
                  <a:gd name="T9" fmla="*/ 30875928 h 2120"/>
                  <a:gd name="T10" fmla="*/ 78032075 w 1238"/>
                  <a:gd name="T11" fmla="*/ 56173710 h 2120"/>
                  <a:gd name="T12" fmla="*/ 67774956 w 1238"/>
                  <a:gd name="T13" fmla="*/ 66422344 h 2120"/>
                  <a:gd name="T14" fmla="*/ 52843653 w 1238"/>
                  <a:gd name="T15" fmla="*/ 81341465 h 2120"/>
                  <a:gd name="T16" fmla="*/ 43625002 w 1238"/>
                  <a:gd name="T17" fmla="*/ 100801408 h 2120"/>
                  <a:gd name="T18" fmla="*/ 41288271 w 1238"/>
                  <a:gd name="T19" fmla="*/ 108844644 h 2120"/>
                  <a:gd name="T20" fmla="*/ 42456817 w 1238"/>
                  <a:gd name="T21" fmla="*/ 123634100 h 2120"/>
                  <a:gd name="T22" fmla="*/ 45962095 w 1238"/>
                  <a:gd name="T23" fmla="*/ 131677337 h 2120"/>
                  <a:gd name="T24" fmla="*/ 59724852 w 1238"/>
                  <a:gd name="T25" fmla="*/ 154640054 h 2120"/>
                  <a:gd name="T26" fmla="*/ 74656155 w 1238"/>
                  <a:gd name="T27" fmla="*/ 177472746 h 2120"/>
                  <a:gd name="T28" fmla="*/ 78032075 w 1238"/>
                  <a:gd name="T29" fmla="*/ 183310585 h 2120"/>
                  <a:gd name="T30" fmla="*/ 82705899 w 1238"/>
                  <a:gd name="T31" fmla="*/ 199267392 h 2120"/>
                  <a:gd name="T32" fmla="*/ 80369167 w 1238"/>
                  <a:gd name="T33" fmla="*/ 216521937 h 2120"/>
                  <a:gd name="T34" fmla="*/ 78032075 w 1238"/>
                  <a:gd name="T35" fmla="*/ 222230110 h 2120"/>
                  <a:gd name="T36" fmla="*/ 69981970 w 1238"/>
                  <a:gd name="T37" fmla="*/ 237149232 h 2120"/>
                  <a:gd name="T38" fmla="*/ 58556305 w 1238"/>
                  <a:gd name="T39" fmla="*/ 249732929 h 2120"/>
                  <a:gd name="T40" fmla="*/ 31031152 w 1238"/>
                  <a:gd name="T41" fmla="*/ 270360224 h 2120"/>
                  <a:gd name="T42" fmla="*/ 27525514 w 1238"/>
                  <a:gd name="T43" fmla="*/ 273733333 h 2120"/>
                  <a:gd name="T44" fmla="*/ 24149594 w 1238"/>
                  <a:gd name="T45" fmla="*/ 274901045 h 2120"/>
                  <a:gd name="T46" fmla="*/ 33367884 w 1238"/>
                  <a:gd name="T47" fmla="*/ 265690097 h 2120"/>
                  <a:gd name="T48" fmla="*/ 42456817 w 1238"/>
                  <a:gd name="T49" fmla="*/ 248565578 h 2120"/>
                  <a:gd name="T50" fmla="*/ 45962095 w 1238"/>
                  <a:gd name="T51" fmla="*/ 235981520 h 2120"/>
                  <a:gd name="T52" fmla="*/ 45962095 w 1238"/>
                  <a:gd name="T53" fmla="*/ 230273347 h 2120"/>
                  <a:gd name="T54" fmla="*/ 41288271 w 1238"/>
                  <a:gd name="T55" fmla="*/ 211851450 h 2120"/>
                  <a:gd name="T56" fmla="*/ 29862606 w 1238"/>
                  <a:gd name="T57" fmla="*/ 195894643 h 2120"/>
                  <a:gd name="T58" fmla="*/ 17268395 w 1238"/>
                  <a:gd name="T59" fmla="*/ 179807810 h 2120"/>
                  <a:gd name="T60" fmla="*/ 8049744 w 1238"/>
                  <a:gd name="T61" fmla="*/ 161515579 h 2120"/>
                  <a:gd name="T62" fmla="*/ 1168546 w 1238"/>
                  <a:gd name="T63" fmla="*/ 140888285 h 2120"/>
                  <a:gd name="T64" fmla="*/ 1168546 w 1238"/>
                  <a:gd name="T65" fmla="*/ 120260990 h 2120"/>
                  <a:gd name="T66" fmla="*/ 2337092 w 1238"/>
                  <a:gd name="T67" fmla="*/ 110012356 h 2120"/>
                  <a:gd name="T68" fmla="*/ 10386837 w 1238"/>
                  <a:gd name="T69" fmla="*/ 91590460 h 2120"/>
                  <a:gd name="T70" fmla="*/ 22981047 w 1238"/>
                  <a:gd name="T71" fmla="*/ 74465941 h 2120"/>
                  <a:gd name="T72" fmla="*/ 37912350 w 1238"/>
                  <a:gd name="T73" fmla="*/ 59546819 h 212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238" h="2120">
                    <a:moveTo>
                      <a:pt x="354" y="415"/>
                    </a:moveTo>
                    <a:lnTo>
                      <a:pt x="354" y="415"/>
                    </a:lnTo>
                    <a:lnTo>
                      <a:pt x="451" y="344"/>
                    </a:lnTo>
                    <a:lnTo>
                      <a:pt x="557" y="282"/>
                    </a:lnTo>
                    <a:lnTo>
                      <a:pt x="672" y="221"/>
                    </a:lnTo>
                    <a:lnTo>
                      <a:pt x="778" y="168"/>
                    </a:lnTo>
                    <a:lnTo>
                      <a:pt x="1008" y="79"/>
                    </a:lnTo>
                    <a:lnTo>
                      <a:pt x="1237" y="0"/>
                    </a:lnTo>
                    <a:lnTo>
                      <a:pt x="866" y="238"/>
                    </a:lnTo>
                    <a:lnTo>
                      <a:pt x="690" y="371"/>
                    </a:lnTo>
                    <a:lnTo>
                      <a:pt x="601" y="433"/>
                    </a:lnTo>
                    <a:lnTo>
                      <a:pt x="522" y="512"/>
                    </a:lnTo>
                    <a:lnTo>
                      <a:pt x="460" y="565"/>
                    </a:lnTo>
                    <a:lnTo>
                      <a:pt x="407" y="627"/>
                    </a:lnTo>
                    <a:lnTo>
                      <a:pt x="363" y="697"/>
                    </a:lnTo>
                    <a:lnTo>
                      <a:pt x="336" y="777"/>
                    </a:lnTo>
                    <a:lnTo>
                      <a:pt x="318" y="839"/>
                    </a:lnTo>
                    <a:lnTo>
                      <a:pt x="318" y="892"/>
                    </a:lnTo>
                    <a:lnTo>
                      <a:pt x="327" y="953"/>
                    </a:lnTo>
                    <a:lnTo>
                      <a:pt x="354" y="1015"/>
                    </a:lnTo>
                    <a:lnTo>
                      <a:pt x="398" y="1104"/>
                    </a:lnTo>
                    <a:lnTo>
                      <a:pt x="460" y="1192"/>
                    </a:lnTo>
                    <a:lnTo>
                      <a:pt x="522" y="1280"/>
                    </a:lnTo>
                    <a:lnTo>
                      <a:pt x="575" y="1368"/>
                    </a:lnTo>
                    <a:lnTo>
                      <a:pt x="601" y="1413"/>
                    </a:lnTo>
                    <a:lnTo>
                      <a:pt x="619" y="1448"/>
                    </a:lnTo>
                    <a:lnTo>
                      <a:pt x="637" y="1536"/>
                    </a:lnTo>
                    <a:lnTo>
                      <a:pt x="628" y="1624"/>
                    </a:lnTo>
                    <a:lnTo>
                      <a:pt x="619" y="1669"/>
                    </a:lnTo>
                    <a:lnTo>
                      <a:pt x="601" y="1713"/>
                    </a:lnTo>
                    <a:lnTo>
                      <a:pt x="575" y="1775"/>
                    </a:lnTo>
                    <a:lnTo>
                      <a:pt x="539" y="1828"/>
                    </a:lnTo>
                    <a:lnTo>
                      <a:pt x="495" y="1881"/>
                    </a:lnTo>
                    <a:lnTo>
                      <a:pt x="451" y="1925"/>
                    </a:lnTo>
                    <a:lnTo>
                      <a:pt x="354" y="2013"/>
                    </a:lnTo>
                    <a:lnTo>
                      <a:pt x="239" y="2084"/>
                    </a:lnTo>
                    <a:lnTo>
                      <a:pt x="212" y="2110"/>
                    </a:lnTo>
                    <a:lnTo>
                      <a:pt x="204" y="2119"/>
                    </a:lnTo>
                    <a:lnTo>
                      <a:pt x="186" y="2119"/>
                    </a:lnTo>
                    <a:lnTo>
                      <a:pt x="257" y="2048"/>
                    </a:lnTo>
                    <a:lnTo>
                      <a:pt x="310" y="1969"/>
                    </a:lnTo>
                    <a:lnTo>
                      <a:pt x="327" y="1916"/>
                    </a:lnTo>
                    <a:lnTo>
                      <a:pt x="345" y="1872"/>
                    </a:lnTo>
                    <a:lnTo>
                      <a:pt x="354" y="1819"/>
                    </a:lnTo>
                    <a:lnTo>
                      <a:pt x="354" y="1775"/>
                    </a:lnTo>
                    <a:lnTo>
                      <a:pt x="345" y="1695"/>
                    </a:lnTo>
                    <a:lnTo>
                      <a:pt x="318" y="1633"/>
                    </a:lnTo>
                    <a:lnTo>
                      <a:pt x="274" y="1572"/>
                    </a:lnTo>
                    <a:lnTo>
                      <a:pt x="230" y="1510"/>
                    </a:lnTo>
                    <a:lnTo>
                      <a:pt x="133" y="1386"/>
                    </a:lnTo>
                    <a:lnTo>
                      <a:pt x="98" y="1315"/>
                    </a:lnTo>
                    <a:lnTo>
                      <a:pt x="62" y="1245"/>
                    </a:lnTo>
                    <a:lnTo>
                      <a:pt x="36" y="1165"/>
                    </a:lnTo>
                    <a:lnTo>
                      <a:pt x="9" y="1086"/>
                    </a:lnTo>
                    <a:lnTo>
                      <a:pt x="0" y="1006"/>
                    </a:lnTo>
                    <a:lnTo>
                      <a:pt x="9" y="927"/>
                    </a:lnTo>
                    <a:lnTo>
                      <a:pt x="18" y="848"/>
                    </a:lnTo>
                    <a:lnTo>
                      <a:pt x="45" y="777"/>
                    </a:lnTo>
                    <a:lnTo>
                      <a:pt x="80" y="706"/>
                    </a:lnTo>
                    <a:lnTo>
                      <a:pt x="124" y="636"/>
                    </a:lnTo>
                    <a:lnTo>
                      <a:pt x="177" y="574"/>
                    </a:lnTo>
                    <a:lnTo>
                      <a:pt x="230" y="512"/>
                    </a:lnTo>
                    <a:lnTo>
                      <a:pt x="292" y="459"/>
                    </a:lnTo>
                    <a:lnTo>
                      <a:pt x="354" y="415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35" name="Freeform 3"/>
              <p:cNvSpPr>
                <a:spLocks noChangeArrowheads="1"/>
              </p:cNvSpPr>
              <p:nvPr/>
            </p:nvSpPr>
            <p:spPr bwMode="gray">
              <a:xfrm>
                <a:off x="5897563" y="2530475"/>
                <a:ext cx="322262" cy="393700"/>
              </a:xfrm>
              <a:custGeom>
                <a:avLst/>
                <a:gdLst>
                  <a:gd name="T0" fmla="*/ 16018551 w 893"/>
                  <a:gd name="T1" fmla="*/ 12539435 h 1095"/>
                  <a:gd name="T2" fmla="*/ 29953044 w 893"/>
                  <a:gd name="T3" fmla="*/ 3490447 h 1095"/>
                  <a:gd name="T4" fmla="*/ 45971595 w 893"/>
                  <a:gd name="T5" fmla="*/ 0 h 1095"/>
                  <a:gd name="T6" fmla="*/ 54045827 w 893"/>
                  <a:gd name="T7" fmla="*/ 0 h 1095"/>
                  <a:gd name="T8" fmla="*/ 67850406 w 893"/>
                  <a:gd name="T9" fmla="*/ 0 h 1095"/>
                  <a:gd name="T10" fmla="*/ 81654984 w 893"/>
                  <a:gd name="T11" fmla="*/ 4653929 h 1095"/>
                  <a:gd name="T12" fmla="*/ 94287438 w 893"/>
                  <a:gd name="T13" fmla="*/ 10341546 h 1095"/>
                  <a:gd name="T14" fmla="*/ 100147698 w 893"/>
                  <a:gd name="T15" fmla="*/ 14866040 h 1095"/>
                  <a:gd name="T16" fmla="*/ 107050168 w 893"/>
                  <a:gd name="T17" fmla="*/ 24044463 h 1095"/>
                  <a:gd name="T18" fmla="*/ 112780152 w 893"/>
                  <a:gd name="T19" fmla="*/ 34256934 h 1095"/>
                  <a:gd name="T20" fmla="*/ 114994124 w 893"/>
                  <a:gd name="T21" fmla="*/ 45761962 h 1095"/>
                  <a:gd name="T22" fmla="*/ 114994124 w 893"/>
                  <a:gd name="T23" fmla="*/ 57137915 h 1095"/>
                  <a:gd name="T24" fmla="*/ 113952276 w 893"/>
                  <a:gd name="T25" fmla="*/ 63989373 h 1095"/>
                  <a:gd name="T26" fmla="*/ 109264140 w 893"/>
                  <a:gd name="T27" fmla="*/ 76528808 h 1095"/>
                  <a:gd name="T28" fmla="*/ 96631686 w 893"/>
                  <a:gd name="T29" fmla="*/ 92429255 h 1095"/>
                  <a:gd name="T30" fmla="*/ 86343481 w 893"/>
                  <a:gd name="T31" fmla="*/ 102770801 h 1095"/>
                  <a:gd name="T32" fmla="*/ 66678281 w 893"/>
                  <a:gd name="T33" fmla="*/ 115310236 h 1095"/>
                  <a:gd name="T34" fmla="*/ 44799470 w 893"/>
                  <a:gd name="T35" fmla="*/ 126686188 h 1095"/>
                  <a:gd name="T36" fmla="*/ 0 w 893"/>
                  <a:gd name="T37" fmla="*/ 141422793 h 1095"/>
                  <a:gd name="T38" fmla="*/ 5730345 w 893"/>
                  <a:gd name="T39" fmla="*/ 136898299 h 1095"/>
                  <a:gd name="T40" fmla="*/ 23050935 w 893"/>
                  <a:gd name="T41" fmla="*/ 126686188 h 1095"/>
                  <a:gd name="T42" fmla="*/ 55217952 w 893"/>
                  <a:gd name="T43" fmla="*/ 102770801 h 1095"/>
                  <a:gd name="T44" fmla="*/ 70194654 w 893"/>
                  <a:gd name="T45" fmla="*/ 89067884 h 1095"/>
                  <a:gd name="T46" fmla="*/ 77096763 w 893"/>
                  <a:gd name="T47" fmla="*/ 78855413 h 1095"/>
                  <a:gd name="T48" fmla="*/ 83999232 w 893"/>
                  <a:gd name="T49" fmla="*/ 61662409 h 1095"/>
                  <a:gd name="T50" fmla="*/ 86343481 w 893"/>
                  <a:gd name="T51" fmla="*/ 49122974 h 1095"/>
                  <a:gd name="T52" fmla="*/ 85171357 w 893"/>
                  <a:gd name="T53" fmla="*/ 43435357 h 1095"/>
                  <a:gd name="T54" fmla="*/ 79441011 w 893"/>
                  <a:gd name="T55" fmla="*/ 29732440 h 1095"/>
                  <a:gd name="T56" fmla="*/ 70194654 w 893"/>
                  <a:gd name="T57" fmla="*/ 18356487 h 1095"/>
                  <a:gd name="T58" fmla="*/ 57562200 w 893"/>
                  <a:gd name="T59" fmla="*/ 11505029 h 1095"/>
                  <a:gd name="T60" fmla="*/ 42585498 w 893"/>
                  <a:gd name="T61" fmla="*/ 8014941 h 1095"/>
                  <a:gd name="T62" fmla="*/ 36855513 w 893"/>
                  <a:gd name="T63" fmla="*/ 8014941 h 1095"/>
                  <a:gd name="T64" fmla="*/ 16018551 w 893"/>
                  <a:gd name="T65" fmla="*/ 12539435 h 109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893" h="1095">
                    <a:moveTo>
                      <a:pt x="123" y="97"/>
                    </a:moveTo>
                    <a:lnTo>
                      <a:pt x="123" y="97"/>
                    </a:lnTo>
                    <a:lnTo>
                      <a:pt x="177" y="53"/>
                    </a:lnTo>
                    <a:lnTo>
                      <a:pt x="230" y="27"/>
                    </a:lnTo>
                    <a:lnTo>
                      <a:pt x="291" y="9"/>
                    </a:lnTo>
                    <a:lnTo>
                      <a:pt x="353" y="0"/>
                    </a:lnTo>
                    <a:lnTo>
                      <a:pt x="415" y="0"/>
                    </a:lnTo>
                    <a:lnTo>
                      <a:pt x="468" y="0"/>
                    </a:lnTo>
                    <a:lnTo>
                      <a:pt x="521" y="0"/>
                    </a:lnTo>
                    <a:lnTo>
                      <a:pt x="574" y="18"/>
                    </a:lnTo>
                    <a:lnTo>
                      <a:pt x="627" y="36"/>
                    </a:lnTo>
                    <a:lnTo>
                      <a:pt x="671" y="53"/>
                    </a:lnTo>
                    <a:lnTo>
                      <a:pt x="724" y="80"/>
                    </a:lnTo>
                    <a:lnTo>
                      <a:pt x="769" y="115"/>
                    </a:lnTo>
                    <a:lnTo>
                      <a:pt x="795" y="150"/>
                    </a:lnTo>
                    <a:lnTo>
                      <a:pt x="822" y="186"/>
                    </a:lnTo>
                    <a:lnTo>
                      <a:pt x="848" y="221"/>
                    </a:lnTo>
                    <a:lnTo>
                      <a:pt x="866" y="265"/>
                    </a:lnTo>
                    <a:lnTo>
                      <a:pt x="883" y="309"/>
                    </a:lnTo>
                    <a:lnTo>
                      <a:pt x="883" y="354"/>
                    </a:lnTo>
                    <a:lnTo>
                      <a:pt x="892" y="398"/>
                    </a:lnTo>
                    <a:lnTo>
                      <a:pt x="883" y="442"/>
                    </a:lnTo>
                    <a:lnTo>
                      <a:pt x="875" y="495"/>
                    </a:lnTo>
                    <a:lnTo>
                      <a:pt x="857" y="548"/>
                    </a:lnTo>
                    <a:lnTo>
                      <a:pt x="839" y="592"/>
                    </a:lnTo>
                    <a:lnTo>
                      <a:pt x="804" y="636"/>
                    </a:lnTo>
                    <a:lnTo>
                      <a:pt x="742" y="715"/>
                    </a:lnTo>
                    <a:lnTo>
                      <a:pt x="663" y="795"/>
                    </a:lnTo>
                    <a:lnTo>
                      <a:pt x="592" y="848"/>
                    </a:lnTo>
                    <a:lnTo>
                      <a:pt x="512" y="892"/>
                    </a:lnTo>
                    <a:lnTo>
                      <a:pt x="433" y="936"/>
                    </a:lnTo>
                    <a:lnTo>
                      <a:pt x="344" y="980"/>
                    </a:lnTo>
                    <a:lnTo>
                      <a:pt x="177" y="1042"/>
                    </a:lnTo>
                    <a:lnTo>
                      <a:pt x="0" y="1094"/>
                    </a:lnTo>
                    <a:lnTo>
                      <a:pt x="44" y="1059"/>
                    </a:lnTo>
                    <a:lnTo>
                      <a:pt x="177" y="980"/>
                    </a:lnTo>
                    <a:lnTo>
                      <a:pt x="309" y="892"/>
                    </a:lnTo>
                    <a:lnTo>
                      <a:pt x="424" y="795"/>
                    </a:lnTo>
                    <a:lnTo>
                      <a:pt x="486" y="742"/>
                    </a:lnTo>
                    <a:lnTo>
                      <a:pt x="539" y="689"/>
                    </a:lnTo>
                    <a:lnTo>
                      <a:pt x="592" y="610"/>
                    </a:lnTo>
                    <a:lnTo>
                      <a:pt x="636" y="521"/>
                    </a:lnTo>
                    <a:lnTo>
                      <a:pt x="645" y="477"/>
                    </a:lnTo>
                    <a:lnTo>
                      <a:pt x="654" y="424"/>
                    </a:lnTo>
                    <a:lnTo>
                      <a:pt x="663" y="380"/>
                    </a:lnTo>
                    <a:lnTo>
                      <a:pt x="654" y="336"/>
                    </a:lnTo>
                    <a:lnTo>
                      <a:pt x="636" y="274"/>
                    </a:lnTo>
                    <a:lnTo>
                      <a:pt x="610" y="230"/>
                    </a:lnTo>
                    <a:lnTo>
                      <a:pt x="574" y="186"/>
                    </a:lnTo>
                    <a:lnTo>
                      <a:pt x="539" y="142"/>
                    </a:lnTo>
                    <a:lnTo>
                      <a:pt x="495" y="115"/>
                    </a:lnTo>
                    <a:lnTo>
                      <a:pt x="442" y="89"/>
                    </a:lnTo>
                    <a:lnTo>
                      <a:pt x="389" y="71"/>
                    </a:lnTo>
                    <a:lnTo>
                      <a:pt x="327" y="62"/>
                    </a:lnTo>
                    <a:lnTo>
                      <a:pt x="283" y="62"/>
                    </a:lnTo>
                    <a:lnTo>
                      <a:pt x="230" y="71"/>
                    </a:lnTo>
                    <a:lnTo>
                      <a:pt x="123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36" name="Freeform 4"/>
              <p:cNvSpPr>
                <a:spLocks noChangeArrowheads="1"/>
              </p:cNvSpPr>
              <p:nvPr/>
            </p:nvSpPr>
            <p:spPr bwMode="gray">
              <a:xfrm>
                <a:off x="4892675" y="2549525"/>
                <a:ext cx="1011238" cy="174625"/>
              </a:xfrm>
              <a:custGeom>
                <a:avLst/>
                <a:gdLst>
                  <a:gd name="T0" fmla="*/ 22922714 w 2810"/>
                  <a:gd name="T1" fmla="*/ 21600431 h 487"/>
                  <a:gd name="T2" fmla="*/ 73301080 w 2810"/>
                  <a:gd name="T3" fmla="*/ 5657205 h 487"/>
                  <a:gd name="T4" fmla="*/ 99591109 w 2810"/>
                  <a:gd name="T5" fmla="*/ 1157115 h 487"/>
                  <a:gd name="T6" fmla="*/ 125881137 w 2810"/>
                  <a:gd name="T7" fmla="*/ 0 h 487"/>
                  <a:gd name="T8" fmla="*/ 95058171 w 2810"/>
                  <a:gd name="T9" fmla="*/ 7971793 h 487"/>
                  <a:gd name="T10" fmla="*/ 65271634 w 2810"/>
                  <a:gd name="T11" fmla="*/ 19286202 h 487"/>
                  <a:gd name="T12" fmla="*/ 58407811 w 2810"/>
                  <a:gd name="T13" fmla="*/ 23915019 h 487"/>
                  <a:gd name="T14" fmla="*/ 52709611 w 2810"/>
                  <a:gd name="T15" fmla="*/ 29572224 h 487"/>
                  <a:gd name="T16" fmla="*/ 52709611 w 2810"/>
                  <a:gd name="T17" fmla="*/ 31886453 h 487"/>
                  <a:gd name="T18" fmla="*/ 57242189 w 2810"/>
                  <a:gd name="T19" fmla="*/ 36386543 h 487"/>
                  <a:gd name="T20" fmla="*/ 66437257 w 2810"/>
                  <a:gd name="T21" fmla="*/ 39729518 h 487"/>
                  <a:gd name="T22" fmla="*/ 96223794 w 2810"/>
                  <a:gd name="T23" fmla="*/ 43200862 h 487"/>
                  <a:gd name="T24" fmla="*/ 129377646 w 2810"/>
                  <a:gd name="T25" fmla="*/ 44358336 h 487"/>
                  <a:gd name="T26" fmla="*/ 198016595 w 2810"/>
                  <a:gd name="T27" fmla="*/ 43200862 h 487"/>
                  <a:gd name="T28" fmla="*/ 231040893 w 2810"/>
                  <a:gd name="T29" fmla="*/ 42043748 h 487"/>
                  <a:gd name="T30" fmla="*/ 297478150 w 2810"/>
                  <a:gd name="T31" fmla="*/ 35229428 h 487"/>
                  <a:gd name="T32" fmla="*/ 363785853 w 2810"/>
                  <a:gd name="T33" fmla="*/ 26100521 h 487"/>
                  <a:gd name="T34" fmla="*/ 335294132 w 2810"/>
                  <a:gd name="T35" fmla="*/ 40886633 h 487"/>
                  <a:gd name="T36" fmla="*/ 331797624 w 2810"/>
                  <a:gd name="T37" fmla="*/ 43200862 h 487"/>
                  <a:gd name="T38" fmla="*/ 320400864 w 2810"/>
                  <a:gd name="T39" fmla="*/ 46543838 h 487"/>
                  <a:gd name="T40" fmla="*/ 299809395 w 2810"/>
                  <a:gd name="T41" fmla="*/ 50015540 h 487"/>
                  <a:gd name="T42" fmla="*/ 237904716 w 2810"/>
                  <a:gd name="T43" fmla="*/ 59015720 h 487"/>
                  <a:gd name="T44" fmla="*/ 155667675 w 2810"/>
                  <a:gd name="T45" fmla="*/ 62487064 h 487"/>
                  <a:gd name="T46" fmla="*/ 123679446 w 2810"/>
                  <a:gd name="T47" fmla="*/ 62487064 h 487"/>
                  <a:gd name="T48" fmla="*/ 91561663 w 2810"/>
                  <a:gd name="T49" fmla="*/ 61329949 h 487"/>
                  <a:gd name="T50" fmla="*/ 38981605 w 2810"/>
                  <a:gd name="T51" fmla="*/ 55672745 h 487"/>
                  <a:gd name="T52" fmla="*/ 20591829 w 2810"/>
                  <a:gd name="T53" fmla="*/ 51172655 h 487"/>
                  <a:gd name="T54" fmla="*/ 5827754 w 2810"/>
                  <a:gd name="T55" fmla="*/ 45386723 h 487"/>
                  <a:gd name="T56" fmla="*/ 2331245 w 2810"/>
                  <a:gd name="T57" fmla="*/ 43200862 h 487"/>
                  <a:gd name="T58" fmla="*/ 0 w 2810"/>
                  <a:gd name="T59" fmla="*/ 38700773 h 487"/>
                  <a:gd name="T60" fmla="*/ 1165623 w 2810"/>
                  <a:gd name="T61" fmla="*/ 34072314 h 487"/>
                  <a:gd name="T62" fmla="*/ 6863823 w 2810"/>
                  <a:gd name="T63" fmla="*/ 30729339 h 487"/>
                  <a:gd name="T64" fmla="*/ 22922714 w 2810"/>
                  <a:gd name="T65" fmla="*/ 21600431 h 48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810" h="487">
                    <a:moveTo>
                      <a:pt x="177" y="168"/>
                    </a:moveTo>
                    <a:lnTo>
                      <a:pt x="177" y="168"/>
                    </a:lnTo>
                    <a:lnTo>
                      <a:pt x="372" y="97"/>
                    </a:lnTo>
                    <a:lnTo>
                      <a:pt x="566" y="44"/>
                    </a:lnTo>
                    <a:lnTo>
                      <a:pt x="663" y="18"/>
                    </a:lnTo>
                    <a:lnTo>
                      <a:pt x="769" y="9"/>
                    </a:lnTo>
                    <a:lnTo>
                      <a:pt x="875" y="0"/>
                    </a:lnTo>
                    <a:lnTo>
                      <a:pt x="972" y="0"/>
                    </a:lnTo>
                    <a:lnTo>
                      <a:pt x="734" y="62"/>
                    </a:lnTo>
                    <a:lnTo>
                      <a:pt x="619" y="106"/>
                    </a:lnTo>
                    <a:lnTo>
                      <a:pt x="504" y="150"/>
                    </a:lnTo>
                    <a:lnTo>
                      <a:pt x="451" y="186"/>
                    </a:lnTo>
                    <a:lnTo>
                      <a:pt x="425" y="203"/>
                    </a:lnTo>
                    <a:lnTo>
                      <a:pt x="407" y="230"/>
                    </a:lnTo>
                    <a:lnTo>
                      <a:pt x="407" y="248"/>
                    </a:lnTo>
                    <a:lnTo>
                      <a:pt x="416" y="265"/>
                    </a:lnTo>
                    <a:lnTo>
                      <a:pt x="442" y="283"/>
                    </a:lnTo>
                    <a:lnTo>
                      <a:pt x="513" y="309"/>
                    </a:lnTo>
                    <a:lnTo>
                      <a:pt x="592" y="318"/>
                    </a:lnTo>
                    <a:lnTo>
                      <a:pt x="743" y="336"/>
                    </a:lnTo>
                    <a:lnTo>
                      <a:pt x="999" y="345"/>
                    </a:lnTo>
                    <a:lnTo>
                      <a:pt x="1264" y="345"/>
                    </a:lnTo>
                    <a:lnTo>
                      <a:pt x="1529" y="336"/>
                    </a:lnTo>
                    <a:lnTo>
                      <a:pt x="1784" y="327"/>
                    </a:lnTo>
                    <a:lnTo>
                      <a:pt x="2041" y="301"/>
                    </a:lnTo>
                    <a:lnTo>
                      <a:pt x="2297" y="274"/>
                    </a:lnTo>
                    <a:lnTo>
                      <a:pt x="2809" y="203"/>
                    </a:lnTo>
                    <a:lnTo>
                      <a:pt x="2695" y="256"/>
                    </a:lnTo>
                    <a:lnTo>
                      <a:pt x="2589" y="318"/>
                    </a:lnTo>
                    <a:lnTo>
                      <a:pt x="2562" y="336"/>
                    </a:lnTo>
                    <a:lnTo>
                      <a:pt x="2536" y="345"/>
                    </a:lnTo>
                    <a:lnTo>
                      <a:pt x="2474" y="362"/>
                    </a:lnTo>
                    <a:lnTo>
                      <a:pt x="2315" y="389"/>
                    </a:lnTo>
                    <a:lnTo>
                      <a:pt x="2156" y="415"/>
                    </a:lnTo>
                    <a:lnTo>
                      <a:pt x="1837" y="459"/>
                    </a:lnTo>
                    <a:lnTo>
                      <a:pt x="1520" y="477"/>
                    </a:lnTo>
                    <a:lnTo>
                      <a:pt x="1202" y="486"/>
                    </a:lnTo>
                    <a:lnTo>
                      <a:pt x="955" y="486"/>
                    </a:lnTo>
                    <a:lnTo>
                      <a:pt x="707" y="477"/>
                    </a:lnTo>
                    <a:lnTo>
                      <a:pt x="433" y="451"/>
                    </a:lnTo>
                    <a:lnTo>
                      <a:pt x="301" y="433"/>
                    </a:lnTo>
                    <a:lnTo>
                      <a:pt x="159" y="398"/>
                    </a:lnTo>
                    <a:lnTo>
                      <a:pt x="89" y="380"/>
                    </a:lnTo>
                    <a:lnTo>
                      <a:pt x="45" y="353"/>
                    </a:lnTo>
                    <a:lnTo>
                      <a:pt x="18" y="336"/>
                    </a:lnTo>
                    <a:lnTo>
                      <a:pt x="0" y="318"/>
                    </a:lnTo>
                    <a:lnTo>
                      <a:pt x="0" y="301"/>
                    </a:lnTo>
                    <a:lnTo>
                      <a:pt x="0" y="283"/>
                    </a:lnTo>
                    <a:lnTo>
                      <a:pt x="9" y="265"/>
                    </a:lnTo>
                    <a:lnTo>
                      <a:pt x="53" y="239"/>
                    </a:lnTo>
                    <a:lnTo>
                      <a:pt x="89" y="212"/>
                    </a:lnTo>
                    <a:lnTo>
                      <a:pt x="177" y="168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37" name="Freeform 5"/>
              <p:cNvSpPr>
                <a:spLocks noChangeArrowheads="1"/>
              </p:cNvSpPr>
              <p:nvPr/>
            </p:nvSpPr>
            <p:spPr bwMode="gray">
              <a:xfrm>
                <a:off x="5053013" y="2778125"/>
                <a:ext cx="776287" cy="161925"/>
              </a:xfrm>
              <a:custGeom>
                <a:avLst/>
                <a:gdLst>
                  <a:gd name="T0" fmla="*/ 6871004 w 2156"/>
                  <a:gd name="T1" fmla="*/ 14890263 h 450"/>
                  <a:gd name="T2" fmla="*/ 6871004 w 2156"/>
                  <a:gd name="T3" fmla="*/ 14890263 h 450"/>
                  <a:gd name="T4" fmla="*/ 14908959 w 2156"/>
                  <a:gd name="T5" fmla="*/ 10228982 h 450"/>
                  <a:gd name="T6" fmla="*/ 21779963 w 2156"/>
                  <a:gd name="T7" fmla="*/ 5697241 h 450"/>
                  <a:gd name="T8" fmla="*/ 37855513 w 2156"/>
                  <a:gd name="T9" fmla="*/ 0 h 450"/>
                  <a:gd name="T10" fmla="*/ 37855513 w 2156"/>
                  <a:gd name="T11" fmla="*/ 0 h 450"/>
                  <a:gd name="T12" fmla="*/ 33188430 w 2156"/>
                  <a:gd name="T13" fmla="*/ 6862382 h 450"/>
                  <a:gd name="T14" fmla="*/ 30984509 w 2156"/>
                  <a:gd name="T15" fmla="*/ 10228982 h 450"/>
                  <a:gd name="T16" fmla="*/ 29817918 w 2156"/>
                  <a:gd name="T17" fmla="*/ 13724763 h 450"/>
                  <a:gd name="T18" fmla="*/ 29817918 w 2156"/>
                  <a:gd name="T19" fmla="*/ 13724763 h 450"/>
                  <a:gd name="T20" fmla="*/ 29817918 w 2156"/>
                  <a:gd name="T21" fmla="*/ 16055404 h 450"/>
                  <a:gd name="T22" fmla="*/ 30984509 w 2156"/>
                  <a:gd name="T23" fmla="*/ 18256864 h 450"/>
                  <a:gd name="T24" fmla="*/ 35521971 w 2156"/>
                  <a:gd name="T25" fmla="*/ 21752645 h 450"/>
                  <a:gd name="T26" fmla="*/ 35521971 w 2156"/>
                  <a:gd name="T27" fmla="*/ 21752645 h 450"/>
                  <a:gd name="T28" fmla="*/ 44726517 w 2156"/>
                  <a:gd name="T29" fmla="*/ 25119245 h 450"/>
                  <a:gd name="T30" fmla="*/ 53931423 w 2156"/>
                  <a:gd name="T31" fmla="*/ 27449886 h 450"/>
                  <a:gd name="T32" fmla="*/ 53931423 w 2156"/>
                  <a:gd name="T33" fmla="*/ 27449886 h 450"/>
                  <a:gd name="T34" fmla="*/ 80248489 w 2156"/>
                  <a:gd name="T35" fmla="*/ 29780526 h 450"/>
                  <a:gd name="T36" fmla="*/ 105399323 w 2156"/>
                  <a:gd name="T37" fmla="*/ 30816127 h 450"/>
                  <a:gd name="T38" fmla="*/ 130679419 w 2156"/>
                  <a:gd name="T39" fmla="*/ 30816127 h 450"/>
                  <a:gd name="T40" fmla="*/ 156867223 w 2156"/>
                  <a:gd name="T41" fmla="*/ 30816127 h 450"/>
                  <a:gd name="T42" fmla="*/ 156867223 w 2156"/>
                  <a:gd name="T43" fmla="*/ 30816127 h 450"/>
                  <a:gd name="T44" fmla="*/ 179814137 w 2156"/>
                  <a:gd name="T45" fmla="*/ 28615026 h 450"/>
                  <a:gd name="T46" fmla="*/ 203798021 w 2156"/>
                  <a:gd name="T47" fmla="*/ 26284386 h 450"/>
                  <a:gd name="T48" fmla="*/ 249691129 w 2156"/>
                  <a:gd name="T49" fmla="*/ 18256864 h 450"/>
                  <a:gd name="T50" fmla="*/ 249691129 w 2156"/>
                  <a:gd name="T51" fmla="*/ 18256864 h 450"/>
                  <a:gd name="T52" fmla="*/ 256562493 w 2156"/>
                  <a:gd name="T53" fmla="*/ 23953745 h 450"/>
                  <a:gd name="T54" fmla="*/ 263433498 w 2156"/>
                  <a:gd name="T55" fmla="*/ 28615026 h 450"/>
                  <a:gd name="T56" fmla="*/ 279379426 w 2156"/>
                  <a:gd name="T57" fmla="*/ 36642908 h 450"/>
                  <a:gd name="T58" fmla="*/ 279379426 w 2156"/>
                  <a:gd name="T59" fmla="*/ 36642908 h 450"/>
                  <a:gd name="T60" fmla="*/ 250728459 w 2156"/>
                  <a:gd name="T61" fmla="*/ 43505289 h 450"/>
                  <a:gd name="T62" fmla="*/ 222207113 w 2156"/>
                  <a:gd name="T63" fmla="*/ 49072991 h 450"/>
                  <a:gd name="T64" fmla="*/ 193556146 w 2156"/>
                  <a:gd name="T65" fmla="*/ 53604732 h 450"/>
                  <a:gd name="T66" fmla="*/ 164905178 w 2156"/>
                  <a:gd name="T67" fmla="*/ 56971332 h 450"/>
                  <a:gd name="T68" fmla="*/ 164905178 w 2156"/>
                  <a:gd name="T69" fmla="*/ 56971332 h 450"/>
                  <a:gd name="T70" fmla="*/ 137550423 w 2156"/>
                  <a:gd name="T71" fmla="*/ 58136473 h 450"/>
                  <a:gd name="T72" fmla="*/ 110066407 w 2156"/>
                  <a:gd name="T73" fmla="*/ 58136473 h 450"/>
                  <a:gd name="T74" fmla="*/ 82452409 w 2156"/>
                  <a:gd name="T75" fmla="*/ 55935372 h 450"/>
                  <a:gd name="T76" fmla="*/ 54968393 w 2156"/>
                  <a:gd name="T77" fmla="*/ 52439591 h 450"/>
                  <a:gd name="T78" fmla="*/ 54968393 w 2156"/>
                  <a:gd name="T79" fmla="*/ 52439591 h 450"/>
                  <a:gd name="T80" fmla="*/ 34355381 w 2156"/>
                  <a:gd name="T81" fmla="*/ 47907490 h 450"/>
                  <a:gd name="T82" fmla="*/ 24113505 w 2156"/>
                  <a:gd name="T83" fmla="*/ 45706390 h 450"/>
                  <a:gd name="T84" fmla="*/ 13742008 w 2156"/>
                  <a:gd name="T85" fmla="*/ 41174649 h 450"/>
                  <a:gd name="T86" fmla="*/ 13742008 w 2156"/>
                  <a:gd name="T87" fmla="*/ 41174649 h 450"/>
                  <a:gd name="T88" fmla="*/ 5704413 w 2156"/>
                  <a:gd name="T89" fmla="*/ 35477408 h 450"/>
                  <a:gd name="T90" fmla="*/ 2333542 w 2156"/>
                  <a:gd name="T91" fmla="*/ 31981627 h 450"/>
                  <a:gd name="T92" fmla="*/ 0 w 2156"/>
                  <a:gd name="T93" fmla="*/ 28615026 h 450"/>
                  <a:gd name="T94" fmla="*/ 0 w 2156"/>
                  <a:gd name="T95" fmla="*/ 28615026 h 450"/>
                  <a:gd name="T96" fmla="*/ 0 w 2156"/>
                  <a:gd name="T97" fmla="*/ 23953745 h 450"/>
                  <a:gd name="T98" fmla="*/ 2333542 w 2156"/>
                  <a:gd name="T99" fmla="*/ 20587504 h 450"/>
                  <a:gd name="T100" fmla="*/ 4667084 w 2156"/>
                  <a:gd name="T101" fmla="*/ 17091364 h 450"/>
                  <a:gd name="T102" fmla="*/ 6871004 w 2156"/>
                  <a:gd name="T103" fmla="*/ 14890263 h 45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2156" h="450">
                    <a:moveTo>
                      <a:pt x="53" y="115"/>
                    </a:moveTo>
                    <a:lnTo>
                      <a:pt x="53" y="115"/>
                    </a:lnTo>
                    <a:lnTo>
                      <a:pt x="115" y="79"/>
                    </a:lnTo>
                    <a:lnTo>
                      <a:pt x="168" y="44"/>
                    </a:lnTo>
                    <a:lnTo>
                      <a:pt x="292" y="0"/>
                    </a:lnTo>
                    <a:lnTo>
                      <a:pt x="256" y="53"/>
                    </a:lnTo>
                    <a:lnTo>
                      <a:pt x="239" y="79"/>
                    </a:lnTo>
                    <a:lnTo>
                      <a:pt x="230" y="106"/>
                    </a:lnTo>
                    <a:lnTo>
                      <a:pt x="230" y="124"/>
                    </a:lnTo>
                    <a:lnTo>
                      <a:pt x="239" y="141"/>
                    </a:lnTo>
                    <a:lnTo>
                      <a:pt x="274" y="168"/>
                    </a:lnTo>
                    <a:lnTo>
                      <a:pt x="345" y="194"/>
                    </a:lnTo>
                    <a:lnTo>
                      <a:pt x="416" y="212"/>
                    </a:lnTo>
                    <a:lnTo>
                      <a:pt x="619" y="230"/>
                    </a:lnTo>
                    <a:lnTo>
                      <a:pt x="813" y="238"/>
                    </a:lnTo>
                    <a:lnTo>
                      <a:pt x="1008" y="238"/>
                    </a:lnTo>
                    <a:lnTo>
                      <a:pt x="1210" y="238"/>
                    </a:lnTo>
                    <a:lnTo>
                      <a:pt x="1387" y="221"/>
                    </a:lnTo>
                    <a:lnTo>
                      <a:pt x="1572" y="203"/>
                    </a:lnTo>
                    <a:lnTo>
                      <a:pt x="1926" y="141"/>
                    </a:lnTo>
                    <a:lnTo>
                      <a:pt x="1979" y="185"/>
                    </a:lnTo>
                    <a:lnTo>
                      <a:pt x="2032" y="221"/>
                    </a:lnTo>
                    <a:lnTo>
                      <a:pt x="2155" y="283"/>
                    </a:lnTo>
                    <a:lnTo>
                      <a:pt x="1934" y="336"/>
                    </a:lnTo>
                    <a:lnTo>
                      <a:pt x="1714" y="379"/>
                    </a:lnTo>
                    <a:lnTo>
                      <a:pt x="1493" y="414"/>
                    </a:lnTo>
                    <a:lnTo>
                      <a:pt x="1272" y="440"/>
                    </a:lnTo>
                    <a:lnTo>
                      <a:pt x="1061" y="449"/>
                    </a:lnTo>
                    <a:lnTo>
                      <a:pt x="849" y="449"/>
                    </a:lnTo>
                    <a:lnTo>
                      <a:pt x="636" y="432"/>
                    </a:lnTo>
                    <a:lnTo>
                      <a:pt x="424" y="405"/>
                    </a:lnTo>
                    <a:lnTo>
                      <a:pt x="265" y="370"/>
                    </a:lnTo>
                    <a:lnTo>
                      <a:pt x="186" y="353"/>
                    </a:lnTo>
                    <a:lnTo>
                      <a:pt x="106" y="318"/>
                    </a:lnTo>
                    <a:lnTo>
                      <a:pt x="44" y="274"/>
                    </a:lnTo>
                    <a:lnTo>
                      <a:pt x="18" y="247"/>
                    </a:lnTo>
                    <a:lnTo>
                      <a:pt x="0" y="221"/>
                    </a:lnTo>
                    <a:lnTo>
                      <a:pt x="0" y="185"/>
                    </a:lnTo>
                    <a:lnTo>
                      <a:pt x="18" y="159"/>
                    </a:lnTo>
                    <a:lnTo>
                      <a:pt x="36" y="132"/>
                    </a:lnTo>
                    <a:lnTo>
                      <a:pt x="53" y="115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38" name="Freeform 6"/>
              <p:cNvSpPr>
                <a:spLocks noChangeArrowheads="1"/>
              </p:cNvSpPr>
              <p:nvPr/>
            </p:nvSpPr>
            <p:spPr bwMode="gray">
              <a:xfrm>
                <a:off x="5113338" y="2997200"/>
                <a:ext cx="681037" cy="165100"/>
              </a:xfrm>
              <a:custGeom>
                <a:avLst/>
                <a:gdLst>
                  <a:gd name="T0" fmla="*/ 5706881 w 1891"/>
                  <a:gd name="T1" fmla="*/ 12495558 h 460"/>
                  <a:gd name="T2" fmla="*/ 5706881 w 1891"/>
                  <a:gd name="T3" fmla="*/ 12495558 h 460"/>
                  <a:gd name="T4" fmla="*/ 12581357 w 1891"/>
                  <a:gd name="T5" fmla="*/ 9146181 h 460"/>
                  <a:gd name="T6" fmla="*/ 19455833 w 1891"/>
                  <a:gd name="T7" fmla="*/ 5667955 h 460"/>
                  <a:gd name="T8" fmla="*/ 34372020 w 1891"/>
                  <a:gd name="T9" fmla="*/ 0 h 460"/>
                  <a:gd name="T10" fmla="*/ 34372020 w 1891"/>
                  <a:gd name="T11" fmla="*/ 0 h 460"/>
                  <a:gd name="T12" fmla="*/ 28664779 w 1891"/>
                  <a:gd name="T13" fmla="*/ 5667955 h 460"/>
                  <a:gd name="T14" fmla="*/ 27497544 w 1891"/>
                  <a:gd name="T15" fmla="*/ 9146181 h 460"/>
                  <a:gd name="T16" fmla="*/ 27497544 w 1891"/>
                  <a:gd name="T17" fmla="*/ 12495558 h 460"/>
                  <a:gd name="T18" fmla="*/ 27497544 w 1891"/>
                  <a:gd name="T19" fmla="*/ 12495558 h 460"/>
                  <a:gd name="T20" fmla="*/ 32166843 w 1891"/>
                  <a:gd name="T21" fmla="*/ 15973425 h 460"/>
                  <a:gd name="T22" fmla="*/ 36706490 w 1891"/>
                  <a:gd name="T23" fmla="*/ 18163512 h 460"/>
                  <a:gd name="T24" fmla="*/ 48120612 w 1891"/>
                  <a:gd name="T25" fmla="*/ 20482091 h 460"/>
                  <a:gd name="T26" fmla="*/ 48120612 w 1891"/>
                  <a:gd name="T27" fmla="*/ 20482091 h 460"/>
                  <a:gd name="T28" fmla="*/ 71078510 w 1891"/>
                  <a:gd name="T29" fmla="*/ 22801028 h 460"/>
                  <a:gd name="T30" fmla="*/ 94036408 w 1891"/>
                  <a:gd name="T31" fmla="*/ 24990756 h 460"/>
                  <a:gd name="T32" fmla="*/ 115827071 w 1891"/>
                  <a:gd name="T33" fmla="*/ 24990756 h 460"/>
                  <a:gd name="T34" fmla="*/ 138525303 w 1891"/>
                  <a:gd name="T35" fmla="*/ 23960317 h 460"/>
                  <a:gd name="T36" fmla="*/ 138525303 w 1891"/>
                  <a:gd name="T37" fmla="*/ 23960317 h 460"/>
                  <a:gd name="T38" fmla="*/ 155776319 w 1891"/>
                  <a:gd name="T39" fmla="*/ 22801028 h 460"/>
                  <a:gd name="T40" fmla="*/ 171859741 w 1891"/>
                  <a:gd name="T41" fmla="*/ 20482091 h 460"/>
                  <a:gd name="T42" fmla="*/ 205064526 w 1891"/>
                  <a:gd name="T43" fmla="*/ 14814136 h 460"/>
                  <a:gd name="T44" fmla="*/ 205064526 w 1891"/>
                  <a:gd name="T45" fmla="*/ 14814136 h 460"/>
                  <a:gd name="T46" fmla="*/ 224520360 w 1891"/>
                  <a:gd name="T47" fmla="*/ 24990756 h 460"/>
                  <a:gd name="T48" fmla="*/ 245143428 w 1891"/>
                  <a:gd name="T49" fmla="*/ 34136937 h 460"/>
                  <a:gd name="T50" fmla="*/ 245143428 w 1891"/>
                  <a:gd name="T51" fmla="*/ 34136937 h 460"/>
                  <a:gd name="T52" fmla="*/ 229060006 w 1891"/>
                  <a:gd name="T53" fmla="*/ 40964181 h 460"/>
                  <a:gd name="T54" fmla="*/ 213106237 w 1891"/>
                  <a:gd name="T55" fmla="*/ 46632495 h 460"/>
                  <a:gd name="T56" fmla="*/ 195855221 w 1891"/>
                  <a:gd name="T57" fmla="*/ 50110362 h 460"/>
                  <a:gd name="T58" fmla="*/ 178734217 w 1891"/>
                  <a:gd name="T59" fmla="*/ 53459739 h 460"/>
                  <a:gd name="T60" fmla="*/ 178734217 w 1891"/>
                  <a:gd name="T61" fmla="*/ 53459739 h 460"/>
                  <a:gd name="T62" fmla="*/ 151236673 w 1891"/>
                  <a:gd name="T63" fmla="*/ 57968405 h 460"/>
                  <a:gd name="T64" fmla="*/ 121533952 w 1891"/>
                  <a:gd name="T65" fmla="*/ 59127694 h 460"/>
                  <a:gd name="T66" fmla="*/ 92869173 w 1891"/>
                  <a:gd name="T67" fmla="*/ 59127694 h 460"/>
                  <a:gd name="T68" fmla="*/ 64204394 w 1891"/>
                  <a:gd name="T69" fmla="*/ 55778317 h 460"/>
                  <a:gd name="T70" fmla="*/ 64204394 w 1891"/>
                  <a:gd name="T71" fmla="*/ 55778317 h 460"/>
                  <a:gd name="T72" fmla="*/ 51622677 w 1891"/>
                  <a:gd name="T73" fmla="*/ 53459739 h 460"/>
                  <a:gd name="T74" fmla="*/ 39041319 w 1891"/>
                  <a:gd name="T75" fmla="*/ 50110362 h 460"/>
                  <a:gd name="T76" fmla="*/ 26330309 w 1891"/>
                  <a:gd name="T77" fmla="*/ 45472847 h 460"/>
                  <a:gd name="T78" fmla="*/ 14916187 w 1891"/>
                  <a:gd name="T79" fmla="*/ 40964181 h 460"/>
                  <a:gd name="T80" fmla="*/ 14916187 w 1891"/>
                  <a:gd name="T81" fmla="*/ 40964181 h 460"/>
                  <a:gd name="T82" fmla="*/ 6874476 w 1891"/>
                  <a:gd name="T83" fmla="*/ 35296227 h 460"/>
                  <a:gd name="T84" fmla="*/ 3502064 w 1891"/>
                  <a:gd name="T85" fmla="*/ 30787561 h 460"/>
                  <a:gd name="T86" fmla="*/ 1167235 w 1891"/>
                  <a:gd name="T87" fmla="*/ 26150045 h 460"/>
                  <a:gd name="T88" fmla="*/ 1167235 w 1891"/>
                  <a:gd name="T89" fmla="*/ 26150045 h 460"/>
                  <a:gd name="T90" fmla="*/ 0 w 1891"/>
                  <a:gd name="T91" fmla="*/ 22801028 h 460"/>
                  <a:gd name="T92" fmla="*/ 1167235 w 1891"/>
                  <a:gd name="T93" fmla="*/ 19322802 h 460"/>
                  <a:gd name="T94" fmla="*/ 3502064 w 1891"/>
                  <a:gd name="T95" fmla="*/ 15973425 h 460"/>
                  <a:gd name="T96" fmla="*/ 5706881 w 1891"/>
                  <a:gd name="T97" fmla="*/ 12495558 h 46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891" h="460">
                    <a:moveTo>
                      <a:pt x="44" y="97"/>
                    </a:moveTo>
                    <a:lnTo>
                      <a:pt x="44" y="97"/>
                    </a:lnTo>
                    <a:lnTo>
                      <a:pt x="97" y="71"/>
                    </a:lnTo>
                    <a:lnTo>
                      <a:pt x="150" y="44"/>
                    </a:lnTo>
                    <a:lnTo>
                      <a:pt x="265" y="0"/>
                    </a:lnTo>
                    <a:lnTo>
                      <a:pt x="221" y="44"/>
                    </a:lnTo>
                    <a:lnTo>
                      <a:pt x="212" y="71"/>
                    </a:lnTo>
                    <a:lnTo>
                      <a:pt x="212" y="97"/>
                    </a:lnTo>
                    <a:lnTo>
                      <a:pt x="248" y="124"/>
                    </a:lnTo>
                    <a:lnTo>
                      <a:pt x="283" y="141"/>
                    </a:lnTo>
                    <a:lnTo>
                      <a:pt x="371" y="159"/>
                    </a:lnTo>
                    <a:lnTo>
                      <a:pt x="548" y="177"/>
                    </a:lnTo>
                    <a:lnTo>
                      <a:pt x="725" y="194"/>
                    </a:lnTo>
                    <a:lnTo>
                      <a:pt x="893" y="194"/>
                    </a:lnTo>
                    <a:lnTo>
                      <a:pt x="1068" y="186"/>
                    </a:lnTo>
                    <a:lnTo>
                      <a:pt x="1201" y="177"/>
                    </a:lnTo>
                    <a:lnTo>
                      <a:pt x="1325" y="159"/>
                    </a:lnTo>
                    <a:lnTo>
                      <a:pt x="1581" y="115"/>
                    </a:lnTo>
                    <a:lnTo>
                      <a:pt x="1731" y="194"/>
                    </a:lnTo>
                    <a:lnTo>
                      <a:pt x="1890" y="265"/>
                    </a:lnTo>
                    <a:lnTo>
                      <a:pt x="1766" y="318"/>
                    </a:lnTo>
                    <a:lnTo>
                      <a:pt x="1643" y="362"/>
                    </a:lnTo>
                    <a:lnTo>
                      <a:pt x="1510" y="389"/>
                    </a:lnTo>
                    <a:lnTo>
                      <a:pt x="1378" y="415"/>
                    </a:lnTo>
                    <a:lnTo>
                      <a:pt x="1166" y="450"/>
                    </a:lnTo>
                    <a:lnTo>
                      <a:pt x="937" y="459"/>
                    </a:lnTo>
                    <a:lnTo>
                      <a:pt x="716" y="459"/>
                    </a:lnTo>
                    <a:lnTo>
                      <a:pt x="495" y="433"/>
                    </a:lnTo>
                    <a:lnTo>
                      <a:pt x="398" y="415"/>
                    </a:lnTo>
                    <a:lnTo>
                      <a:pt x="301" y="389"/>
                    </a:lnTo>
                    <a:lnTo>
                      <a:pt x="203" y="353"/>
                    </a:lnTo>
                    <a:lnTo>
                      <a:pt x="115" y="318"/>
                    </a:lnTo>
                    <a:lnTo>
                      <a:pt x="53" y="274"/>
                    </a:lnTo>
                    <a:lnTo>
                      <a:pt x="27" y="239"/>
                    </a:lnTo>
                    <a:lnTo>
                      <a:pt x="9" y="203"/>
                    </a:lnTo>
                    <a:lnTo>
                      <a:pt x="0" y="177"/>
                    </a:lnTo>
                    <a:lnTo>
                      <a:pt x="9" y="150"/>
                    </a:lnTo>
                    <a:lnTo>
                      <a:pt x="27" y="124"/>
                    </a:lnTo>
                    <a:lnTo>
                      <a:pt x="44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39" name="Freeform 7"/>
              <p:cNvSpPr>
                <a:spLocks noChangeArrowheads="1"/>
              </p:cNvSpPr>
              <p:nvPr/>
            </p:nvSpPr>
            <p:spPr bwMode="gray">
              <a:xfrm>
                <a:off x="4730750" y="3143250"/>
                <a:ext cx="1400175" cy="212725"/>
              </a:xfrm>
              <a:custGeom>
                <a:avLst/>
                <a:gdLst>
                  <a:gd name="T0" fmla="*/ 45781185 w 3888"/>
                  <a:gd name="T1" fmla="*/ 10294742 h 593"/>
                  <a:gd name="T2" fmla="*/ 69903953 w 3888"/>
                  <a:gd name="T3" fmla="*/ 3474628 h 593"/>
                  <a:gd name="T4" fmla="*/ 95063888 w 3888"/>
                  <a:gd name="T5" fmla="*/ 0 h 593"/>
                  <a:gd name="T6" fmla="*/ 105439516 w 3888"/>
                  <a:gd name="T7" fmla="*/ 0 h 593"/>
                  <a:gd name="T8" fmla="*/ 115685138 w 3888"/>
                  <a:gd name="T9" fmla="*/ 3474628 h 593"/>
                  <a:gd name="T10" fmla="*/ 99732938 w 3888"/>
                  <a:gd name="T11" fmla="*/ 5662144 h 593"/>
                  <a:gd name="T12" fmla="*/ 69903953 w 3888"/>
                  <a:gd name="T13" fmla="*/ 13640587 h 593"/>
                  <a:gd name="T14" fmla="*/ 56156453 w 3888"/>
                  <a:gd name="T15" fmla="*/ 19302731 h 593"/>
                  <a:gd name="T16" fmla="*/ 46948358 w 3888"/>
                  <a:gd name="T17" fmla="*/ 26123204 h 593"/>
                  <a:gd name="T18" fmla="*/ 45781185 w 3888"/>
                  <a:gd name="T19" fmla="*/ 28439503 h 593"/>
                  <a:gd name="T20" fmla="*/ 49282703 w 3888"/>
                  <a:gd name="T21" fmla="*/ 35259617 h 593"/>
                  <a:gd name="T22" fmla="*/ 56156453 w 3888"/>
                  <a:gd name="T23" fmla="*/ 37575916 h 593"/>
                  <a:gd name="T24" fmla="*/ 95063888 w 3888"/>
                  <a:gd name="T25" fmla="*/ 47742234 h 593"/>
                  <a:gd name="T26" fmla="*/ 136306028 w 3888"/>
                  <a:gd name="T27" fmla="*/ 53404378 h 593"/>
                  <a:gd name="T28" fmla="*/ 166135013 w 3888"/>
                  <a:gd name="T29" fmla="*/ 55720677 h 593"/>
                  <a:gd name="T30" fmla="*/ 226830871 w 3888"/>
                  <a:gd name="T31" fmla="*/ 56878647 h 593"/>
                  <a:gd name="T32" fmla="*/ 316188181 w 3888"/>
                  <a:gd name="T33" fmla="*/ 55720677 h 593"/>
                  <a:gd name="T34" fmla="*/ 376884039 w 3888"/>
                  <a:gd name="T35" fmla="*/ 51216503 h 593"/>
                  <a:gd name="T36" fmla="*/ 444453286 w 3888"/>
                  <a:gd name="T37" fmla="*/ 40921761 h 593"/>
                  <a:gd name="T38" fmla="*/ 467408882 w 3888"/>
                  <a:gd name="T39" fmla="*/ 36417946 h 593"/>
                  <a:gd name="T40" fmla="*/ 488029772 w 3888"/>
                  <a:gd name="T41" fmla="*/ 27281174 h 593"/>
                  <a:gd name="T42" fmla="*/ 492569177 w 3888"/>
                  <a:gd name="T43" fmla="*/ 21619030 h 593"/>
                  <a:gd name="T44" fmla="*/ 494903522 w 3888"/>
                  <a:gd name="T45" fmla="*/ 13640587 h 593"/>
                  <a:gd name="T46" fmla="*/ 490364117 w 3888"/>
                  <a:gd name="T47" fmla="*/ 5662144 h 593"/>
                  <a:gd name="T48" fmla="*/ 494903522 w 3888"/>
                  <a:gd name="T49" fmla="*/ 9136772 h 593"/>
                  <a:gd name="T50" fmla="*/ 502944445 w 3888"/>
                  <a:gd name="T51" fmla="*/ 15956886 h 593"/>
                  <a:gd name="T52" fmla="*/ 504111617 w 3888"/>
                  <a:gd name="T53" fmla="*/ 21619030 h 593"/>
                  <a:gd name="T54" fmla="*/ 500609739 w 3888"/>
                  <a:gd name="T55" fmla="*/ 27281174 h 593"/>
                  <a:gd name="T56" fmla="*/ 491531650 w 3888"/>
                  <a:gd name="T57" fmla="*/ 35259617 h 593"/>
                  <a:gd name="T58" fmla="*/ 485695427 w 3888"/>
                  <a:gd name="T59" fmla="*/ 38734245 h 593"/>
                  <a:gd name="T60" fmla="*/ 450289510 w 3888"/>
                  <a:gd name="T61" fmla="*/ 52246049 h 593"/>
                  <a:gd name="T62" fmla="*/ 413586774 w 3888"/>
                  <a:gd name="T63" fmla="*/ 61382821 h 593"/>
                  <a:gd name="T64" fmla="*/ 386092134 w 3888"/>
                  <a:gd name="T65" fmla="*/ 65886636 h 593"/>
                  <a:gd name="T66" fmla="*/ 332140381 w 3888"/>
                  <a:gd name="T67" fmla="*/ 72707109 h 593"/>
                  <a:gd name="T68" fmla="*/ 277151100 w 3888"/>
                  <a:gd name="T69" fmla="*/ 76181378 h 593"/>
                  <a:gd name="T70" fmla="*/ 194796826 w 3888"/>
                  <a:gd name="T71" fmla="*/ 76181378 h 593"/>
                  <a:gd name="T72" fmla="*/ 153555046 w 3888"/>
                  <a:gd name="T73" fmla="*/ 73865079 h 593"/>
                  <a:gd name="T74" fmla="*/ 71071126 w 3888"/>
                  <a:gd name="T75" fmla="*/ 65886636 h 593"/>
                  <a:gd name="T76" fmla="*/ 29699340 w 3888"/>
                  <a:gd name="T77" fmla="*/ 59066522 h 593"/>
                  <a:gd name="T78" fmla="*/ 8040923 w 3888"/>
                  <a:gd name="T79" fmla="*/ 52246049 h 593"/>
                  <a:gd name="T80" fmla="*/ 2204699 w 3888"/>
                  <a:gd name="T81" fmla="*/ 47742234 h 593"/>
                  <a:gd name="T82" fmla="*/ 0 w 3888"/>
                  <a:gd name="T83" fmla="*/ 43238060 h 593"/>
                  <a:gd name="T84" fmla="*/ 2204699 w 3888"/>
                  <a:gd name="T85" fmla="*/ 35259617 h 593"/>
                  <a:gd name="T86" fmla="*/ 5706577 w 3888"/>
                  <a:gd name="T87" fmla="*/ 30755802 h 593"/>
                  <a:gd name="T88" fmla="*/ 23993122 w 3888"/>
                  <a:gd name="T89" fmla="*/ 19302731 h 593"/>
                  <a:gd name="T90" fmla="*/ 45781185 w 3888"/>
                  <a:gd name="T91" fmla="*/ 10294742 h 593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3888" h="593">
                    <a:moveTo>
                      <a:pt x="353" y="80"/>
                    </a:moveTo>
                    <a:lnTo>
                      <a:pt x="353" y="80"/>
                    </a:lnTo>
                    <a:lnTo>
                      <a:pt x="442" y="53"/>
                    </a:lnTo>
                    <a:lnTo>
                      <a:pt x="539" y="27"/>
                    </a:lnTo>
                    <a:lnTo>
                      <a:pt x="636" y="9"/>
                    </a:lnTo>
                    <a:lnTo>
                      <a:pt x="733" y="0"/>
                    </a:lnTo>
                    <a:lnTo>
                      <a:pt x="813" y="0"/>
                    </a:lnTo>
                    <a:lnTo>
                      <a:pt x="857" y="9"/>
                    </a:lnTo>
                    <a:lnTo>
                      <a:pt x="892" y="27"/>
                    </a:lnTo>
                    <a:lnTo>
                      <a:pt x="769" y="44"/>
                    </a:lnTo>
                    <a:lnTo>
                      <a:pt x="654" y="62"/>
                    </a:lnTo>
                    <a:lnTo>
                      <a:pt x="539" y="106"/>
                    </a:lnTo>
                    <a:lnTo>
                      <a:pt x="433" y="150"/>
                    </a:lnTo>
                    <a:lnTo>
                      <a:pt x="389" y="177"/>
                    </a:lnTo>
                    <a:lnTo>
                      <a:pt x="362" y="203"/>
                    </a:lnTo>
                    <a:lnTo>
                      <a:pt x="353" y="221"/>
                    </a:lnTo>
                    <a:lnTo>
                      <a:pt x="362" y="256"/>
                    </a:lnTo>
                    <a:lnTo>
                      <a:pt x="380" y="274"/>
                    </a:lnTo>
                    <a:lnTo>
                      <a:pt x="433" y="292"/>
                    </a:lnTo>
                    <a:lnTo>
                      <a:pt x="583" y="345"/>
                    </a:lnTo>
                    <a:lnTo>
                      <a:pt x="733" y="371"/>
                    </a:lnTo>
                    <a:lnTo>
                      <a:pt x="892" y="398"/>
                    </a:lnTo>
                    <a:lnTo>
                      <a:pt x="1051" y="415"/>
                    </a:lnTo>
                    <a:lnTo>
                      <a:pt x="1281" y="433"/>
                    </a:lnTo>
                    <a:lnTo>
                      <a:pt x="1511" y="442"/>
                    </a:lnTo>
                    <a:lnTo>
                      <a:pt x="1749" y="442"/>
                    </a:lnTo>
                    <a:lnTo>
                      <a:pt x="1979" y="442"/>
                    </a:lnTo>
                    <a:lnTo>
                      <a:pt x="2438" y="433"/>
                    </a:lnTo>
                    <a:lnTo>
                      <a:pt x="2906" y="398"/>
                    </a:lnTo>
                    <a:lnTo>
                      <a:pt x="3259" y="354"/>
                    </a:lnTo>
                    <a:lnTo>
                      <a:pt x="3427" y="318"/>
                    </a:lnTo>
                    <a:lnTo>
                      <a:pt x="3604" y="283"/>
                    </a:lnTo>
                    <a:lnTo>
                      <a:pt x="3710" y="239"/>
                    </a:lnTo>
                    <a:lnTo>
                      <a:pt x="3763" y="212"/>
                    </a:lnTo>
                    <a:lnTo>
                      <a:pt x="3798" y="168"/>
                    </a:lnTo>
                    <a:lnTo>
                      <a:pt x="3816" y="133"/>
                    </a:lnTo>
                    <a:lnTo>
                      <a:pt x="3816" y="106"/>
                    </a:lnTo>
                    <a:lnTo>
                      <a:pt x="3798" y="71"/>
                    </a:lnTo>
                    <a:lnTo>
                      <a:pt x="3781" y="44"/>
                    </a:lnTo>
                    <a:lnTo>
                      <a:pt x="3816" y="71"/>
                    </a:lnTo>
                    <a:lnTo>
                      <a:pt x="3852" y="97"/>
                    </a:lnTo>
                    <a:lnTo>
                      <a:pt x="3878" y="124"/>
                    </a:lnTo>
                    <a:lnTo>
                      <a:pt x="3887" y="150"/>
                    </a:lnTo>
                    <a:lnTo>
                      <a:pt x="3887" y="168"/>
                    </a:lnTo>
                    <a:lnTo>
                      <a:pt x="3860" y="212"/>
                    </a:lnTo>
                    <a:lnTo>
                      <a:pt x="3825" y="248"/>
                    </a:lnTo>
                    <a:lnTo>
                      <a:pt x="3790" y="274"/>
                    </a:lnTo>
                    <a:lnTo>
                      <a:pt x="3745" y="301"/>
                    </a:lnTo>
                    <a:lnTo>
                      <a:pt x="3613" y="362"/>
                    </a:lnTo>
                    <a:lnTo>
                      <a:pt x="3472" y="406"/>
                    </a:lnTo>
                    <a:lnTo>
                      <a:pt x="3330" y="442"/>
                    </a:lnTo>
                    <a:lnTo>
                      <a:pt x="3189" y="477"/>
                    </a:lnTo>
                    <a:lnTo>
                      <a:pt x="2977" y="512"/>
                    </a:lnTo>
                    <a:lnTo>
                      <a:pt x="2773" y="539"/>
                    </a:lnTo>
                    <a:lnTo>
                      <a:pt x="2561" y="565"/>
                    </a:lnTo>
                    <a:lnTo>
                      <a:pt x="2349" y="583"/>
                    </a:lnTo>
                    <a:lnTo>
                      <a:pt x="2137" y="592"/>
                    </a:lnTo>
                    <a:lnTo>
                      <a:pt x="1926" y="592"/>
                    </a:lnTo>
                    <a:lnTo>
                      <a:pt x="1502" y="592"/>
                    </a:lnTo>
                    <a:lnTo>
                      <a:pt x="1184" y="574"/>
                    </a:lnTo>
                    <a:lnTo>
                      <a:pt x="866" y="548"/>
                    </a:lnTo>
                    <a:lnTo>
                      <a:pt x="548" y="512"/>
                    </a:lnTo>
                    <a:lnTo>
                      <a:pt x="229" y="459"/>
                    </a:lnTo>
                    <a:lnTo>
                      <a:pt x="115" y="433"/>
                    </a:lnTo>
                    <a:lnTo>
                      <a:pt x="62" y="406"/>
                    </a:lnTo>
                    <a:lnTo>
                      <a:pt x="17" y="371"/>
                    </a:lnTo>
                    <a:lnTo>
                      <a:pt x="9" y="354"/>
                    </a:lnTo>
                    <a:lnTo>
                      <a:pt x="0" y="336"/>
                    </a:lnTo>
                    <a:lnTo>
                      <a:pt x="0" y="301"/>
                    </a:lnTo>
                    <a:lnTo>
                      <a:pt x="17" y="274"/>
                    </a:lnTo>
                    <a:lnTo>
                      <a:pt x="44" y="239"/>
                    </a:lnTo>
                    <a:lnTo>
                      <a:pt x="115" y="186"/>
                    </a:lnTo>
                    <a:lnTo>
                      <a:pt x="185" y="150"/>
                    </a:lnTo>
                    <a:lnTo>
                      <a:pt x="265" y="115"/>
                    </a:lnTo>
                    <a:lnTo>
                      <a:pt x="353" y="80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40" name="Freeform 8"/>
              <p:cNvSpPr>
                <a:spLocks noChangeArrowheads="1"/>
              </p:cNvSpPr>
              <p:nvPr/>
            </p:nvSpPr>
            <p:spPr bwMode="gray">
              <a:xfrm>
                <a:off x="5002213" y="3263900"/>
                <a:ext cx="1217612" cy="190500"/>
              </a:xfrm>
              <a:custGeom>
                <a:avLst/>
                <a:gdLst>
                  <a:gd name="T0" fmla="*/ 387622319 w 3384"/>
                  <a:gd name="T1" fmla="*/ 27285627 h 531"/>
                  <a:gd name="T2" fmla="*/ 387622319 w 3384"/>
                  <a:gd name="T3" fmla="*/ 27285627 h 531"/>
                  <a:gd name="T4" fmla="*/ 401475534 w 3384"/>
                  <a:gd name="T5" fmla="*/ 22652280 h 531"/>
                  <a:gd name="T6" fmla="*/ 415198856 w 3384"/>
                  <a:gd name="T7" fmla="*/ 16989299 h 531"/>
                  <a:gd name="T8" fmla="*/ 426592019 w 3384"/>
                  <a:gd name="T9" fmla="*/ 10167893 h 531"/>
                  <a:gd name="T10" fmla="*/ 432288241 w 3384"/>
                  <a:gd name="T11" fmla="*/ 5662980 h 531"/>
                  <a:gd name="T12" fmla="*/ 437984823 w 3384"/>
                  <a:gd name="T13" fmla="*/ 0 h 531"/>
                  <a:gd name="T14" fmla="*/ 437984823 w 3384"/>
                  <a:gd name="T15" fmla="*/ 0 h 531"/>
                  <a:gd name="T16" fmla="*/ 436819744 w 3384"/>
                  <a:gd name="T17" fmla="*/ 5662980 h 531"/>
                  <a:gd name="T18" fmla="*/ 434618759 w 3384"/>
                  <a:gd name="T19" fmla="*/ 11326319 h 531"/>
                  <a:gd name="T20" fmla="*/ 431123162 w 3384"/>
                  <a:gd name="T21" fmla="*/ 15830873 h 531"/>
                  <a:gd name="T22" fmla="*/ 427757098 w 3384"/>
                  <a:gd name="T23" fmla="*/ 20464220 h 531"/>
                  <a:gd name="T24" fmla="*/ 418564919 w 3384"/>
                  <a:gd name="T25" fmla="*/ 27285627 h 531"/>
                  <a:gd name="T26" fmla="*/ 409372740 w 3384"/>
                  <a:gd name="T27" fmla="*/ 32948966 h 531"/>
                  <a:gd name="T28" fmla="*/ 409372740 w 3384"/>
                  <a:gd name="T29" fmla="*/ 32948966 h 531"/>
                  <a:gd name="T30" fmla="*/ 389952837 w 3384"/>
                  <a:gd name="T31" fmla="*/ 42087226 h 531"/>
                  <a:gd name="T32" fmla="*/ 370532933 w 3384"/>
                  <a:gd name="T33" fmla="*/ 47750206 h 531"/>
                  <a:gd name="T34" fmla="*/ 348782511 w 3384"/>
                  <a:gd name="T35" fmla="*/ 53413186 h 531"/>
                  <a:gd name="T36" fmla="*/ 328197528 w 3384"/>
                  <a:gd name="T37" fmla="*/ 56759672 h 531"/>
                  <a:gd name="T38" fmla="*/ 328197528 w 3384"/>
                  <a:gd name="T39" fmla="*/ 56759672 h 531"/>
                  <a:gd name="T40" fmla="*/ 283531605 w 3384"/>
                  <a:gd name="T41" fmla="*/ 62422653 h 531"/>
                  <a:gd name="T42" fmla="*/ 238994855 w 3384"/>
                  <a:gd name="T43" fmla="*/ 65897932 h 531"/>
                  <a:gd name="T44" fmla="*/ 194328932 w 3384"/>
                  <a:gd name="T45" fmla="*/ 68214427 h 531"/>
                  <a:gd name="T46" fmla="*/ 149792542 w 3384"/>
                  <a:gd name="T47" fmla="*/ 67056000 h 531"/>
                  <a:gd name="T48" fmla="*/ 149792542 w 3384"/>
                  <a:gd name="T49" fmla="*/ 67056000 h 531"/>
                  <a:gd name="T50" fmla="*/ 118979475 w 3384"/>
                  <a:gd name="T51" fmla="*/ 65897932 h 531"/>
                  <a:gd name="T52" fmla="*/ 88037234 w 3384"/>
                  <a:gd name="T53" fmla="*/ 64739506 h 531"/>
                  <a:gd name="T54" fmla="*/ 58389245 w 3384"/>
                  <a:gd name="T55" fmla="*/ 61393020 h 531"/>
                  <a:gd name="T56" fmla="*/ 27447004 w 3384"/>
                  <a:gd name="T57" fmla="*/ 56759672 h 531"/>
                  <a:gd name="T58" fmla="*/ 27447004 w 3384"/>
                  <a:gd name="T59" fmla="*/ 56759672 h 531"/>
                  <a:gd name="T60" fmla="*/ 13723322 w 3384"/>
                  <a:gd name="T61" fmla="*/ 52254760 h 531"/>
                  <a:gd name="T62" fmla="*/ 5696582 w 3384"/>
                  <a:gd name="T63" fmla="*/ 49938266 h 531"/>
                  <a:gd name="T64" fmla="*/ 0 w 3384"/>
                  <a:gd name="T65" fmla="*/ 46591780 h 531"/>
                  <a:gd name="T66" fmla="*/ 0 w 3384"/>
                  <a:gd name="T67" fmla="*/ 46591780 h 531"/>
                  <a:gd name="T68" fmla="*/ 26281565 w 3384"/>
                  <a:gd name="T69" fmla="*/ 49938266 h 531"/>
                  <a:gd name="T70" fmla="*/ 53728569 w 3384"/>
                  <a:gd name="T71" fmla="*/ 53413186 h 531"/>
                  <a:gd name="T72" fmla="*/ 81175573 w 3384"/>
                  <a:gd name="T73" fmla="*/ 54571613 h 531"/>
                  <a:gd name="T74" fmla="*/ 107457138 w 3384"/>
                  <a:gd name="T75" fmla="*/ 55601246 h 531"/>
                  <a:gd name="T76" fmla="*/ 107457138 w 3384"/>
                  <a:gd name="T77" fmla="*/ 55601246 h 531"/>
                  <a:gd name="T78" fmla="*/ 152123060 w 3384"/>
                  <a:gd name="T79" fmla="*/ 56759672 h 531"/>
                  <a:gd name="T80" fmla="*/ 196659450 w 3384"/>
                  <a:gd name="T81" fmla="*/ 55601246 h 531"/>
                  <a:gd name="T82" fmla="*/ 241195840 w 3384"/>
                  <a:gd name="T83" fmla="*/ 52254760 h 531"/>
                  <a:gd name="T84" fmla="*/ 285861763 w 3384"/>
                  <a:gd name="T85" fmla="*/ 47750206 h 531"/>
                  <a:gd name="T86" fmla="*/ 285861763 w 3384"/>
                  <a:gd name="T87" fmla="*/ 47750206 h 531"/>
                  <a:gd name="T88" fmla="*/ 312143688 w 3384"/>
                  <a:gd name="T89" fmla="*/ 44274927 h 531"/>
                  <a:gd name="T90" fmla="*/ 337389347 w 3384"/>
                  <a:gd name="T91" fmla="*/ 39770373 h 531"/>
                  <a:gd name="T92" fmla="*/ 362505833 w 3384"/>
                  <a:gd name="T93" fmla="*/ 34107393 h 531"/>
                  <a:gd name="T94" fmla="*/ 387622319 w 3384"/>
                  <a:gd name="T95" fmla="*/ 27285627 h 531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384" h="531">
                    <a:moveTo>
                      <a:pt x="2994" y="212"/>
                    </a:moveTo>
                    <a:lnTo>
                      <a:pt x="2994" y="212"/>
                    </a:lnTo>
                    <a:lnTo>
                      <a:pt x="3101" y="176"/>
                    </a:lnTo>
                    <a:lnTo>
                      <a:pt x="3207" y="132"/>
                    </a:lnTo>
                    <a:lnTo>
                      <a:pt x="3295" y="79"/>
                    </a:lnTo>
                    <a:lnTo>
                      <a:pt x="3339" y="44"/>
                    </a:lnTo>
                    <a:lnTo>
                      <a:pt x="3383" y="0"/>
                    </a:lnTo>
                    <a:lnTo>
                      <a:pt x="3374" y="44"/>
                    </a:lnTo>
                    <a:lnTo>
                      <a:pt x="3357" y="88"/>
                    </a:lnTo>
                    <a:lnTo>
                      <a:pt x="3330" y="123"/>
                    </a:lnTo>
                    <a:lnTo>
                      <a:pt x="3304" y="159"/>
                    </a:lnTo>
                    <a:lnTo>
                      <a:pt x="3233" y="212"/>
                    </a:lnTo>
                    <a:lnTo>
                      <a:pt x="3162" y="256"/>
                    </a:lnTo>
                    <a:lnTo>
                      <a:pt x="3012" y="327"/>
                    </a:lnTo>
                    <a:lnTo>
                      <a:pt x="2862" y="371"/>
                    </a:lnTo>
                    <a:lnTo>
                      <a:pt x="2694" y="415"/>
                    </a:lnTo>
                    <a:lnTo>
                      <a:pt x="2535" y="441"/>
                    </a:lnTo>
                    <a:lnTo>
                      <a:pt x="2190" y="485"/>
                    </a:lnTo>
                    <a:lnTo>
                      <a:pt x="1846" y="512"/>
                    </a:lnTo>
                    <a:lnTo>
                      <a:pt x="1501" y="530"/>
                    </a:lnTo>
                    <a:lnTo>
                      <a:pt x="1157" y="521"/>
                    </a:lnTo>
                    <a:lnTo>
                      <a:pt x="919" y="512"/>
                    </a:lnTo>
                    <a:lnTo>
                      <a:pt x="680" y="503"/>
                    </a:lnTo>
                    <a:lnTo>
                      <a:pt x="451" y="477"/>
                    </a:lnTo>
                    <a:lnTo>
                      <a:pt x="212" y="441"/>
                    </a:lnTo>
                    <a:lnTo>
                      <a:pt x="106" y="406"/>
                    </a:lnTo>
                    <a:lnTo>
                      <a:pt x="44" y="388"/>
                    </a:lnTo>
                    <a:lnTo>
                      <a:pt x="0" y="362"/>
                    </a:lnTo>
                    <a:lnTo>
                      <a:pt x="203" y="388"/>
                    </a:lnTo>
                    <a:lnTo>
                      <a:pt x="415" y="415"/>
                    </a:lnTo>
                    <a:lnTo>
                      <a:pt x="627" y="424"/>
                    </a:lnTo>
                    <a:lnTo>
                      <a:pt x="830" y="432"/>
                    </a:lnTo>
                    <a:lnTo>
                      <a:pt x="1175" y="441"/>
                    </a:lnTo>
                    <a:lnTo>
                      <a:pt x="1519" y="432"/>
                    </a:lnTo>
                    <a:lnTo>
                      <a:pt x="1863" y="406"/>
                    </a:lnTo>
                    <a:lnTo>
                      <a:pt x="2208" y="371"/>
                    </a:lnTo>
                    <a:lnTo>
                      <a:pt x="2411" y="344"/>
                    </a:lnTo>
                    <a:lnTo>
                      <a:pt x="2606" y="309"/>
                    </a:lnTo>
                    <a:lnTo>
                      <a:pt x="2800" y="265"/>
                    </a:lnTo>
                    <a:lnTo>
                      <a:pt x="2994" y="212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41" name="Freeform 9"/>
              <p:cNvSpPr>
                <a:spLocks noChangeArrowheads="1"/>
              </p:cNvSpPr>
              <p:nvPr/>
            </p:nvSpPr>
            <p:spPr bwMode="gray">
              <a:xfrm>
                <a:off x="4686300" y="3584575"/>
                <a:ext cx="201613" cy="792163"/>
              </a:xfrm>
              <a:custGeom>
                <a:avLst/>
                <a:gdLst>
                  <a:gd name="T0" fmla="*/ 35770048 w 558"/>
                  <a:gd name="T1" fmla="*/ 174153019 h 2199"/>
                  <a:gd name="T2" fmla="*/ 35770048 w 558"/>
                  <a:gd name="T3" fmla="*/ 174153019 h 2199"/>
                  <a:gd name="T4" fmla="*/ 36945040 w 558"/>
                  <a:gd name="T5" fmla="*/ 0 h 2199"/>
                  <a:gd name="T6" fmla="*/ 36945040 w 558"/>
                  <a:gd name="T7" fmla="*/ 0 h 2199"/>
                  <a:gd name="T8" fmla="*/ 72715089 w 558"/>
                  <a:gd name="T9" fmla="*/ 0 h 2199"/>
                  <a:gd name="T10" fmla="*/ 72715089 w 558"/>
                  <a:gd name="T11" fmla="*/ 0 h 2199"/>
                  <a:gd name="T12" fmla="*/ 72715089 w 558"/>
                  <a:gd name="T13" fmla="*/ 194786722 h 2199"/>
                  <a:gd name="T14" fmla="*/ 72715089 w 558"/>
                  <a:gd name="T15" fmla="*/ 194786722 h 2199"/>
                  <a:gd name="T16" fmla="*/ 72715089 w 558"/>
                  <a:gd name="T17" fmla="*/ 208412718 h 2199"/>
                  <a:gd name="T18" fmla="*/ 71540097 w 558"/>
                  <a:gd name="T19" fmla="*/ 222168400 h 2199"/>
                  <a:gd name="T20" fmla="*/ 68015121 w 558"/>
                  <a:gd name="T21" fmla="*/ 235924081 h 2199"/>
                  <a:gd name="T22" fmla="*/ 65795933 w 558"/>
                  <a:gd name="T23" fmla="*/ 242802102 h 2199"/>
                  <a:gd name="T24" fmla="*/ 63445949 w 558"/>
                  <a:gd name="T25" fmla="*/ 248511872 h 2199"/>
                  <a:gd name="T26" fmla="*/ 63445949 w 558"/>
                  <a:gd name="T27" fmla="*/ 248511872 h 2199"/>
                  <a:gd name="T28" fmla="*/ 58876777 w 558"/>
                  <a:gd name="T29" fmla="*/ 255389893 h 2199"/>
                  <a:gd name="T30" fmla="*/ 54177171 w 558"/>
                  <a:gd name="T31" fmla="*/ 261229708 h 2199"/>
                  <a:gd name="T32" fmla="*/ 49607999 w 558"/>
                  <a:gd name="T33" fmla="*/ 265771587 h 2199"/>
                  <a:gd name="T34" fmla="*/ 43863835 w 558"/>
                  <a:gd name="T35" fmla="*/ 270313466 h 2199"/>
                  <a:gd name="T36" fmla="*/ 31200876 w 558"/>
                  <a:gd name="T37" fmla="*/ 279527269 h 2199"/>
                  <a:gd name="T38" fmla="*/ 17362926 w 558"/>
                  <a:gd name="T39" fmla="*/ 285237399 h 2199"/>
                  <a:gd name="T40" fmla="*/ 17362926 w 558"/>
                  <a:gd name="T41" fmla="*/ 285237399 h 2199"/>
                  <a:gd name="T42" fmla="*/ 0 w 558"/>
                  <a:gd name="T43" fmla="*/ 265771587 h 2199"/>
                  <a:gd name="T44" fmla="*/ 0 w 558"/>
                  <a:gd name="T45" fmla="*/ 265771587 h 2199"/>
                  <a:gd name="T46" fmla="*/ 0 w 558"/>
                  <a:gd name="T47" fmla="*/ 265771587 h 2199"/>
                  <a:gd name="T48" fmla="*/ 11488328 w 558"/>
                  <a:gd name="T49" fmla="*/ 258893566 h 2199"/>
                  <a:gd name="T50" fmla="*/ 20757106 w 558"/>
                  <a:gd name="T51" fmla="*/ 249680123 h 2199"/>
                  <a:gd name="T52" fmla="*/ 25326278 w 558"/>
                  <a:gd name="T53" fmla="*/ 245137884 h 2199"/>
                  <a:gd name="T54" fmla="*/ 28850893 w 558"/>
                  <a:gd name="T55" fmla="*/ 239428115 h 2199"/>
                  <a:gd name="T56" fmla="*/ 32245073 w 558"/>
                  <a:gd name="T57" fmla="*/ 233717985 h 2199"/>
                  <a:gd name="T58" fmla="*/ 33420065 w 558"/>
                  <a:gd name="T59" fmla="*/ 226840324 h 2199"/>
                  <a:gd name="T60" fmla="*/ 33420065 w 558"/>
                  <a:gd name="T61" fmla="*/ 226840324 h 2199"/>
                  <a:gd name="T62" fmla="*/ 35770048 w 558"/>
                  <a:gd name="T63" fmla="*/ 214252533 h 2199"/>
                  <a:gd name="T64" fmla="*/ 35770048 w 558"/>
                  <a:gd name="T65" fmla="*/ 200496491 h 2199"/>
                  <a:gd name="T66" fmla="*/ 35770048 w 558"/>
                  <a:gd name="T67" fmla="*/ 174153019 h 219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558" h="2199">
                    <a:moveTo>
                      <a:pt x="274" y="1342"/>
                    </a:moveTo>
                    <a:lnTo>
                      <a:pt x="274" y="1342"/>
                    </a:lnTo>
                    <a:lnTo>
                      <a:pt x="283" y="0"/>
                    </a:lnTo>
                    <a:lnTo>
                      <a:pt x="557" y="0"/>
                    </a:lnTo>
                    <a:lnTo>
                      <a:pt x="557" y="1501"/>
                    </a:lnTo>
                    <a:lnTo>
                      <a:pt x="557" y="1606"/>
                    </a:lnTo>
                    <a:lnTo>
                      <a:pt x="548" y="1712"/>
                    </a:lnTo>
                    <a:lnTo>
                      <a:pt x="521" y="1818"/>
                    </a:lnTo>
                    <a:lnTo>
                      <a:pt x="504" y="1871"/>
                    </a:lnTo>
                    <a:lnTo>
                      <a:pt x="486" y="1915"/>
                    </a:lnTo>
                    <a:lnTo>
                      <a:pt x="451" y="1968"/>
                    </a:lnTo>
                    <a:lnTo>
                      <a:pt x="415" y="2013"/>
                    </a:lnTo>
                    <a:lnTo>
                      <a:pt x="380" y="2048"/>
                    </a:lnTo>
                    <a:lnTo>
                      <a:pt x="336" y="2083"/>
                    </a:lnTo>
                    <a:lnTo>
                      <a:pt x="239" y="2154"/>
                    </a:lnTo>
                    <a:lnTo>
                      <a:pt x="133" y="2198"/>
                    </a:lnTo>
                    <a:lnTo>
                      <a:pt x="0" y="2048"/>
                    </a:lnTo>
                    <a:lnTo>
                      <a:pt x="88" y="1995"/>
                    </a:lnTo>
                    <a:lnTo>
                      <a:pt x="159" y="1924"/>
                    </a:lnTo>
                    <a:lnTo>
                      <a:pt x="194" y="1889"/>
                    </a:lnTo>
                    <a:lnTo>
                      <a:pt x="221" y="1845"/>
                    </a:lnTo>
                    <a:lnTo>
                      <a:pt x="247" y="1801"/>
                    </a:lnTo>
                    <a:lnTo>
                      <a:pt x="256" y="1748"/>
                    </a:lnTo>
                    <a:lnTo>
                      <a:pt x="274" y="1651"/>
                    </a:lnTo>
                    <a:lnTo>
                      <a:pt x="274" y="1545"/>
                    </a:lnTo>
                    <a:lnTo>
                      <a:pt x="274" y="1342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42" name="Freeform 10"/>
              <p:cNvSpPr>
                <a:spLocks noChangeArrowheads="1"/>
              </p:cNvSpPr>
              <p:nvPr/>
            </p:nvSpPr>
            <p:spPr bwMode="gray">
              <a:xfrm>
                <a:off x="4956175" y="3740150"/>
                <a:ext cx="363538" cy="481013"/>
              </a:xfrm>
              <a:custGeom>
                <a:avLst/>
                <a:gdLst>
                  <a:gd name="T0" fmla="*/ 8048277 w 1009"/>
                  <a:gd name="T1" fmla="*/ 13781708 h 1334"/>
                  <a:gd name="T2" fmla="*/ 45953869 w 1009"/>
                  <a:gd name="T3" fmla="*/ 2340161 h 1334"/>
                  <a:gd name="T4" fmla="*/ 74642386 w 1009"/>
                  <a:gd name="T5" fmla="*/ 0 h 1334"/>
                  <a:gd name="T6" fmla="*/ 84897472 w 1009"/>
                  <a:gd name="T7" fmla="*/ 1170080 h 1334"/>
                  <a:gd name="T8" fmla="*/ 104369274 w 1009"/>
                  <a:gd name="T9" fmla="*/ 5720593 h 1334"/>
                  <a:gd name="T10" fmla="*/ 116961236 w 1009"/>
                  <a:gd name="T11" fmla="*/ 13781708 h 1334"/>
                  <a:gd name="T12" fmla="*/ 120466189 w 1009"/>
                  <a:gd name="T13" fmla="*/ 18332581 h 1334"/>
                  <a:gd name="T14" fmla="*/ 128514466 w 1009"/>
                  <a:gd name="T15" fmla="*/ 33284369 h 1334"/>
                  <a:gd name="T16" fmla="*/ 130851342 w 1009"/>
                  <a:gd name="T17" fmla="*/ 50576678 h 1334"/>
                  <a:gd name="T18" fmla="*/ 130851342 w 1009"/>
                  <a:gd name="T19" fmla="*/ 169932806 h 1334"/>
                  <a:gd name="T20" fmla="*/ 104369274 w 1009"/>
                  <a:gd name="T21" fmla="*/ 169932806 h 1334"/>
                  <a:gd name="T22" fmla="*/ 100994387 w 1009"/>
                  <a:gd name="T23" fmla="*/ 151600586 h 1334"/>
                  <a:gd name="T24" fmla="*/ 94114187 w 1009"/>
                  <a:gd name="T25" fmla="*/ 157321179 h 1334"/>
                  <a:gd name="T26" fmla="*/ 76849195 w 1009"/>
                  <a:gd name="T27" fmla="*/ 167592646 h 1334"/>
                  <a:gd name="T28" fmla="*/ 67632480 w 1009"/>
                  <a:gd name="T29" fmla="*/ 171103247 h 1334"/>
                  <a:gd name="T30" fmla="*/ 45953869 w 1009"/>
                  <a:gd name="T31" fmla="*/ 173313239 h 1334"/>
                  <a:gd name="T32" fmla="*/ 24145192 w 1009"/>
                  <a:gd name="T33" fmla="*/ 168762726 h 1334"/>
                  <a:gd name="T34" fmla="*/ 16096915 w 1009"/>
                  <a:gd name="T35" fmla="*/ 164212213 h 1334"/>
                  <a:gd name="T36" fmla="*/ 4543324 w 1009"/>
                  <a:gd name="T37" fmla="*/ 151600586 h 1334"/>
                  <a:gd name="T38" fmla="*/ 1168438 w 1009"/>
                  <a:gd name="T39" fmla="*/ 142369391 h 1334"/>
                  <a:gd name="T40" fmla="*/ 0 w 1009"/>
                  <a:gd name="T41" fmla="*/ 124036810 h 1334"/>
                  <a:gd name="T42" fmla="*/ 2336515 w 1009"/>
                  <a:gd name="T43" fmla="*/ 111425183 h 1334"/>
                  <a:gd name="T44" fmla="*/ 6880200 w 1009"/>
                  <a:gd name="T45" fmla="*/ 98683387 h 1334"/>
                  <a:gd name="T46" fmla="*/ 11423524 w 1009"/>
                  <a:gd name="T47" fmla="*/ 94132874 h 1334"/>
                  <a:gd name="T48" fmla="*/ 19471801 w 1009"/>
                  <a:gd name="T49" fmla="*/ 86071759 h 1334"/>
                  <a:gd name="T50" fmla="*/ 41280479 w 1009"/>
                  <a:gd name="T51" fmla="*/ 75800293 h 1334"/>
                  <a:gd name="T52" fmla="*/ 52833709 w 1009"/>
                  <a:gd name="T53" fmla="*/ 72289691 h 1334"/>
                  <a:gd name="T54" fmla="*/ 74642386 w 1009"/>
                  <a:gd name="T55" fmla="*/ 70079339 h 1334"/>
                  <a:gd name="T56" fmla="*/ 96320996 w 1009"/>
                  <a:gd name="T57" fmla="*/ 70079339 h 1334"/>
                  <a:gd name="T58" fmla="*/ 95282625 w 1009"/>
                  <a:gd name="T59" fmla="*/ 44856085 h 1334"/>
                  <a:gd name="T60" fmla="*/ 91777672 w 1009"/>
                  <a:gd name="T61" fmla="*/ 36794970 h 1334"/>
                  <a:gd name="T62" fmla="*/ 87233988 w 1009"/>
                  <a:gd name="T63" fmla="*/ 32114288 h 1334"/>
                  <a:gd name="T64" fmla="*/ 75680757 w 1009"/>
                  <a:gd name="T65" fmla="*/ 26393695 h 1334"/>
                  <a:gd name="T66" fmla="*/ 68800918 w 1009"/>
                  <a:gd name="T67" fmla="*/ 25223254 h 1334"/>
                  <a:gd name="T68" fmla="*/ 40112041 w 1009"/>
                  <a:gd name="T69" fmla="*/ 27563776 h 1334"/>
                  <a:gd name="T70" fmla="*/ 13760039 w 1009"/>
                  <a:gd name="T71" fmla="*/ 34454810 h 1334"/>
                  <a:gd name="T72" fmla="*/ 8048277 w 1009"/>
                  <a:gd name="T73" fmla="*/ 13781708 h 1334"/>
                  <a:gd name="T74" fmla="*/ 52833709 w 1009"/>
                  <a:gd name="T75" fmla="*/ 95302954 h 1334"/>
                  <a:gd name="T76" fmla="*/ 41280479 w 1009"/>
                  <a:gd name="T77" fmla="*/ 102193628 h 1334"/>
                  <a:gd name="T78" fmla="*/ 35568716 w 1009"/>
                  <a:gd name="T79" fmla="*/ 112465094 h 1334"/>
                  <a:gd name="T80" fmla="*/ 34400279 w 1009"/>
                  <a:gd name="T81" fmla="*/ 119356128 h 1334"/>
                  <a:gd name="T82" fmla="*/ 35568716 w 1009"/>
                  <a:gd name="T83" fmla="*/ 133137836 h 1334"/>
                  <a:gd name="T84" fmla="*/ 39073670 w 1009"/>
                  <a:gd name="T85" fmla="*/ 138988598 h 1334"/>
                  <a:gd name="T86" fmla="*/ 50497194 w 1009"/>
                  <a:gd name="T87" fmla="*/ 146919904 h 1334"/>
                  <a:gd name="T88" fmla="*/ 64257233 w 1009"/>
                  <a:gd name="T89" fmla="*/ 146919904 h 1334"/>
                  <a:gd name="T90" fmla="*/ 73473948 w 1009"/>
                  <a:gd name="T91" fmla="*/ 145749824 h 1334"/>
                  <a:gd name="T92" fmla="*/ 89440797 w 1009"/>
                  <a:gd name="T93" fmla="*/ 136648437 h 1334"/>
                  <a:gd name="T94" fmla="*/ 96320996 w 1009"/>
                  <a:gd name="T95" fmla="*/ 130927844 h 1334"/>
                  <a:gd name="T96" fmla="*/ 96320996 w 1009"/>
                  <a:gd name="T97" fmla="*/ 91922522 h 1334"/>
                  <a:gd name="T98" fmla="*/ 63089156 w 1009"/>
                  <a:gd name="T99" fmla="*/ 92962433 h 133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009" h="1334">
                    <a:moveTo>
                      <a:pt x="62" y="106"/>
                    </a:moveTo>
                    <a:lnTo>
                      <a:pt x="62" y="106"/>
                    </a:lnTo>
                    <a:lnTo>
                      <a:pt x="203" y="53"/>
                    </a:lnTo>
                    <a:lnTo>
                      <a:pt x="354" y="18"/>
                    </a:lnTo>
                    <a:lnTo>
                      <a:pt x="504" y="0"/>
                    </a:lnTo>
                    <a:lnTo>
                      <a:pt x="575" y="0"/>
                    </a:lnTo>
                    <a:lnTo>
                      <a:pt x="654" y="9"/>
                    </a:lnTo>
                    <a:lnTo>
                      <a:pt x="734" y="18"/>
                    </a:lnTo>
                    <a:lnTo>
                      <a:pt x="804" y="44"/>
                    </a:lnTo>
                    <a:lnTo>
                      <a:pt x="875" y="88"/>
                    </a:lnTo>
                    <a:lnTo>
                      <a:pt x="901" y="106"/>
                    </a:lnTo>
                    <a:lnTo>
                      <a:pt x="928" y="141"/>
                    </a:lnTo>
                    <a:lnTo>
                      <a:pt x="963" y="194"/>
                    </a:lnTo>
                    <a:lnTo>
                      <a:pt x="990" y="256"/>
                    </a:lnTo>
                    <a:lnTo>
                      <a:pt x="1008" y="327"/>
                    </a:lnTo>
                    <a:lnTo>
                      <a:pt x="1008" y="389"/>
                    </a:lnTo>
                    <a:lnTo>
                      <a:pt x="1008" y="1307"/>
                    </a:lnTo>
                    <a:lnTo>
                      <a:pt x="804" y="1307"/>
                    </a:lnTo>
                    <a:lnTo>
                      <a:pt x="778" y="1166"/>
                    </a:lnTo>
                    <a:lnTo>
                      <a:pt x="725" y="1210"/>
                    </a:lnTo>
                    <a:lnTo>
                      <a:pt x="663" y="1254"/>
                    </a:lnTo>
                    <a:lnTo>
                      <a:pt x="592" y="1289"/>
                    </a:lnTo>
                    <a:lnTo>
                      <a:pt x="521" y="1316"/>
                    </a:lnTo>
                    <a:lnTo>
                      <a:pt x="442" y="1325"/>
                    </a:lnTo>
                    <a:lnTo>
                      <a:pt x="354" y="1333"/>
                    </a:lnTo>
                    <a:lnTo>
                      <a:pt x="265" y="1316"/>
                    </a:lnTo>
                    <a:lnTo>
                      <a:pt x="186" y="1298"/>
                    </a:lnTo>
                    <a:lnTo>
                      <a:pt x="124" y="1263"/>
                    </a:lnTo>
                    <a:lnTo>
                      <a:pt x="80" y="1219"/>
                    </a:lnTo>
                    <a:lnTo>
                      <a:pt x="35" y="1166"/>
                    </a:lnTo>
                    <a:lnTo>
                      <a:pt x="9" y="1095"/>
                    </a:lnTo>
                    <a:lnTo>
                      <a:pt x="0" y="998"/>
                    </a:lnTo>
                    <a:lnTo>
                      <a:pt x="0" y="954"/>
                    </a:lnTo>
                    <a:lnTo>
                      <a:pt x="0" y="901"/>
                    </a:lnTo>
                    <a:lnTo>
                      <a:pt x="18" y="857"/>
                    </a:lnTo>
                    <a:lnTo>
                      <a:pt x="35" y="804"/>
                    </a:lnTo>
                    <a:lnTo>
                      <a:pt x="53" y="759"/>
                    </a:lnTo>
                    <a:lnTo>
                      <a:pt x="88" y="724"/>
                    </a:lnTo>
                    <a:lnTo>
                      <a:pt x="115" y="689"/>
                    </a:lnTo>
                    <a:lnTo>
                      <a:pt x="150" y="662"/>
                    </a:lnTo>
                    <a:lnTo>
                      <a:pt x="230" y="609"/>
                    </a:lnTo>
                    <a:lnTo>
                      <a:pt x="318" y="583"/>
                    </a:lnTo>
                    <a:lnTo>
                      <a:pt x="407" y="556"/>
                    </a:lnTo>
                    <a:lnTo>
                      <a:pt x="495" y="548"/>
                    </a:lnTo>
                    <a:lnTo>
                      <a:pt x="575" y="539"/>
                    </a:lnTo>
                    <a:lnTo>
                      <a:pt x="742" y="539"/>
                    </a:lnTo>
                    <a:lnTo>
                      <a:pt x="742" y="406"/>
                    </a:lnTo>
                    <a:lnTo>
                      <a:pt x="734" y="345"/>
                    </a:lnTo>
                    <a:lnTo>
                      <a:pt x="725" y="309"/>
                    </a:lnTo>
                    <a:lnTo>
                      <a:pt x="707" y="283"/>
                    </a:lnTo>
                    <a:lnTo>
                      <a:pt x="672" y="247"/>
                    </a:lnTo>
                    <a:lnTo>
                      <a:pt x="628" y="221"/>
                    </a:lnTo>
                    <a:lnTo>
                      <a:pt x="583" y="203"/>
                    </a:lnTo>
                    <a:lnTo>
                      <a:pt x="530" y="194"/>
                    </a:lnTo>
                    <a:lnTo>
                      <a:pt x="424" y="194"/>
                    </a:lnTo>
                    <a:lnTo>
                      <a:pt x="309" y="212"/>
                    </a:lnTo>
                    <a:lnTo>
                      <a:pt x="203" y="239"/>
                    </a:lnTo>
                    <a:lnTo>
                      <a:pt x="106" y="265"/>
                    </a:lnTo>
                    <a:lnTo>
                      <a:pt x="62" y="106"/>
                    </a:lnTo>
                    <a:close/>
                    <a:moveTo>
                      <a:pt x="407" y="733"/>
                    </a:moveTo>
                    <a:lnTo>
                      <a:pt x="407" y="733"/>
                    </a:lnTo>
                    <a:lnTo>
                      <a:pt x="362" y="759"/>
                    </a:lnTo>
                    <a:lnTo>
                      <a:pt x="318" y="786"/>
                    </a:lnTo>
                    <a:lnTo>
                      <a:pt x="292" y="821"/>
                    </a:lnTo>
                    <a:lnTo>
                      <a:pt x="274" y="865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1" y="1069"/>
                    </a:lnTo>
                    <a:lnTo>
                      <a:pt x="345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6" y="1121"/>
                    </a:lnTo>
                    <a:lnTo>
                      <a:pt x="628" y="1086"/>
                    </a:lnTo>
                    <a:lnTo>
                      <a:pt x="689" y="1051"/>
                    </a:lnTo>
                    <a:lnTo>
                      <a:pt x="742" y="1007"/>
                    </a:lnTo>
                    <a:lnTo>
                      <a:pt x="742" y="707"/>
                    </a:lnTo>
                    <a:lnTo>
                      <a:pt x="575" y="707"/>
                    </a:lnTo>
                    <a:lnTo>
                      <a:pt x="486" y="715"/>
                    </a:lnTo>
                    <a:lnTo>
                      <a:pt x="407" y="733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43" name="Freeform 11"/>
              <p:cNvSpPr>
                <a:spLocks noChangeArrowheads="1"/>
              </p:cNvSpPr>
              <p:nvPr/>
            </p:nvSpPr>
            <p:spPr bwMode="gray">
              <a:xfrm>
                <a:off x="5818188" y="3740150"/>
                <a:ext cx="363537" cy="481013"/>
              </a:xfrm>
              <a:custGeom>
                <a:avLst/>
                <a:gdLst>
                  <a:gd name="T0" fmla="*/ 9234850 w 1008"/>
                  <a:gd name="T1" fmla="*/ 13781708 h 1334"/>
                  <a:gd name="T2" fmla="*/ 45914579 w 1008"/>
                  <a:gd name="T3" fmla="*/ 2340161 h 1334"/>
                  <a:gd name="T4" fmla="*/ 75830644 w 1008"/>
                  <a:gd name="T5" fmla="*/ 0 h 1334"/>
                  <a:gd name="T6" fmla="*/ 86236170 w 1008"/>
                  <a:gd name="T7" fmla="*/ 1170080 h 1334"/>
                  <a:gd name="T8" fmla="*/ 104576034 w 1008"/>
                  <a:gd name="T9" fmla="*/ 5720593 h 1334"/>
                  <a:gd name="T10" fmla="*/ 120704743 w 1008"/>
                  <a:gd name="T11" fmla="*/ 17292309 h 1334"/>
                  <a:gd name="T12" fmla="*/ 126427926 w 1008"/>
                  <a:gd name="T13" fmla="*/ 25223254 h 1334"/>
                  <a:gd name="T14" fmla="*/ 130980073 w 1008"/>
                  <a:gd name="T15" fmla="*/ 43686005 h 1334"/>
                  <a:gd name="T16" fmla="*/ 130980073 w 1008"/>
                  <a:gd name="T17" fmla="*/ 52787030 h 1334"/>
                  <a:gd name="T18" fmla="*/ 130980073 w 1008"/>
                  <a:gd name="T19" fmla="*/ 169932806 h 1334"/>
                  <a:gd name="T20" fmla="*/ 104576034 w 1008"/>
                  <a:gd name="T21" fmla="*/ 169932806 h 1334"/>
                  <a:gd name="T22" fmla="*/ 102234683 w 1008"/>
                  <a:gd name="T23" fmla="*/ 151600586 h 1334"/>
                  <a:gd name="T24" fmla="*/ 81553828 w 1008"/>
                  <a:gd name="T25" fmla="*/ 165382294 h 1334"/>
                  <a:gd name="T26" fmla="*/ 57490780 w 1008"/>
                  <a:gd name="T27" fmla="*/ 172273328 h 1334"/>
                  <a:gd name="T28" fmla="*/ 45914579 w 1008"/>
                  <a:gd name="T29" fmla="*/ 173313239 h 1334"/>
                  <a:gd name="T30" fmla="*/ 28745390 w 1008"/>
                  <a:gd name="T31" fmla="*/ 169932806 h 1334"/>
                  <a:gd name="T32" fmla="*/ 17169189 w 1008"/>
                  <a:gd name="T33" fmla="*/ 164212213 h 1334"/>
                  <a:gd name="T34" fmla="*/ 12616681 w 1008"/>
                  <a:gd name="T35" fmla="*/ 160701612 h 1334"/>
                  <a:gd name="T36" fmla="*/ 5723183 w 1008"/>
                  <a:gd name="T37" fmla="*/ 150430145 h 1334"/>
                  <a:gd name="T38" fmla="*/ 1170676 w 1008"/>
                  <a:gd name="T39" fmla="*/ 138988598 h 1334"/>
                  <a:gd name="T40" fmla="*/ 0 w 1008"/>
                  <a:gd name="T41" fmla="*/ 126247162 h 1334"/>
                  <a:gd name="T42" fmla="*/ 1170676 w 1008"/>
                  <a:gd name="T43" fmla="*/ 113635175 h 1334"/>
                  <a:gd name="T44" fmla="*/ 4552507 w 1008"/>
                  <a:gd name="T45" fmla="*/ 103364069 h 1334"/>
                  <a:gd name="T46" fmla="*/ 19510540 w 1008"/>
                  <a:gd name="T47" fmla="*/ 86071759 h 1334"/>
                  <a:gd name="T48" fmla="*/ 28745390 w 1008"/>
                  <a:gd name="T49" fmla="*/ 80350806 h 1334"/>
                  <a:gd name="T50" fmla="*/ 44743903 w 1008"/>
                  <a:gd name="T51" fmla="*/ 74630213 h 1334"/>
                  <a:gd name="T52" fmla="*/ 80383152 w 1008"/>
                  <a:gd name="T53" fmla="*/ 70079339 h 1334"/>
                  <a:gd name="T54" fmla="*/ 97682176 w 1008"/>
                  <a:gd name="T55" fmla="*/ 70079339 h 1334"/>
                  <a:gd name="T56" fmla="*/ 96511860 w 1008"/>
                  <a:gd name="T57" fmla="*/ 45896357 h 1334"/>
                  <a:gd name="T58" fmla="*/ 93130029 w 1008"/>
                  <a:gd name="T59" fmla="*/ 37965051 h 1334"/>
                  <a:gd name="T60" fmla="*/ 83894818 w 1008"/>
                  <a:gd name="T61" fmla="*/ 28733856 h 1334"/>
                  <a:gd name="T62" fmla="*/ 71278137 w 1008"/>
                  <a:gd name="T63" fmla="*/ 25223254 h 1334"/>
                  <a:gd name="T64" fmla="*/ 56320104 w 1008"/>
                  <a:gd name="T65" fmla="*/ 25223254 h 1334"/>
                  <a:gd name="T66" fmla="*/ 27574714 w 1008"/>
                  <a:gd name="T67" fmla="*/ 29903936 h 1334"/>
                  <a:gd name="T68" fmla="*/ 13787357 w 1008"/>
                  <a:gd name="T69" fmla="*/ 34454810 h 1334"/>
                  <a:gd name="T70" fmla="*/ 51767597 w 1008"/>
                  <a:gd name="T71" fmla="*/ 96473035 h 1334"/>
                  <a:gd name="T72" fmla="*/ 47085255 w 1008"/>
                  <a:gd name="T73" fmla="*/ 98683387 h 1334"/>
                  <a:gd name="T74" fmla="*/ 37850405 w 1008"/>
                  <a:gd name="T75" fmla="*/ 106744501 h 1334"/>
                  <a:gd name="T76" fmla="*/ 35639249 w 1008"/>
                  <a:gd name="T77" fmla="*/ 111425183 h 1334"/>
                  <a:gd name="T78" fmla="*/ 34468573 w 1008"/>
                  <a:gd name="T79" fmla="*/ 126247162 h 1334"/>
                  <a:gd name="T80" fmla="*/ 39021081 w 1008"/>
                  <a:gd name="T81" fmla="*/ 138988598 h 1334"/>
                  <a:gd name="T82" fmla="*/ 44743903 w 1008"/>
                  <a:gd name="T83" fmla="*/ 143539472 h 1334"/>
                  <a:gd name="T84" fmla="*/ 57490780 w 1008"/>
                  <a:gd name="T85" fmla="*/ 148089984 h 1334"/>
                  <a:gd name="T86" fmla="*/ 64384639 w 1008"/>
                  <a:gd name="T87" fmla="*/ 146919904 h 1334"/>
                  <a:gd name="T88" fmla="*/ 82724503 w 1008"/>
                  <a:gd name="T89" fmla="*/ 141198950 h 1334"/>
                  <a:gd name="T90" fmla="*/ 97682176 w 1008"/>
                  <a:gd name="T91" fmla="*/ 130927844 h 1334"/>
                  <a:gd name="T92" fmla="*/ 97682176 w 1008"/>
                  <a:gd name="T93" fmla="*/ 91922522 h 1334"/>
                  <a:gd name="T94" fmla="*/ 74659969 w 1008"/>
                  <a:gd name="T95" fmla="*/ 91922522 h 1334"/>
                  <a:gd name="T96" fmla="*/ 51767597 w 1008"/>
                  <a:gd name="T97" fmla="*/ 96473035 h 133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008" h="1334">
                    <a:moveTo>
                      <a:pt x="71" y="106"/>
                    </a:moveTo>
                    <a:lnTo>
                      <a:pt x="71" y="106"/>
                    </a:lnTo>
                    <a:lnTo>
                      <a:pt x="212" y="53"/>
                    </a:lnTo>
                    <a:lnTo>
                      <a:pt x="353" y="18"/>
                    </a:lnTo>
                    <a:lnTo>
                      <a:pt x="504" y="0"/>
                    </a:lnTo>
                    <a:lnTo>
                      <a:pt x="583" y="0"/>
                    </a:lnTo>
                    <a:lnTo>
                      <a:pt x="663" y="9"/>
                    </a:lnTo>
                    <a:lnTo>
                      <a:pt x="733" y="18"/>
                    </a:lnTo>
                    <a:lnTo>
                      <a:pt x="804" y="44"/>
                    </a:lnTo>
                    <a:lnTo>
                      <a:pt x="875" y="80"/>
                    </a:lnTo>
                    <a:lnTo>
                      <a:pt x="928" y="133"/>
                    </a:lnTo>
                    <a:lnTo>
                      <a:pt x="972" y="194"/>
                    </a:lnTo>
                    <a:lnTo>
                      <a:pt x="998" y="265"/>
                    </a:lnTo>
                    <a:lnTo>
                      <a:pt x="1007" y="336"/>
                    </a:lnTo>
                    <a:lnTo>
                      <a:pt x="1007" y="406"/>
                    </a:lnTo>
                    <a:lnTo>
                      <a:pt x="1007" y="1307"/>
                    </a:lnTo>
                    <a:lnTo>
                      <a:pt x="804" y="1307"/>
                    </a:lnTo>
                    <a:lnTo>
                      <a:pt x="786" y="1166"/>
                    </a:lnTo>
                    <a:lnTo>
                      <a:pt x="707" y="1227"/>
                    </a:lnTo>
                    <a:lnTo>
                      <a:pt x="627" y="1272"/>
                    </a:lnTo>
                    <a:lnTo>
                      <a:pt x="539" y="1307"/>
                    </a:lnTo>
                    <a:lnTo>
                      <a:pt x="442" y="1325"/>
                    </a:lnTo>
                    <a:lnTo>
                      <a:pt x="353" y="1333"/>
                    </a:lnTo>
                    <a:lnTo>
                      <a:pt x="265" y="1316"/>
                    </a:lnTo>
                    <a:lnTo>
                      <a:pt x="221" y="1307"/>
                    </a:lnTo>
                    <a:lnTo>
                      <a:pt x="177" y="1289"/>
                    </a:lnTo>
                    <a:lnTo>
                      <a:pt x="132" y="1263"/>
                    </a:lnTo>
                    <a:lnTo>
                      <a:pt x="97" y="1236"/>
                    </a:lnTo>
                    <a:lnTo>
                      <a:pt x="71" y="1201"/>
                    </a:lnTo>
                    <a:lnTo>
                      <a:pt x="44" y="1157"/>
                    </a:lnTo>
                    <a:lnTo>
                      <a:pt x="18" y="1121"/>
                    </a:lnTo>
                    <a:lnTo>
                      <a:pt x="9" y="1069"/>
                    </a:lnTo>
                    <a:lnTo>
                      <a:pt x="0" y="1024"/>
                    </a:lnTo>
                    <a:lnTo>
                      <a:pt x="0" y="971"/>
                    </a:lnTo>
                    <a:lnTo>
                      <a:pt x="9" y="874"/>
                    </a:lnTo>
                    <a:lnTo>
                      <a:pt x="18" y="839"/>
                    </a:lnTo>
                    <a:lnTo>
                      <a:pt x="35" y="795"/>
                    </a:lnTo>
                    <a:lnTo>
                      <a:pt x="88" y="724"/>
                    </a:lnTo>
                    <a:lnTo>
                      <a:pt x="150" y="662"/>
                    </a:lnTo>
                    <a:lnTo>
                      <a:pt x="221" y="618"/>
                    </a:lnTo>
                    <a:lnTo>
                      <a:pt x="283" y="592"/>
                    </a:lnTo>
                    <a:lnTo>
                      <a:pt x="344" y="574"/>
                    </a:lnTo>
                    <a:lnTo>
                      <a:pt x="477" y="548"/>
                    </a:lnTo>
                    <a:lnTo>
                      <a:pt x="618" y="539"/>
                    </a:lnTo>
                    <a:lnTo>
                      <a:pt x="751" y="539"/>
                    </a:lnTo>
                    <a:lnTo>
                      <a:pt x="751" y="415"/>
                    </a:lnTo>
                    <a:lnTo>
                      <a:pt x="742" y="353"/>
                    </a:lnTo>
                    <a:lnTo>
                      <a:pt x="716" y="292"/>
                    </a:lnTo>
                    <a:lnTo>
                      <a:pt x="689" y="247"/>
                    </a:lnTo>
                    <a:lnTo>
                      <a:pt x="645" y="221"/>
                    </a:lnTo>
                    <a:lnTo>
                      <a:pt x="601" y="203"/>
                    </a:lnTo>
                    <a:lnTo>
                      <a:pt x="548" y="194"/>
                    </a:lnTo>
                    <a:lnTo>
                      <a:pt x="433" y="194"/>
                    </a:lnTo>
                    <a:lnTo>
                      <a:pt x="327" y="203"/>
                    </a:lnTo>
                    <a:lnTo>
                      <a:pt x="212" y="230"/>
                    </a:lnTo>
                    <a:lnTo>
                      <a:pt x="106" y="265"/>
                    </a:lnTo>
                    <a:lnTo>
                      <a:pt x="71" y="106"/>
                    </a:lnTo>
                    <a:close/>
                    <a:moveTo>
                      <a:pt x="398" y="742"/>
                    </a:moveTo>
                    <a:lnTo>
                      <a:pt x="398" y="742"/>
                    </a:lnTo>
                    <a:lnTo>
                      <a:pt x="362" y="759"/>
                    </a:lnTo>
                    <a:lnTo>
                      <a:pt x="327" y="786"/>
                    </a:lnTo>
                    <a:lnTo>
                      <a:pt x="291" y="821"/>
                    </a:lnTo>
                    <a:lnTo>
                      <a:pt x="274" y="857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0" y="1069"/>
                    </a:lnTo>
                    <a:lnTo>
                      <a:pt x="344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5" y="1121"/>
                    </a:lnTo>
                    <a:lnTo>
                      <a:pt x="636" y="1086"/>
                    </a:lnTo>
                    <a:lnTo>
                      <a:pt x="698" y="1051"/>
                    </a:lnTo>
                    <a:lnTo>
                      <a:pt x="751" y="1007"/>
                    </a:lnTo>
                    <a:lnTo>
                      <a:pt x="751" y="707"/>
                    </a:lnTo>
                    <a:lnTo>
                      <a:pt x="574" y="707"/>
                    </a:lnTo>
                    <a:lnTo>
                      <a:pt x="486" y="715"/>
                    </a:lnTo>
                    <a:lnTo>
                      <a:pt x="398" y="742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44" name="Freeform 12"/>
              <p:cNvSpPr>
                <a:spLocks noChangeArrowheads="1"/>
              </p:cNvSpPr>
              <p:nvPr/>
            </p:nvSpPr>
            <p:spPr bwMode="gray">
              <a:xfrm>
                <a:off x="5376863" y="3746500"/>
                <a:ext cx="400050" cy="465138"/>
              </a:xfrm>
              <a:custGeom>
                <a:avLst/>
                <a:gdLst>
                  <a:gd name="T0" fmla="*/ 0 w 1113"/>
                  <a:gd name="T1" fmla="*/ 0 h 1290"/>
                  <a:gd name="T2" fmla="*/ 0 w 1113"/>
                  <a:gd name="T3" fmla="*/ 0 h 1290"/>
                  <a:gd name="T4" fmla="*/ 36303190 w 1113"/>
                  <a:gd name="T5" fmla="*/ 0 h 1290"/>
                  <a:gd name="T6" fmla="*/ 36303190 w 1113"/>
                  <a:gd name="T7" fmla="*/ 0 h 1290"/>
                  <a:gd name="T8" fmla="*/ 58007609 w 1113"/>
                  <a:gd name="T9" fmla="*/ 69946659 h 1290"/>
                  <a:gd name="T10" fmla="*/ 58007609 w 1113"/>
                  <a:gd name="T11" fmla="*/ 69946659 h 1290"/>
                  <a:gd name="T12" fmla="*/ 64854826 w 1113"/>
                  <a:gd name="T13" fmla="*/ 91788674 h 1290"/>
                  <a:gd name="T14" fmla="*/ 70539275 w 1113"/>
                  <a:gd name="T15" fmla="*/ 113630689 h 1290"/>
                  <a:gd name="T16" fmla="*/ 70539275 w 1113"/>
                  <a:gd name="T17" fmla="*/ 113630689 h 1290"/>
                  <a:gd name="T18" fmla="*/ 75190350 w 1113"/>
                  <a:gd name="T19" fmla="*/ 133132592 h 1290"/>
                  <a:gd name="T20" fmla="*/ 75190350 w 1113"/>
                  <a:gd name="T21" fmla="*/ 133132592 h 1290"/>
                  <a:gd name="T22" fmla="*/ 85396477 w 1113"/>
                  <a:gd name="T23" fmla="*/ 101019680 h 1290"/>
                  <a:gd name="T24" fmla="*/ 94569232 w 1113"/>
                  <a:gd name="T25" fmla="*/ 67736352 h 1290"/>
                  <a:gd name="T26" fmla="*/ 102579218 w 1113"/>
                  <a:gd name="T27" fmla="*/ 34453385 h 1290"/>
                  <a:gd name="T28" fmla="*/ 108263666 w 1113"/>
                  <a:gd name="T29" fmla="*/ 0 h 1290"/>
                  <a:gd name="T30" fmla="*/ 108263666 w 1113"/>
                  <a:gd name="T31" fmla="*/ 0 h 1290"/>
                  <a:gd name="T32" fmla="*/ 143662520 w 1113"/>
                  <a:gd name="T33" fmla="*/ 0 h 1290"/>
                  <a:gd name="T34" fmla="*/ 143662520 w 1113"/>
                  <a:gd name="T35" fmla="*/ 0 h 1290"/>
                  <a:gd name="T36" fmla="*/ 134489765 w 1113"/>
                  <a:gd name="T37" fmla="*/ 43554224 h 1290"/>
                  <a:gd name="T38" fmla="*/ 123120869 w 1113"/>
                  <a:gd name="T39" fmla="*/ 86068198 h 1290"/>
                  <a:gd name="T40" fmla="*/ 117436061 w 1113"/>
                  <a:gd name="T41" fmla="*/ 106740157 h 1290"/>
                  <a:gd name="T42" fmla="*/ 109426435 w 1113"/>
                  <a:gd name="T43" fmla="*/ 127412115 h 1290"/>
                  <a:gd name="T44" fmla="*/ 101416449 w 1113"/>
                  <a:gd name="T45" fmla="*/ 146913657 h 1290"/>
                  <a:gd name="T46" fmla="*/ 92243694 w 1113"/>
                  <a:gd name="T47" fmla="*/ 167585616 h 1290"/>
                  <a:gd name="T48" fmla="*/ 92243694 w 1113"/>
                  <a:gd name="T49" fmla="*/ 167585616 h 1290"/>
                  <a:gd name="T50" fmla="*/ 49997624 w 1113"/>
                  <a:gd name="T51" fmla="*/ 167585616 h 1290"/>
                  <a:gd name="T52" fmla="*/ 49997624 w 1113"/>
                  <a:gd name="T53" fmla="*/ 167585616 h 1290"/>
                  <a:gd name="T54" fmla="*/ 0 w 1113"/>
                  <a:gd name="T55" fmla="*/ 0 h 1290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113" h="1290">
                    <a:moveTo>
                      <a:pt x="0" y="0"/>
                    </a:moveTo>
                    <a:lnTo>
                      <a:pt x="0" y="0"/>
                    </a:lnTo>
                    <a:lnTo>
                      <a:pt x="281" y="0"/>
                    </a:lnTo>
                    <a:lnTo>
                      <a:pt x="449" y="538"/>
                    </a:lnTo>
                    <a:lnTo>
                      <a:pt x="502" y="706"/>
                    </a:lnTo>
                    <a:lnTo>
                      <a:pt x="546" y="874"/>
                    </a:lnTo>
                    <a:lnTo>
                      <a:pt x="582" y="1024"/>
                    </a:lnTo>
                    <a:lnTo>
                      <a:pt x="661" y="777"/>
                    </a:lnTo>
                    <a:lnTo>
                      <a:pt x="732" y="521"/>
                    </a:lnTo>
                    <a:lnTo>
                      <a:pt x="794" y="265"/>
                    </a:lnTo>
                    <a:lnTo>
                      <a:pt x="838" y="0"/>
                    </a:lnTo>
                    <a:lnTo>
                      <a:pt x="1112" y="0"/>
                    </a:lnTo>
                    <a:lnTo>
                      <a:pt x="1041" y="335"/>
                    </a:lnTo>
                    <a:lnTo>
                      <a:pt x="953" y="662"/>
                    </a:lnTo>
                    <a:lnTo>
                      <a:pt x="909" y="821"/>
                    </a:lnTo>
                    <a:lnTo>
                      <a:pt x="847" y="980"/>
                    </a:lnTo>
                    <a:lnTo>
                      <a:pt x="785" y="1130"/>
                    </a:lnTo>
                    <a:lnTo>
                      <a:pt x="714" y="1289"/>
                    </a:lnTo>
                    <a:lnTo>
                      <a:pt x="387" y="128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45" name="Freeform 13"/>
              <p:cNvSpPr>
                <a:spLocks noChangeArrowheads="1"/>
              </p:cNvSpPr>
              <p:nvPr/>
            </p:nvSpPr>
            <p:spPr bwMode="gray">
              <a:xfrm>
                <a:off x="6191250" y="3735388"/>
                <a:ext cx="28575" cy="41275"/>
              </a:xfrm>
              <a:custGeom>
                <a:avLst/>
                <a:gdLst>
                  <a:gd name="T0" fmla="*/ 4465558 w 80"/>
                  <a:gd name="T1" fmla="*/ 2190087 h 115"/>
                  <a:gd name="T2" fmla="*/ 0 w 80"/>
                  <a:gd name="T3" fmla="*/ 2190087 h 115"/>
                  <a:gd name="T4" fmla="*/ 0 w 80"/>
                  <a:gd name="T5" fmla="*/ 0 h 115"/>
                  <a:gd name="T6" fmla="*/ 10079117 w 80"/>
                  <a:gd name="T7" fmla="*/ 0 h 115"/>
                  <a:gd name="T8" fmla="*/ 10079117 w 80"/>
                  <a:gd name="T9" fmla="*/ 2190087 h 115"/>
                  <a:gd name="T10" fmla="*/ 5613559 w 80"/>
                  <a:gd name="T11" fmla="*/ 2190087 h 115"/>
                  <a:gd name="T12" fmla="*/ 5613559 w 80"/>
                  <a:gd name="T13" fmla="*/ 14685286 h 115"/>
                  <a:gd name="T14" fmla="*/ 4465558 w 80"/>
                  <a:gd name="T15" fmla="*/ 14685286 h 115"/>
                  <a:gd name="T16" fmla="*/ 4465558 w 80"/>
                  <a:gd name="T17" fmla="*/ 2190087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0" h="115">
                    <a:moveTo>
                      <a:pt x="35" y="17"/>
                    </a:moveTo>
                    <a:lnTo>
                      <a:pt x="0" y="17"/>
                    </a:lnTo>
                    <a:lnTo>
                      <a:pt x="0" y="0"/>
                    </a:lnTo>
                    <a:lnTo>
                      <a:pt x="79" y="0"/>
                    </a:lnTo>
                    <a:lnTo>
                      <a:pt x="79" y="17"/>
                    </a:lnTo>
                    <a:lnTo>
                      <a:pt x="44" y="17"/>
                    </a:lnTo>
                    <a:lnTo>
                      <a:pt x="44" y="114"/>
                    </a:lnTo>
                    <a:lnTo>
                      <a:pt x="35" y="114"/>
                    </a:lnTo>
                    <a:lnTo>
                      <a:pt x="35" y="17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46" name="Freeform 14"/>
              <p:cNvSpPr>
                <a:spLocks noChangeArrowheads="1"/>
              </p:cNvSpPr>
              <p:nvPr/>
            </p:nvSpPr>
            <p:spPr bwMode="gray">
              <a:xfrm>
                <a:off x="6223000" y="3735388"/>
                <a:ext cx="41275" cy="41275"/>
              </a:xfrm>
              <a:custGeom>
                <a:avLst/>
                <a:gdLst>
                  <a:gd name="T0" fmla="*/ 12280736 w 116"/>
                  <a:gd name="T1" fmla="*/ 7858042 h 115"/>
                  <a:gd name="T2" fmla="*/ 12280736 w 116"/>
                  <a:gd name="T3" fmla="*/ 7858042 h 115"/>
                  <a:gd name="T4" fmla="*/ 12280736 w 116"/>
                  <a:gd name="T5" fmla="*/ 2190087 h 115"/>
                  <a:gd name="T6" fmla="*/ 12280736 w 116"/>
                  <a:gd name="T7" fmla="*/ 2190087 h 115"/>
                  <a:gd name="T8" fmla="*/ 12280736 w 116"/>
                  <a:gd name="T9" fmla="*/ 2190087 h 115"/>
                  <a:gd name="T10" fmla="*/ 10128743 w 116"/>
                  <a:gd name="T11" fmla="*/ 7858042 h 115"/>
                  <a:gd name="T12" fmla="*/ 7849722 w 116"/>
                  <a:gd name="T13" fmla="*/ 14685286 h 115"/>
                  <a:gd name="T14" fmla="*/ 6710034 w 116"/>
                  <a:gd name="T15" fmla="*/ 14685286 h 115"/>
                  <a:gd name="T16" fmla="*/ 4431369 w 116"/>
                  <a:gd name="T17" fmla="*/ 7858042 h 115"/>
                  <a:gd name="T18" fmla="*/ 4431369 w 116"/>
                  <a:gd name="T19" fmla="*/ 7858042 h 115"/>
                  <a:gd name="T20" fmla="*/ 2279020 w 116"/>
                  <a:gd name="T21" fmla="*/ 2190087 h 115"/>
                  <a:gd name="T22" fmla="*/ 2279020 w 116"/>
                  <a:gd name="T23" fmla="*/ 2190087 h 115"/>
                  <a:gd name="T24" fmla="*/ 2279020 w 116"/>
                  <a:gd name="T25" fmla="*/ 2190087 h 115"/>
                  <a:gd name="T26" fmla="*/ 2279020 w 116"/>
                  <a:gd name="T27" fmla="*/ 7858042 h 115"/>
                  <a:gd name="T28" fmla="*/ 2279020 w 116"/>
                  <a:gd name="T29" fmla="*/ 14685286 h 115"/>
                  <a:gd name="T30" fmla="*/ 0 w 116"/>
                  <a:gd name="T31" fmla="*/ 14685286 h 115"/>
                  <a:gd name="T32" fmla="*/ 1139332 w 116"/>
                  <a:gd name="T33" fmla="*/ 0 h 115"/>
                  <a:gd name="T34" fmla="*/ 3418353 w 116"/>
                  <a:gd name="T35" fmla="*/ 0 h 115"/>
                  <a:gd name="T36" fmla="*/ 5570702 w 116"/>
                  <a:gd name="T37" fmla="*/ 6827244 h 115"/>
                  <a:gd name="T38" fmla="*/ 5570702 w 116"/>
                  <a:gd name="T39" fmla="*/ 6827244 h 115"/>
                  <a:gd name="T40" fmla="*/ 6710034 w 116"/>
                  <a:gd name="T41" fmla="*/ 12495558 h 115"/>
                  <a:gd name="T42" fmla="*/ 6710034 w 116"/>
                  <a:gd name="T43" fmla="*/ 12495558 h 115"/>
                  <a:gd name="T44" fmla="*/ 6710034 w 116"/>
                  <a:gd name="T45" fmla="*/ 12495558 h 115"/>
                  <a:gd name="T46" fmla="*/ 8989055 w 116"/>
                  <a:gd name="T47" fmla="*/ 6827244 h 115"/>
                  <a:gd name="T48" fmla="*/ 11141403 w 116"/>
                  <a:gd name="T49" fmla="*/ 0 h 115"/>
                  <a:gd name="T50" fmla="*/ 13420424 w 116"/>
                  <a:gd name="T51" fmla="*/ 0 h 115"/>
                  <a:gd name="T52" fmla="*/ 14559756 w 116"/>
                  <a:gd name="T53" fmla="*/ 14685286 h 115"/>
                  <a:gd name="T54" fmla="*/ 12280736 w 116"/>
                  <a:gd name="T55" fmla="*/ 14685286 h 115"/>
                  <a:gd name="T56" fmla="*/ 12280736 w 116"/>
                  <a:gd name="T57" fmla="*/ 7858042 h 11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6" h="115">
                    <a:moveTo>
                      <a:pt x="97" y="61"/>
                    </a:moveTo>
                    <a:lnTo>
                      <a:pt x="97" y="61"/>
                    </a:lnTo>
                    <a:lnTo>
                      <a:pt x="97" y="17"/>
                    </a:lnTo>
                    <a:lnTo>
                      <a:pt x="80" y="61"/>
                    </a:lnTo>
                    <a:lnTo>
                      <a:pt x="62" y="114"/>
                    </a:lnTo>
                    <a:lnTo>
                      <a:pt x="53" y="114"/>
                    </a:lnTo>
                    <a:lnTo>
                      <a:pt x="35" y="61"/>
                    </a:lnTo>
                    <a:lnTo>
                      <a:pt x="18" y="17"/>
                    </a:lnTo>
                    <a:lnTo>
                      <a:pt x="18" y="61"/>
                    </a:lnTo>
                    <a:lnTo>
                      <a:pt x="18" y="114"/>
                    </a:lnTo>
                    <a:lnTo>
                      <a:pt x="0" y="114"/>
                    </a:lnTo>
                    <a:lnTo>
                      <a:pt x="9" y="0"/>
                    </a:lnTo>
                    <a:lnTo>
                      <a:pt x="27" y="0"/>
                    </a:lnTo>
                    <a:lnTo>
                      <a:pt x="44" y="53"/>
                    </a:lnTo>
                    <a:lnTo>
                      <a:pt x="53" y="97"/>
                    </a:lnTo>
                    <a:lnTo>
                      <a:pt x="71" y="53"/>
                    </a:lnTo>
                    <a:lnTo>
                      <a:pt x="88" y="0"/>
                    </a:lnTo>
                    <a:lnTo>
                      <a:pt x="106" y="0"/>
                    </a:lnTo>
                    <a:lnTo>
                      <a:pt x="115" y="114"/>
                    </a:lnTo>
                    <a:lnTo>
                      <a:pt x="97" y="114"/>
                    </a:lnTo>
                    <a:lnTo>
                      <a:pt x="97" y="61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</p:grpSp>
        <p:sp>
          <p:nvSpPr>
            <p:cNvPr id="30" name="Rounded Rectangle 29"/>
            <p:cNvSpPr/>
            <p:nvPr/>
          </p:nvSpPr>
          <p:spPr>
            <a:xfrm>
              <a:off x="6544722" y="956423"/>
              <a:ext cx="736591" cy="3210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pic>
          <p:nvPicPr>
            <p:cNvPr id="31" name="Picture 2" descr="Related imag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3703" y="1351105"/>
              <a:ext cx="298314" cy="351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6718455" y="889781"/>
              <a:ext cx="842359" cy="521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400" dirty="0" smtClean="0"/>
                <a:t>µ</a:t>
              </a:r>
              <a:endParaRPr lang="nl-NL" sz="400" dirty="0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4679678" y="2077638"/>
            <a:ext cx="388172" cy="362152"/>
            <a:chOff x="6121497" y="551887"/>
            <a:chExt cx="1531380" cy="1226819"/>
          </a:xfrm>
        </p:grpSpPr>
        <p:sp>
          <p:nvSpPr>
            <p:cNvPr id="48" name="Cube 47"/>
            <p:cNvSpPr/>
            <p:nvPr/>
          </p:nvSpPr>
          <p:spPr>
            <a:xfrm>
              <a:off x="6121497" y="551887"/>
              <a:ext cx="1531380" cy="122681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grpSp>
          <p:nvGrpSpPr>
            <p:cNvPr id="49" name="Group 102"/>
            <p:cNvGrpSpPr>
              <a:grpSpLocks noChangeAspect="1"/>
            </p:cNvGrpSpPr>
            <p:nvPr/>
          </p:nvGrpSpPr>
          <p:grpSpPr bwMode="auto">
            <a:xfrm>
              <a:off x="6357930" y="1013523"/>
              <a:ext cx="172344" cy="352852"/>
              <a:chOff x="4686300" y="1439863"/>
              <a:chExt cx="1577975" cy="2936875"/>
            </a:xfrm>
          </p:grpSpPr>
          <p:sp>
            <p:nvSpPr>
              <p:cNvPr id="53" name="Freeform 1"/>
              <p:cNvSpPr>
                <a:spLocks noChangeArrowheads="1"/>
              </p:cNvSpPr>
              <p:nvPr/>
            </p:nvSpPr>
            <p:spPr bwMode="gray">
              <a:xfrm>
                <a:off x="5211763" y="1439863"/>
                <a:ext cx="519112" cy="1103312"/>
              </a:xfrm>
              <a:custGeom>
                <a:avLst/>
                <a:gdLst>
                  <a:gd name="T0" fmla="*/ 168683281 w 1440"/>
                  <a:gd name="T1" fmla="*/ 0 h 3065"/>
                  <a:gd name="T2" fmla="*/ 179079581 w 1440"/>
                  <a:gd name="T3" fmla="*/ 16067678 h 3065"/>
                  <a:gd name="T4" fmla="*/ 184797744 w 1440"/>
                  <a:gd name="T5" fmla="*/ 33172434 h 3065"/>
                  <a:gd name="T6" fmla="*/ 187007214 w 1440"/>
                  <a:gd name="T7" fmla="*/ 51443137 h 3065"/>
                  <a:gd name="T8" fmla="*/ 185967548 w 1440"/>
                  <a:gd name="T9" fmla="*/ 69843429 h 3065"/>
                  <a:gd name="T10" fmla="*/ 183628300 w 1440"/>
                  <a:gd name="T11" fmla="*/ 80079933 h 3065"/>
                  <a:gd name="T12" fmla="*/ 176740332 w 1440"/>
                  <a:gd name="T13" fmla="*/ 99516943 h 3065"/>
                  <a:gd name="T14" fmla="*/ 160625870 w 1440"/>
                  <a:gd name="T15" fmla="*/ 125821484 h 3065"/>
                  <a:gd name="T16" fmla="*/ 148020100 w 1440"/>
                  <a:gd name="T17" fmla="*/ 143055470 h 3065"/>
                  <a:gd name="T18" fmla="*/ 125018031 w 1440"/>
                  <a:gd name="T19" fmla="*/ 165861451 h 3065"/>
                  <a:gd name="T20" fmla="*/ 99806492 w 1440"/>
                  <a:gd name="T21" fmla="*/ 187630715 h 3065"/>
                  <a:gd name="T22" fmla="*/ 71216038 w 1440"/>
                  <a:gd name="T23" fmla="*/ 213935617 h 3065"/>
                  <a:gd name="T24" fmla="*/ 52892105 w 1440"/>
                  <a:gd name="T25" fmla="*/ 235704880 h 3065"/>
                  <a:gd name="T26" fmla="*/ 47044165 w 1440"/>
                  <a:gd name="T27" fmla="*/ 243738719 h 3065"/>
                  <a:gd name="T28" fmla="*/ 41326002 w 1440"/>
                  <a:gd name="T29" fmla="*/ 258510861 h 3065"/>
                  <a:gd name="T30" fmla="*/ 37947087 w 1440"/>
                  <a:gd name="T31" fmla="*/ 273412233 h 3065"/>
                  <a:gd name="T32" fmla="*/ 37947087 w 1440"/>
                  <a:gd name="T33" fmla="*/ 289480271 h 3065"/>
                  <a:gd name="T34" fmla="*/ 41326002 w 1440"/>
                  <a:gd name="T35" fmla="*/ 305418360 h 3065"/>
                  <a:gd name="T36" fmla="*/ 47044165 w 1440"/>
                  <a:gd name="T37" fmla="*/ 316951120 h 3065"/>
                  <a:gd name="T38" fmla="*/ 67707346 w 1440"/>
                  <a:gd name="T39" fmla="*/ 351289501 h 3065"/>
                  <a:gd name="T40" fmla="*/ 89539971 w 1440"/>
                  <a:gd name="T41" fmla="*/ 385498653 h 3065"/>
                  <a:gd name="T42" fmla="*/ 96297439 w 1440"/>
                  <a:gd name="T43" fmla="*/ 397031053 h 3065"/>
                  <a:gd name="T44" fmla="*/ 48213608 w 1440"/>
                  <a:gd name="T45" fmla="*/ 351289501 h 3065"/>
                  <a:gd name="T46" fmla="*/ 35607839 w 1440"/>
                  <a:gd name="T47" fmla="*/ 337554077 h 3065"/>
                  <a:gd name="T48" fmla="*/ 14945018 w 1440"/>
                  <a:gd name="T49" fmla="*/ 310083228 h 3065"/>
                  <a:gd name="T50" fmla="*/ 6887607 w 1440"/>
                  <a:gd name="T51" fmla="*/ 295181856 h 3065"/>
                  <a:gd name="T52" fmla="*/ 0 w 1440"/>
                  <a:gd name="T53" fmla="*/ 271079979 h 3065"/>
                  <a:gd name="T54" fmla="*/ 1169444 w 1440"/>
                  <a:gd name="T55" fmla="*/ 252809276 h 3065"/>
                  <a:gd name="T56" fmla="*/ 2339248 w 1440"/>
                  <a:gd name="T57" fmla="*/ 247107691 h 3065"/>
                  <a:gd name="T58" fmla="*/ 13775214 w 1440"/>
                  <a:gd name="T59" fmla="*/ 225338427 h 3065"/>
                  <a:gd name="T60" fmla="*/ 31059480 w 1440"/>
                  <a:gd name="T61" fmla="*/ 205901417 h 3065"/>
                  <a:gd name="T62" fmla="*/ 42495806 w 1440"/>
                  <a:gd name="T63" fmla="*/ 194498607 h 3065"/>
                  <a:gd name="T64" fmla="*/ 82652003 w 1440"/>
                  <a:gd name="T65" fmla="*/ 162492480 h 3065"/>
                  <a:gd name="T66" fmla="*/ 121639117 w 1440"/>
                  <a:gd name="T67" fmla="*/ 130486352 h 3065"/>
                  <a:gd name="T68" fmla="*/ 133075082 w 1440"/>
                  <a:gd name="T69" fmla="*/ 117787645 h 3065"/>
                  <a:gd name="T70" fmla="*/ 156077512 w 1440"/>
                  <a:gd name="T71" fmla="*/ 89280079 h 3065"/>
                  <a:gd name="T72" fmla="*/ 164134563 w 1440"/>
                  <a:gd name="T73" fmla="*/ 72046094 h 3065"/>
                  <a:gd name="T74" fmla="*/ 169852725 w 1440"/>
                  <a:gd name="T75" fmla="*/ 53775391 h 3065"/>
                  <a:gd name="T76" fmla="*/ 172191974 w 1440"/>
                  <a:gd name="T77" fmla="*/ 41206273 h 3065"/>
                  <a:gd name="T78" fmla="*/ 171022530 w 1440"/>
                  <a:gd name="T79" fmla="*/ 13735424 h 3065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440" h="3065">
                    <a:moveTo>
                      <a:pt x="1298" y="0"/>
                    </a:moveTo>
                    <a:lnTo>
                      <a:pt x="1298" y="0"/>
                    </a:lnTo>
                    <a:lnTo>
                      <a:pt x="1342" y="53"/>
                    </a:lnTo>
                    <a:lnTo>
                      <a:pt x="1378" y="124"/>
                    </a:lnTo>
                    <a:lnTo>
                      <a:pt x="1404" y="185"/>
                    </a:lnTo>
                    <a:lnTo>
                      <a:pt x="1422" y="256"/>
                    </a:lnTo>
                    <a:lnTo>
                      <a:pt x="1439" y="327"/>
                    </a:lnTo>
                    <a:lnTo>
                      <a:pt x="1439" y="397"/>
                    </a:lnTo>
                    <a:lnTo>
                      <a:pt x="1439" y="468"/>
                    </a:lnTo>
                    <a:lnTo>
                      <a:pt x="1431" y="539"/>
                    </a:lnTo>
                    <a:lnTo>
                      <a:pt x="1413" y="618"/>
                    </a:lnTo>
                    <a:lnTo>
                      <a:pt x="1386" y="697"/>
                    </a:lnTo>
                    <a:lnTo>
                      <a:pt x="1360" y="768"/>
                    </a:lnTo>
                    <a:lnTo>
                      <a:pt x="1316" y="839"/>
                    </a:lnTo>
                    <a:lnTo>
                      <a:pt x="1236" y="971"/>
                    </a:lnTo>
                    <a:lnTo>
                      <a:pt x="1139" y="1104"/>
                    </a:lnTo>
                    <a:lnTo>
                      <a:pt x="1051" y="1192"/>
                    </a:lnTo>
                    <a:lnTo>
                      <a:pt x="962" y="1280"/>
                    </a:lnTo>
                    <a:lnTo>
                      <a:pt x="768" y="1448"/>
                    </a:lnTo>
                    <a:lnTo>
                      <a:pt x="654" y="1545"/>
                    </a:lnTo>
                    <a:lnTo>
                      <a:pt x="548" y="1651"/>
                    </a:lnTo>
                    <a:lnTo>
                      <a:pt x="442" y="1757"/>
                    </a:lnTo>
                    <a:lnTo>
                      <a:pt x="407" y="1819"/>
                    </a:lnTo>
                    <a:lnTo>
                      <a:pt x="362" y="1881"/>
                    </a:lnTo>
                    <a:lnTo>
                      <a:pt x="336" y="1934"/>
                    </a:lnTo>
                    <a:lnTo>
                      <a:pt x="318" y="1995"/>
                    </a:lnTo>
                    <a:lnTo>
                      <a:pt x="301" y="2057"/>
                    </a:lnTo>
                    <a:lnTo>
                      <a:pt x="292" y="2110"/>
                    </a:lnTo>
                    <a:lnTo>
                      <a:pt x="292" y="2172"/>
                    </a:lnTo>
                    <a:lnTo>
                      <a:pt x="292" y="2234"/>
                    </a:lnTo>
                    <a:lnTo>
                      <a:pt x="301" y="2296"/>
                    </a:lnTo>
                    <a:lnTo>
                      <a:pt x="318" y="2357"/>
                    </a:lnTo>
                    <a:lnTo>
                      <a:pt x="362" y="2446"/>
                    </a:lnTo>
                    <a:lnTo>
                      <a:pt x="407" y="2543"/>
                    </a:lnTo>
                    <a:lnTo>
                      <a:pt x="521" y="2711"/>
                    </a:lnTo>
                    <a:lnTo>
                      <a:pt x="636" y="2887"/>
                    </a:lnTo>
                    <a:lnTo>
                      <a:pt x="689" y="2975"/>
                    </a:lnTo>
                    <a:lnTo>
                      <a:pt x="741" y="3064"/>
                    </a:lnTo>
                    <a:lnTo>
                      <a:pt x="548" y="2887"/>
                    </a:lnTo>
                    <a:lnTo>
                      <a:pt x="371" y="2711"/>
                    </a:lnTo>
                    <a:lnTo>
                      <a:pt x="274" y="2605"/>
                    </a:lnTo>
                    <a:lnTo>
                      <a:pt x="194" y="2507"/>
                    </a:lnTo>
                    <a:lnTo>
                      <a:pt x="115" y="2393"/>
                    </a:lnTo>
                    <a:lnTo>
                      <a:pt x="53" y="2278"/>
                    </a:lnTo>
                    <a:lnTo>
                      <a:pt x="18" y="2190"/>
                    </a:lnTo>
                    <a:lnTo>
                      <a:pt x="0" y="2092"/>
                    </a:lnTo>
                    <a:lnTo>
                      <a:pt x="0" y="1995"/>
                    </a:lnTo>
                    <a:lnTo>
                      <a:pt x="9" y="1951"/>
                    </a:lnTo>
                    <a:lnTo>
                      <a:pt x="18" y="1907"/>
                    </a:lnTo>
                    <a:lnTo>
                      <a:pt x="53" y="1819"/>
                    </a:lnTo>
                    <a:lnTo>
                      <a:pt x="106" y="1739"/>
                    </a:lnTo>
                    <a:lnTo>
                      <a:pt x="168" y="1660"/>
                    </a:lnTo>
                    <a:lnTo>
                      <a:pt x="239" y="1589"/>
                    </a:lnTo>
                    <a:lnTo>
                      <a:pt x="327" y="1501"/>
                    </a:lnTo>
                    <a:lnTo>
                      <a:pt x="424" y="1413"/>
                    </a:lnTo>
                    <a:lnTo>
                      <a:pt x="636" y="1254"/>
                    </a:lnTo>
                    <a:lnTo>
                      <a:pt x="839" y="1086"/>
                    </a:lnTo>
                    <a:lnTo>
                      <a:pt x="936" y="1007"/>
                    </a:lnTo>
                    <a:lnTo>
                      <a:pt x="1024" y="909"/>
                    </a:lnTo>
                    <a:lnTo>
                      <a:pt x="1121" y="803"/>
                    </a:lnTo>
                    <a:lnTo>
                      <a:pt x="1201" y="689"/>
                    </a:lnTo>
                    <a:lnTo>
                      <a:pt x="1236" y="618"/>
                    </a:lnTo>
                    <a:lnTo>
                      <a:pt x="1263" y="556"/>
                    </a:lnTo>
                    <a:lnTo>
                      <a:pt x="1289" y="486"/>
                    </a:lnTo>
                    <a:lnTo>
                      <a:pt x="1307" y="415"/>
                    </a:lnTo>
                    <a:lnTo>
                      <a:pt x="1325" y="318"/>
                    </a:lnTo>
                    <a:lnTo>
                      <a:pt x="1325" y="212"/>
                    </a:lnTo>
                    <a:lnTo>
                      <a:pt x="1316" y="106"/>
                    </a:lnTo>
                    <a:lnTo>
                      <a:pt x="1298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54" name="Freeform 2"/>
              <p:cNvSpPr>
                <a:spLocks noChangeArrowheads="1"/>
              </p:cNvSpPr>
              <p:nvPr/>
            </p:nvSpPr>
            <p:spPr bwMode="gray">
              <a:xfrm>
                <a:off x="5478463" y="1849438"/>
                <a:ext cx="446087" cy="763587"/>
              </a:xfrm>
              <a:custGeom>
                <a:avLst/>
                <a:gdLst>
                  <a:gd name="T0" fmla="*/ 45962095 w 1238"/>
                  <a:gd name="T1" fmla="*/ 53838646 h 2120"/>
                  <a:gd name="T2" fmla="*/ 72319062 w 1238"/>
                  <a:gd name="T3" fmla="*/ 36584101 h 2120"/>
                  <a:gd name="T4" fmla="*/ 101013122 w 1238"/>
                  <a:gd name="T5" fmla="*/ 21795006 h 2120"/>
                  <a:gd name="T6" fmla="*/ 160608255 w 1238"/>
                  <a:gd name="T7" fmla="*/ 0 h 2120"/>
                  <a:gd name="T8" fmla="*/ 112438787 w 1238"/>
                  <a:gd name="T9" fmla="*/ 30875928 h 2120"/>
                  <a:gd name="T10" fmla="*/ 78032075 w 1238"/>
                  <a:gd name="T11" fmla="*/ 56173710 h 2120"/>
                  <a:gd name="T12" fmla="*/ 67774956 w 1238"/>
                  <a:gd name="T13" fmla="*/ 66422344 h 2120"/>
                  <a:gd name="T14" fmla="*/ 52843653 w 1238"/>
                  <a:gd name="T15" fmla="*/ 81341465 h 2120"/>
                  <a:gd name="T16" fmla="*/ 43625002 w 1238"/>
                  <a:gd name="T17" fmla="*/ 100801408 h 2120"/>
                  <a:gd name="T18" fmla="*/ 41288271 w 1238"/>
                  <a:gd name="T19" fmla="*/ 108844644 h 2120"/>
                  <a:gd name="T20" fmla="*/ 42456817 w 1238"/>
                  <a:gd name="T21" fmla="*/ 123634100 h 2120"/>
                  <a:gd name="T22" fmla="*/ 45962095 w 1238"/>
                  <a:gd name="T23" fmla="*/ 131677337 h 2120"/>
                  <a:gd name="T24" fmla="*/ 59724852 w 1238"/>
                  <a:gd name="T25" fmla="*/ 154640054 h 2120"/>
                  <a:gd name="T26" fmla="*/ 74656155 w 1238"/>
                  <a:gd name="T27" fmla="*/ 177472746 h 2120"/>
                  <a:gd name="T28" fmla="*/ 78032075 w 1238"/>
                  <a:gd name="T29" fmla="*/ 183310585 h 2120"/>
                  <a:gd name="T30" fmla="*/ 82705899 w 1238"/>
                  <a:gd name="T31" fmla="*/ 199267392 h 2120"/>
                  <a:gd name="T32" fmla="*/ 80369167 w 1238"/>
                  <a:gd name="T33" fmla="*/ 216521937 h 2120"/>
                  <a:gd name="T34" fmla="*/ 78032075 w 1238"/>
                  <a:gd name="T35" fmla="*/ 222230110 h 2120"/>
                  <a:gd name="T36" fmla="*/ 69981970 w 1238"/>
                  <a:gd name="T37" fmla="*/ 237149232 h 2120"/>
                  <a:gd name="T38" fmla="*/ 58556305 w 1238"/>
                  <a:gd name="T39" fmla="*/ 249732929 h 2120"/>
                  <a:gd name="T40" fmla="*/ 31031152 w 1238"/>
                  <a:gd name="T41" fmla="*/ 270360224 h 2120"/>
                  <a:gd name="T42" fmla="*/ 27525514 w 1238"/>
                  <a:gd name="T43" fmla="*/ 273733333 h 2120"/>
                  <a:gd name="T44" fmla="*/ 24149594 w 1238"/>
                  <a:gd name="T45" fmla="*/ 274901045 h 2120"/>
                  <a:gd name="T46" fmla="*/ 33367884 w 1238"/>
                  <a:gd name="T47" fmla="*/ 265690097 h 2120"/>
                  <a:gd name="T48" fmla="*/ 42456817 w 1238"/>
                  <a:gd name="T49" fmla="*/ 248565578 h 2120"/>
                  <a:gd name="T50" fmla="*/ 45962095 w 1238"/>
                  <a:gd name="T51" fmla="*/ 235981520 h 2120"/>
                  <a:gd name="T52" fmla="*/ 45962095 w 1238"/>
                  <a:gd name="T53" fmla="*/ 230273347 h 2120"/>
                  <a:gd name="T54" fmla="*/ 41288271 w 1238"/>
                  <a:gd name="T55" fmla="*/ 211851450 h 2120"/>
                  <a:gd name="T56" fmla="*/ 29862606 w 1238"/>
                  <a:gd name="T57" fmla="*/ 195894643 h 2120"/>
                  <a:gd name="T58" fmla="*/ 17268395 w 1238"/>
                  <a:gd name="T59" fmla="*/ 179807810 h 2120"/>
                  <a:gd name="T60" fmla="*/ 8049744 w 1238"/>
                  <a:gd name="T61" fmla="*/ 161515579 h 2120"/>
                  <a:gd name="T62" fmla="*/ 1168546 w 1238"/>
                  <a:gd name="T63" fmla="*/ 140888285 h 2120"/>
                  <a:gd name="T64" fmla="*/ 1168546 w 1238"/>
                  <a:gd name="T65" fmla="*/ 120260990 h 2120"/>
                  <a:gd name="T66" fmla="*/ 2337092 w 1238"/>
                  <a:gd name="T67" fmla="*/ 110012356 h 2120"/>
                  <a:gd name="T68" fmla="*/ 10386837 w 1238"/>
                  <a:gd name="T69" fmla="*/ 91590460 h 2120"/>
                  <a:gd name="T70" fmla="*/ 22981047 w 1238"/>
                  <a:gd name="T71" fmla="*/ 74465941 h 2120"/>
                  <a:gd name="T72" fmla="*/ 37912350 w 1238"/>
                  <a:gd name="T73" fmla="*/ 59546819 h 212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238" h="2120">
                    <a:moveTo>
                      <a:pt x="354" y="415"/>
                    </a:moveTo>
                    <a:lnTo>
                      <a:pt x="354" y="415"/>
                    </a:lnTo>
                    <a:lnTo>
                      <a:pt x="451" y="344"/>
                    </a:lnTo>
                    <a:lnTo>
                      <a:pt x="557" y="282"/>
                    </a:lnTo>
                    <a:lnTo>
                      <a:pt x="672" y="221"/>
                    </a:lnTo>
                    <a:lnTo>
                      <a:pt x="778" y="168"/>
                    </a:lnTo>
                    <a:lnTo>
                      <a:pt x="1008" y="79"/>
                    </a:lnTo>
                    <a:lnTo>
                      <a:pt x="1237" y="0"/>
                    </a:lnTo>
                    <a:lnTo>
                      <a:pt x="866" y="238"/>
                    </a:lnTo>
                    <a:lnTo>
                      <a:pt x="690" y="371"/>
                    </a:lnTo>
                    <a:lnTo>
                      <a:pt x="601" y="433"/>
                    </a:lnTo>
                    <a:lnTo>
                      <a:pt x="522" y="512"/>
                    </a:lnTo>
                    <a:lnTo>
                      <a:pt x="460" y="565"/>
                    </a:lnTo>
                    <a:lnTo>
                      <a:pt x="407" y="627"/>
                    </a:lnTo>
                    <a:lnTo>
                      <a:pt x="363" y="697"/>
                    </a:lnTo>
                    <a:lnTo>
                      <a:pt x="336" y="777"/>
                    </a:lnTo>
                    <a:lnTo>
                      <a:pt x="318" y="839"/>
                    </a:lnTo>
                    <a:lnTo>
                      <a:pt x="318" y="892"/>
                    </a:lnTo>
                    <a:lnTo>
                      <a:pt x="327" y="953"/>
                    </a:lnTo>
                    <a:lnTo>
                      <a:pt x="354" y="1015"/>
                    </a:lnTo>
                    <a:lnTo>
                      <a:pt x="398" y="1104"/>
                    </a:lnTo>
                    <a:lnTo>
                      <a:pt x="460" y="1192"/>
                    </a:lnTo>
                    <a:lnTo>
                      <a:pt x="522" y="1280"/>
                    </a:lnTo>
                    <a:lnTo>
                      <a:pt x="575" y="1368"/>
                    </a:lnTo>
                    <a:lnTo>
                      <a:pt x="601" y="1413"/>
                    </a:lnTo>
                    <a:lnTo>
                      <a:pt x="619" y="1448"/>
                    </a:lnTo>
                    <a:lnTo>
                      <a:pt x="637" y="1536"/>
                    </a:lnTo>
                    <a:lnTo>
                      <a:pt x="628" y="1624"/>
                    </a:lnTo>
                    <a:lnTo>
                      <a:pt x="619" y="1669"/>
                    </a:lnTo>
                    <a:lnTo>
                      <a:pt x="601" y="1713"/>
                    </a:lnTo>
                    <a:lnTo>
                      <a:pt x="575" y="1775"/>
                    </a:lnTo>
                    <a:lnTo>
                      <a:pt x="539" y="1828"/>
                    </a:lnTo>
                    <a:lnTo>
                      <a:pt x="495" y="1881"/>
                    </a:lnTo>
                    <a:lnTo>
                      <a:pt x="451" y="1925"/>
                    </a:lnTo>
                    <a:lnTo>
                      <a:pt x="354" y="2013"/>
                    </a:lnTo>
                    <a:lnTo>
                      <a:pt x="239" y="2084"/>
                    </a:lnTo>
                    <a:lnTo>
                      <a:pt x="212" y="2110"/>
                    </a:lnTo>
                    <a:lnTo>
                      <a:pt x="204" y="2119"/>
                    </a:lnTo>
                    <a:lnTo>
                      <a:pt x="186" y="2119"/>
                    </a:lnTo>
                    <a:lnTo>
                      <a:pt x="257" y="2048"/>
                    </a:lnTo>
                    <a:lnTo>
                      <a:pt x="310" y="1969"/>
                    </a:lnTo>
                    <a:lnTo>
                      <a:pt x="327" y="1916"/>
                    </a:lnTo>
                    <a:lnTo>
                      <a:pt x="345" y="1872"/>
                    </a:lnTo>
                    <a:lnTo>
                      <a:pt x="354" y="1819"/>
                    </a:lnTo>
                    <a:lnTo>
                      <a:pt x="354" y="1775"/>
                    </a:lnTo>
                    <a:lnTo>
                      <a:pt x="345" y="1695"/>
                    </a:lnTo>
                    <a:lnTo>
                      <a:pt x="318" y="1633"/>
                    </a:lnTo>
                    <a:lnTo>
                      <a:pt x="274" y="1572"/>
                    </a:lnTo>
                    <a:lnTo>
                      <a:pt x="230" y="1510"/>
                    </a:lnTo>
                    <a:lnTo>
                      <a:pt x="133" y="1386"/>
                    </a:lnTo>
                    <a:lnTo>
                      <a:pt x="98" y="1315"/>
                    </a:lnTo>
                    <a:lnTo>
                      <a:pt x="62" y="1245"/>
                    </a:lnTo>
                    <a:lnTo>
                      <a:pt x="36" y="1165"/>
                    </a:lnTo>
                    <a:lnTo>
                      <a:pt x="9" y="1086"/>
                    </a:lnTo>
                    <a:lnTo>
                      <a:pt x="0" y="1006"/>
                    </a:lnTo>
                    <a:lnTo>
                      <a:pt x="9" y="927"/>
                    </a:lnTo>
                    <a:lnTo>
                      <a:pt x="18" y="848"/>
                    </a:lnTo>
                    <a:lnTo>
                      <a:pt x="45" y="777"/>
                    </a:lnTo>
                    <a:lnTo>
                      <a:pt x="80" y="706"/>
                    </a:lnTo>
                    <a:lnTo>
                      <a:pt x="124" y="636"/>
                    </a:lnTo>
                    <a:lnTo>
                      <a:pt x="177" y="574"/>
                    </a:lnTo>
                    <a:lnTo>
                      <a:pt x="230" y="512"/>
                    </a:lnTo>
                    <a:lnTo>
                      <a:pt x="292" y="459"/>
                    </a:lnTo>
                    <a:lnTo>
                      <a:pt x="354" y="415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55" name="Freeform 3"/>
              <p:cNvSpPr>
                <a:spLocks noChangeArrowheads="1"/>
              </p:cNvSpPr>
              <p:nvPr/>
            </p:nvSpPr>
            <p:spPr bwMode="gray">
              <a:xfrm>
                <a:off x="5897563" y="2530475"/>
                <a:ext cx="322262" cy="393700"/>
              </a:xfrm>
              <a:custGeom>
                <a:avLst/>
                <a:gdLst>
                  <a:gd name="T0" fmla="*/ 16018551 w 893"/>
                  <a:gd name="T1" fmla="*/ 12539435 h 1095"/>
                  <a:gd name="T2" fmla="*/ 29953044 w 893"/>
                  <a:gd name="T3" fmla="*/ 3490447 h 1095"/>
                  <a:gd name="T4" fmla="*/ 45971595 w 893"/>
                  <a:gd name="T5" fmla="*/ 0 h 1095"/>
                  <a:gd name="T6" fmla="*/ 54045827 w 893"/>
                  <a:gd name="T7" fmla="*/ 0 h 1095"/>
                  <a:gd name="T8" fmla="*/ 67850406 w 893"/>
                  <a:gd name="T9" fmla="*/ 0 h 1095"/>
                  <a:gd name="T10" fmla="*/ 81654984 w 893"/>
                  <a:gd name="T11" fmla="*/ 4653929 h 1095"/>
                  <a:gd name="T12" fmla="*/ 94287438 w 893"/>
                  <a:gd name="T13" fmla="*/ 10341546 h 1095"/>
                  <a:gd name="T14" fmla="*/ 100147698 w 893"/>
                  <a:gd name="T15" fmla="*/ 14866040 h 1095"/>
                  <a:gd name="T16" fmla="*/ 107050168 w 893"/>
                  <a:gd name="T17" fmla="*/ 24044463 h 1095"/>
                  <a:gd name="T18" fmla="*/ 112780152 w 893"/>
                  <a:gd name="T19" fmla="*/ 34256934 h 1095"/>
                  <a:gd name="T20" fmla="*/ 114994124 w 893"/>
                  <a:gd name="T21" fmla="*/ 45761962 h 1095"/>
                  <a:gd name="T22" fmla="*/ 114994124 w 893"/>
                  <a:gd name="T23" fmla="*/ 57137915 h 1095"/>
                  <a:gd name="T24" fmla="*/ 113952276 w 893"/>
                  <a:gd name="T25" fmla="*/ 63989373 h 1095"/>
                  <a:gd name="T26" fmla="*/ 109264140 w 893"/>
                  <a:gd name="T27" fmla="*/ 76528808 h 1095"/>
                  <a:gd name="T28" fmla="*/ 96631686 w 893"/>
                  <a:gd name="T29" fmla="*/ 92429255 h 1095"/>
                  <a:gd name="T30" fmla="*/ 86343481 w 893"/>
                  <a:gd name="T31" fmla="*/ 102770801 h 1095"/>
                  <a:gd name="T32" fmla="*/ 66678281 w 893"/>
                  <a:gd name="T33" fmla="*/ 115310236 h 1095"/>
                  <a:gd name="T34" fmla="*/ 44799470 w 893"/>
                  <a:gd name="T35" fmla="*/ 126686188 h 1095"/>
                  <a:gd name="T36" fmla="*/ 0 w 893"/>
                  <a:gd name="T37" fmla="*/ 141422793 h 1095"/>
                  <a:gd name="T38" fmla="*/ 5730345 w 893"/>
                  <a:gd name="T39" fmla="*/ 136898299 h 1095"/>
                  <a:gd name="T40" fmla="*/ 23050935 w 893"/>
                  <a:gd name="T41" fmla="*/ 126686188 h 1095"/>
                  <a:gd name="T42" fmla="*/ 55217952 w 893"/>
                  <a:gd name="T43" fmla="*/ 102770801 h 1095"/>
                  <a:gd name="T44" fmla="*/ 70194654 w 893"/>
                  <a:gd name="T45" fmla="*/ 89067884 h 1095"/>
                  <a:gd name="T46" fmla="*/ 77096763 w 893"/>
                  <a:gd name="T47" fmla="*/ 78855413 h 1095"/>
                  <a:gd name="T48" fmla="*/ 83999232 w 893"/>
                  <a:gd name="T49" fmla="*/ 61662409 h 1095"/>
                  <a:gd name="T50" fmla="*/ 86343481 w 893"/>
                  <a:gd name="T51" fmla="*/ 49122974 h 1095"/>
                  <a:gd name="T52" fmla="*/ 85171357 w 893"/>
                  <a:gd name="T53" fmla="*/ 43435357 h 1095"/>
                  <a:gd name="T54" fmla="*/ 79441011 w 893"/>
                  <a:gd name="T55" fmla="*/ 29732440 h 1095"/>
                  <a:gd name="T56" fmla="*/ 70194654 w 893"/>
                  <a:gd name="T57" fmla="*/ 18356487 h 1095"/>
                  <a:gd name="T58" fmla="*/ 57562200 w 893"/>
                  <a:gd name="T59" fmla="*/ 11505029 h 1095"/>
                  <a:gd name="T60" fmla="*/ 42585498 w 893"/>
                  <a:gd name="T61" fmla="*/ 8014941 h 1095"/>
                  <a:gd name="T62" fmla="*/ 36855513 w 893"/>
                  <a:gd name="T63" fmla="*/ 8014941 h 1095"/>
                  <a:gd name="T64" fmla="*/ 16018551 w 893"/>
                  <a:gd name="T65" fmla="*/ 12539435 h 109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893" h="1095">
                    <a:moveTo>
                      <a:pt x="123" y="97"/>
                    </a:moveTo>
                    <a:lnTo>
                      <a:pt x="123" y="97"/>
                    </a:lnTo>
                    <a:lnTo>
                      <a:pt x="177" y="53"/>
                    </a:lnTo>
                    <a:lnTo>
                      <a:pt x="230" y="27"/>
                    </a:lnTo>
                    <a:lnTo>
                      <a:pt x="291" y="9"/>
                    </a:lnTo>
                    <a:lnTo>
                      <a:pt x="353" y="0"/>
                    </a:lnTo>
                    <a:lnTo>
                      <a:pt x="415" y="0"/>
                    </a:lnTo>
                    <a:lnTo>
                      <a:pt x="468" y="0"/>
                    </a:lnTo>
                    <a:lnTo>
                      <a:pt x="521" y="0"/>
                    </a:lnTo>
                    <a:lnTo>
                      <a:pt x="574" y="18"/>
                    </a:lnTo>
                    <a:lnTo>
                      <a:pt x="627" y="36"/>
                    </a:lnTo>
                    <a:lnTo>
                      <a:pt x="671" y="53"/>
                    </a:lnTo>
                    <a:lnTo>
                      <a:pt x="724" y="80"/>
                    </a:lnTo>
                    <a:lnTo>
                      <a:pt x="769" y="115"/>
                    </a:lnTo>
                    <a:lnTo>
                      <a:pt x="795" y="150"/>
                    </a:lnTo>
                    <a:lnTo>
                      <a:pt x="822" y="186"/>
                    </a:lnTo>
                    <a:lnTo>
                      <a:pt x="848" y="221"/>
                    </a:lnTo>
                    <a:lnTo>
                      <a:pt x="866" y="265"/>
                    </a:lnTo>
                    <a:lnTo>
                      <a:pt x="883" y="309"/>
                    </a:lnTo>
                    <a:lnTo>
                      <a:pt x="883" y="354"/>
                    </a:lnTo>
                    <a:lnTo>
                      <a:pt x="892" y="398"/>
                    </a:lnTo>
                    <a:lnTo>
                      <a:pt x="883" y="442"/>
                    </a:lnTo>
                    <a:lnTo>
                      <a:pt x="875" y="495"/>
                    </a:lnTo>
                    <a:lnTo>
                      <a:pt x="857" y="548"/>
                    </a:lnTo>
                    <a:lnTo>
                      <a:pt x="839" y="592"/>
                    </a:lnTo>
                    <a:lnTo>
                      <a:pt x="804" y="636"/>
                    </a:lnTo>
                    <a:lnTo>
                      <a:pt x="742" y="715"/>
                    </a:lnTo>
                    <a:lnTo>
                      <a:pt x="663" y="795"/>
                    </a:lnTo>
                    <a:lnTo>
                      <a:pt x="592" y="848"/>
                    </a:lnTo>
                    <a:lnTo>
                      <a:pt x="512" y="892"/>
                    </a:lnTo>
                    <a:lnTo>
                      <a:pt x="433" y="936"/>
                    </a:lnTo>
                    <a:lnTo>
                      <a:pt x="344" y="980"/>
                    </a:lnTo>
                    <a:lnTo>
                      <a:pt x="177" y="1042"/>
                    </a:lnTo>
                    <a:lnTo>
                      <a:pt x="0" y="1094"/>
                    </a:lnTo>
                    <a:lnTo>
                      <a:pt x="44" y="1059"/>
                    </a:lnTo>
                    <a:lnTo>
                      <a:pt x="177" y="980"/>
                    </a:lnTo>
                    <a:lnTo>
                      <a:pt x="309" y="892"/>
                    </a:lnTo>
                    <a:lnTo>
                      <a:pt x="424" y="795"/>
                    </a:lnTo>
                    <a:lnTo>
                      <a:pt x="486" y="742"/>
                    </a:lnTo>
                    <a:lnTo>
                      <a:pt x="539" y="689"/>
                    </a:lnTo>
                    <a:lnTo>
                      <a:pt x="592" y="610"/>
                    </a:lnTo>
                    <a:lnTo>
                      <a:pt x="636" y="521"/>
                    </a:lnTo>
                    <a:lnTo>
                      <a:pt x="645" y="477"/>
                    </a:lnTo>
                    <a:lnTo>
                      <a:pt x="654" y="424"/>
                    </a:lnTo>
                    <a:lnTo>
                      <a:pt x="663" y="380"/>
                    </a:lnTo>
                    <a:lnTo>
                      <a:pt x="654" y="336"/>
                    </a:lnTo>
                    <a:lnTo>
                      <a:pt x="636" y="274"/>
                    </a:lnTo>
                    <a:lnTo>
                      <a:pt x="610" y="230"/>
                    </a:lnTo>
                    <a:lnTo>
                      <a:pt x="574" y="186"/>
                    </a:lnTo>
                    <a:lnTo>
                      <a:pt x="539" y="142"/>
                    </a:lnTo>
                    <a:lnTo>
                      <a:pt x="495" y="115"/>
                    </a:lnTo>
                    <a:lnTo>
                      <a:pt x="442" y="89"/>
                    </a:lnTo>
                    <a:lnTo>
                      <a:pt x="389" y="71"/>
                    </a:lnTo>
                    <a:lnTo>
                      <a:pt x="327" y="62"/>
                    </a:lnTo>
                    <a:lnTo>
                      <a:pt x="283" y="62"/>
                    </a:lnTo>
                    <a:lnTo>
                      <a:pt x="230" y="71"/>
                    </a:lnTo>
                    <a:lnTo>
                      <a:pt x="123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56" name="Freeform 4"/>
              <p:cNvSpPr>
                <a:spLocks noChangeArrowheads="1"/>
              </p:cNvSpPr>
              <p:nvPr/>
            </p:nvSpPr>
            <p:spPr bwMode="gray">
              <a:xfrm>
                <a:off x="4892675" y="2549525"/>
                <a:ext cx="1011238" cy="174625"/>
              </a:xfrm>
              <a:custGeom>
                <a:avLst/>
                <a:gdLst>
                  <a:gd name="T0" fmla="*/ 22922714 w 2810"/>
                  <a:gd name="T1" fmla="*/ 21600431 h 487"/>
                  <a:gd name="T2" fmla="*/ 73301080 w 2810"/>
                  <a:gd name="T3" fmla="*/ 5657205 h 487"/>
                  <a:gd name="T4" fmla="*/ 99591109 w 2810"/>
                  <a:gd name="T5" fmla="*/ 1157115 h 487"/>
                  <a:gd name="T6" fmla="*/ 125881137 w 2810"/>
                  <a:gd name="T7" fmla="*/ 0 h 487"/>
                  <a:gd name="T8" fmla="*/ 95058171 w 2810"/>
                  <a:gd name="T9" fmla="*/ 7971793 h 487"/>
                  <a:gd name="T10" fmla="*/ 65271634 w 2810"/>
                  <a:gd name="T11" fmla="*/ 19286202 h 487"/>
                  <a:gd name="T12" fmla="*/ 58407811 w 2810"/>
                  <a:gd name="T13" fmla="*/ 23915019 h 487"/>
                  <a:gd name="T14" fmla="*/ 52709611 w 2810"/>
                  <a:gd name="T15" fmla="*/ 29572224 h 487"/>
                  <a:gd name="T16" fmla="*/ 52709611 w 2810"/>
                  <a:gd name="T17" fmla="*/ 31886453 h 487"/>
                  <a:gd name="T18" fmla="*/ 57242189 w 2810"/>
                  <a:gd name="T19" fmla="*/ 36386543 h 487"/>
                  <a:gd name="T20" fmla="*/ 66437257 w 2810"/>
                  <a:gd name="T21" fmla="*/ 39729518 h 487"/>
                  <a:gd name="T22" fmla="*/ 96223794 w 2810"/>
                  <a:gd name="T23" fmla="*/ 43200862 h 487"/>
                  <a:gd name="T24" fmla="*/ 129377646 w 2810"/>
                  <a:gd name="T25" fmla="*/ 44358336 h 487"/>
                  <a:gd name="T26" fmla="*/ 198016595 w 2810"/>
                  <a:gd name="T27" fmla="*/ 43200862 h 487"/>
                  <a:gd name="T28" fmla="*/ 231040893 w 2810"/>
                  <a:gd name="T29" fmla="*/ 42043748 h 487"/>
                  <a:gd name="T30" fmla="*/ 297478150 w 2810"/>
                  <a:gd name="T31" fmla="*/ 35229428 h 487"/>
                  <a:gd name="T32" fmla="*/ 363785853 w 2810"/>
                  <a:gd name="T33" fmla="*/ 26100521 h 487"/>
                  <a:gd name="T34" fmla="*/ 335294132 w 2810"/>
                  <a:gd name="T35" fmla="*/ 40886633 h 487"/>
                  <a:gd name="T36" fmla="*/ 331797624 w 2810"/>
                  <a:gd name="T37" fmla="*/ 43200862 h 487"/>
                  <a:gd name="T38" fmla="*/ 320400864 w 2810"/>
                  <a:gd name="T39" fmla="*/ 46543838 h 487"/>
                  <a:gd name="T40" fmla="*/ 299809395 w 2810"/>
                  <a:gd name="T41" fmla="*/ 50015540 h 487"/>
                  <a:gd name="T42" fmla="*/ 237904716 w 2810"/>
                  <a:gd name="T43" fmla="*/ 59015720 h 487"/>
                  <a:gd name="T44" fmla="*/ 155667675 w 2810"/>
                  <a:gd name="T45" fmla="*/ 62487064 h 487"/>
                  <a:gd name="T46" fmla="*/ 123679446 w 2810"/>
                  <a:gd name="T47" fmla="*/ 62487064 h 487"/>
                  <a:gd name="T48" fmla="*/ 91561663 w 2810"/>
                  <a:gd name="T49" fmla="*/ 61329949 h 487"/>
                  <a:gd name="T50" fmla="*/ 38981605 w 2810"/>
                  <a:gd name="T51" fmla="*/ 55672745 h 487"/>
                  <a:gd name="T52" fmla="*/ 20591829 w 2810"/>
                  <a:gd name="T53" fmla="*/ 51172655 h 487"/>
                  <a:gd name="T54" fmla="*/ 5827754 w 2810"/>
                  <a:gd name="T55" fmla="*/ 45386723 h 487"/>
                  <a:gd name="T56" fmla="*/ 2331245 w 2810"/>
                  <a:gd name="T57" fmla="*/ 43200862 h 487"/>
                  <a:gd name="T58" fmla="*/ 0 w 2810"/>
                  <a:gd name="T59" fmla="*/ 38700773 h 487"/>
                  <a:gd name="T60" fmla="*/ 1165623 w 2810"/>
                  <a:gd name="T61" fmla="*/ 34072314 h 487"/>
                  <a:gd name="T62" fmla="*/ 6863823 w 2810"/>
                  <a:gd name="T63" fmla="*/ 30729339 h 487"/>
                  <a:gd name="T64" fmla="*/ 22922714 w 2810"/>
                  <a:gd name="T65" fmla="*/ 21600431 h 48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810" h="487">
                    <a:moveTo>
                      <a:pt x="177" y="168"/>
                    </a:moveTo>
                    <a:lnTo>
                      <a:pt x="177" y="168"/>
                    </a:lnTo>
                    <a:lnTo>
                      <a:pt x="372" y="97"/>
                    </a:lnTo>
                    <a:lnTo>
                      <a:pt x="566" y="44"/>
                    </a:lnTo>
                    <a:lnTo>
                      <a:pt x="663" y="18"/>
                    </a:lnTo>
                    <a:lnTo>
                      <a:pt x="769" y="9"/>
                    </a:lnTo>
                    <a:lnTo>
                      <a:pt x="875" y="0"/>
                    </a:lnTo>
                    <a:lnTo>
                      <a:pt x="972" y="0"/>
                    </a:lnTo>
                    <a:lnTo>
                      <a:pt x="734" y="62"/>
                    </a:lnTo>
                    <a:lnTo>
                      <a:pt x="619" y="106"/>
                    </a:lnTo>
                    <a:lnTo>
                      <a:pt x="504" y="150"/>
                    </a:lnTo>
                    <a:lnTo>
                      <a:pt x="451" y="186"/>
                    </a:lnTo>
                    <a:lnTo>
                      <a:pt x="425" y="203"/>
                    </a:lnTo>
                    <a:lnTo>
                      <a:pt x="407" y="230"/>
                    </a:lnTo>
                    <a:lnTo>
                      <a:pt x="407" y="248"/>
                    </a:lnTo>
                    <a:lnTo>
                      <a:pt x="416" y="265"/>
                    </a:lnTo>
                    <a:lnTo>
                      <a:pt x="442" y="283"/>
                    </a:lnTo>
                    <a:lnTo>
                      <a:pt x="513" y="309"/>
                    </a:lnTo>
                    <a:lnTo>
                      <a:pt x="592" y="318"/>
                    </a:lnTo>
                    <a:lnTo>
                      <a:pt x="743" y="336"/>
                    </a:lnTo>
                    <a:lnTo>
                      <a:pt x="999" y="345"/>
                    </a:lnTo>
                    <a:lnTo>
                      <a:pt x="1264" y="345"/>
                    </a:lnTo>
                    <a:lnTo>
                      <a:pt x="1529" y="336"/>
                    </a:lnTo>
                    <a:lnTo>
                      <a:pt x="1784" y="327"/>
                    </a:lnTo>
                    <a:lnTo>
                      <a:pt x="2041" y="301"/>
                    </a:lnTo>
                    <a:lnTo>
                      <a:pt x="2297" y="274"/>
                    </a:lnTo>
                    <a:lnTo>
                      <a:pt x="2809" y="203"/>
                    </a:lnTo>
                    <a:lnTo>
                      <a:pt x="2695" y="256"/>
                    </a:lnTo>
                    <a:lnTo>
                      <a:pt x="2589" y="318"/>
                    </a:lnTo>
                    <a:lnTo>
                      <a:pt x="2562" y="336"/>
                    </a:lnTo>
                    <a:lnTo>
                      <a:pt x="2536" y="345"/>
                    </a:lnTo>
                    <a:lnTo>
                      <a:pt x="2474" y="362"/>
                    </a:lnTo>
                    <a:lnTo>
                      <a:pt x="2315" y="389"/>
                    </a:lnTo>
                    <a:lnTo>
                      <a:pt x="2156" y="415"/>
                    </a:lnTo>
                    <a:lnTo>
                      <a:pt x="1837" y="459"/>
                    </a:lnTo>
                    <a:lnTo>
                      <a:pt x="1520" y="477"/>
                    </a:lnTo>
                    <a:lnTo>
                      <a:pt x="1202" y="486"/>
                    </a:lnTo>
                    <a:lnTo>
                      <a:pt x="955" y="486"/>
                    </a:lnTo>
                    <a:lnTo>
                      <a:pt x="707" y="477"/>
                    </a:lnTo>
                    <a:lnTo>
                      <a:pt x="433" y="451"/>
                    </a:lnTo>
                    <a:lnTo>
                      <a:pt x="301" y="433"/>
                    </a:lnTo>
                    <a:lnTo>
                      <a:pt x="159" y="398"/>
                    </a:lnTo>
                    <a:lnTo>
                      <a:pt x="89" y="380"/>
                    </a:lnTo>
                    <a:lnTo>
                      <a:pt x="45" y="353"/>
                    </a:lnTo>
                    <a:lnTo>
                      <a:pt x="18" y="336"/>
                    </a:lnTo>
                    <a:lnTo>
                      <a:pt x="0" y="318"/>
                    </a:lnTo>
                    <a:lnTo>
                      <a:pt x="0" y="301"/>
                    </a:lnTo>
                    <a:lnTo>
                      <a:pt x="0" y="283"/>
                    </a:lnTo>
                    <a:lnTo>
                      <a:pt x="9" y="265"/>
                    </a:lnTo>
                    <a:lnTo>
                      <a:pt x="53" y="239"/>
                    </a:lnTo>
                    <a:lnTo>
                      <a:pt x="89" y="212"/>
                    </a:lnTo>
                    <a:lnTo>
                      <a:pt x="177" y="168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57" name="Freeform 5"/>
              <p:cNvSpPr>
                <a:spLocks noChangeArrowheads="1"/>
              </p:cNvSpPr>
              <p:nvPr/>
            </p:nvSpPr>
            <p:spPr bwMode="gray">
              <a:xfrm>
                <a:off x="5053013" y="2778125"/>
                <a:ext cx="776287" cy="161925"/>
              </a:xfrm>
              <a:custGeom>
                <a:avLst/>
                <a:gdLst>
                  <a:gd name="T0" fmla="*/ 6871004 w 2156"/>
                  <a:gd name="T1" fmla="*/ 14890263 h 450"/>
                  <a:gd name="T2" fmla="*/ 6871004 w 2156"/>
                  <a:gd name="T3" fmla="*/ 14890263 h 450"/>
                  <a:gd name="T4" fmla="*/ 14908959 w 2156"/>
                  <a:gd name="T5" fmla="*/ 10228982 h 450"/>
                  <a:gd name="T6" fmla="*/ 21779963 w 2156"/>
                  <a:gd name="T7" fmla="*/ 5697241 h 450"/>
                  <a:gd name="T8" fmla="*/ 37855513 w 2156"/>
                  <a:gd name="T9" fmla="*/ 0 h 450"/>
                  <a:gd name="T10" fmla="*/ 37855513 w 2156"/>
                  <a:gd name="T11" fmla="*/ 0 h 450"/>
                  <a:gd name="T12" fmla="*/ 33188430 w 2156"/>
                  <a:gd name="T13" fmla="*/ 6862382 h 450"/>
                  <a:gd name="T14" fmla="*/ 30984509 w 2156"/>
                  <a:gd name="T15" fmla="*/ 10228982 h 450"/>
                  <a:gd name="T16" fmla="*/ 29817918 w 2156"/>
                  <a:gd name="T17" fmla="*/ 13724763 h 450"/>
                  <a:gd name="T18" fmla="*/ 29817918 w 2156"/>
                  <a:gd name="T19" fmla="*/ 13724763 h 450"/>
                  <a:gd name="T20" fmla="*/ 29817918 w 2156"/>
                  <a:gd name="T21" fmla="*/ 16055404 h 450"/>
                  <a:gd name="T22" fmla="*/ 30984509 w 2156"/>
                  <a:gd name="T23" fmla="*/ 18256864 h 450"/>
                  <a:gd name="T24" fmla="*/ 35521971 w 2156"/>
                  <a:gd name="T25" fmla="*/ 21752645 h 450"/>
                  <a:gd name="T26" fmla="*/ 35521971 w 2156"/>
                  <a:gd name="T27" fmla="*/ 21752645 h 450"/>
                  <a:gd name="T28" fmla="*/ 44726517 w 2156"/>
                  <a:gd name="T29" fmla="*/ 25119245 h 450"/>
                  <a:gd name="T30" fmla="*/ 53931423 w 2156"/>
                  <a:gd name="T31" fmla="*/ 27449886 h 450"/>
                  <a:gd name="T32" fmla="*/ 53931423 w 2156"/>
                  <a:gd name="T33" fmla="*/ 27449886 h 450"/>
                  <a:gd name="T34" fmla="*/ 80248489 w 2156"/>
                  <a:gd name="T35" fmla="*/ 29780526 h 450"/>
                  <a:gd name="T36" fmla="*/ 105399323 w 2156"/>
                  <a:gd name="T37" fmla="*/ 30816127 h 450"/>
                  <a:gd name="T38" fmla="*/ 130679419 w 2156"/>
                  <a:gd name="T39" fmla="*/ 30816127 h 450"/>
                  <a:gd name="T40" fmla="*/ 156867223 w 2156"/>
                  <a:gd name="T41" fmla="*/ 30816127 h 450"/>
                  <a:gd name="T42" fmla="*/ 156867223 w 2156"/>
                  <a:gd name="T43" fmla="*/ 30816127 h 450"/>
                  <a:gd name="T44" fmla="*/ 179814137 w 2156"/>
                  <a:gd name="T45" fmla="*/ 28615026 h 450"/>
                  <a:gd name="T46" fmla="*/ 203798021 w 2156"/>
                  <a:gd name="T47" fmla="*/ 26284386 h 450"/>
                  <a:gd name="T48" fmla="*/ 249691129 w 2156"/>
                  <a:gd name="T49" fmla="*/ 18256864 h 450"/>
                  <a:gd name="T50" fmla="*/ 249691129 w 2156"/>
                  <a:gd name="T51" fmla="*/ 18256864 h 450"/>
                  <a:gd name="T52" fmla="*/ 256562493 w 2156"/>
                  <a:gd name="T53" fmla="*/ 23953745 h 450"/>
                  <a:gd name="T54" fmla="*/ 263433498 w 2156"/>
                  <a:gd name="T55" fmla="*/ 28615026 h 450"/>
                  <a:gd name="T56" fmla="*/ 279379426 w 2156"/>
                  <a:gd name="T57" fmla="*/ 36642908 h 450"/>
                  <a:gd name="T58" fmla="*/ 279379426 w 2156"/>
                  <a:gd name="T59" fmla="*/ 36642908 h 450"/>
                  <a:gd name="T60" fmla="*/ 250728459 w 2156"/>
                  <a:gd name="T61" fmla="*/ 43505289 h 450"/>
                  <a:gd name="T62" fmla="*/ 222207113 w 2156"/>
                  <a:gd name="T63" fmla="*/ 49072991 h 450"/>
                  <a:gd name="T64" fmla="*/ 193556146 w 2156"/>
                  <a:gd name="T65" fmla="*/ 53604732 h 450"/>
                  <a:gd name="T66" fmla="*/ 164905178 w 2156"/>
                  <a:gd name="T67" fmla="*/ 56971332 h 450"/>
                  <a:gd name="T68" fmla="*/ 164905178 w 2156"/>
                  <a:gd name="T69" fmla="*/ 56971332 h 450"/>
                  <a:gd name="T70" fmla="*/ 137550423 w 2156"/>
                  <a:gd name="T71" fmla="*/ 58136473 h 450"/>
                  <a:gd name="T72" fmla="*/ 110066407 w 2156"/>
                  <a:gd name="T73" fmla="*/ 58136473 h 450"/>
                  <a:gd name="T74" fmla="*/ 82452409 w 2156"/>
                  <a:gd name="T75" fmla="*/ 55935372 h 450"/>
                  <a:gd name="T76" fmla="*/ 54968393 w 2156"/>
                  <a:gd name="T77" fmla="*/ 52439591 h 450"/>
                  <a:gd name="T78" fmla="*/ 54968393 w 2156"/>
                  <a:gd name="T79" fmla="*/ 52439591 h 450"/>
                  <a:gd name="T80" fmla="*/ 34355381 w 2156"/>
                  <a:gd name="T81" fmla="*/ 47907490 h 450"/>
                  <a:gd name="T82" fmla="*/ 24113505 w 2156"/>
                  <a:gd name="T83" fmla="*/ 45706390 h 450"/>
                  <a:gd name="T84" fmla="*/ 13742008 w 2156"/>
                  <a:gd name="T85" fmla="*/ 41174649 h 450"/>
                  <a:gd name="T86" fmla="*/ 13742008 w 2156"/>
                  <a:gd name="T87" fmla="*/ 41174649 h 450"/>
                  <a:gd name="T88" fmla="*/ 5704413 w 2156"/>
                  <a:gd name="T89" fmla="*/ 35477408 h 450"/>
                  <a:gd name="T90" fmla="*/ 2333542 w 2156"/>
                  <a:gd name="T91" fmla="*/ 31981627 h 450"/>
                  <a:gd name="T92" fmla="*/ 0 w 2156"/>
                  <a:gd name="T93" fmla="*/ 28615026 h 450"/>
                  <a:gd name="T94" fmla="*/ 0 w 2156"/>
                  <a:gd name="T95" fmla="*/ 28615026 h 450"/>
                  <a:gd name="T96" fmla="*/ 0 w 2156"/>
                  <a:gd name="T97" fmla="*/ 23953745 h 450"/>
                  <a:gd name="T98" fmla="*/ 2333542 w 2156"/>
                  <a:gd name="T99" fmla="*/ 20587504 h 450"/>
                  <a:gd name="T100" fmla="*/ 4667084 w 2156"/>
                  <a:gd name="T101" fmla="*/ 17091364 h 450"/>
                  <a:gd name="T102" fmla="*/ 6871004 w 2156"/>
                  <a:gd name="T103" fmla="*/ 14890263 h 45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2156" h="450">
                    <a:moveTo>
                      <a:pt x="53" y="115"/>
                    </a:moveTo>
                    <a:lnTo>
                      <a:pt x="53" y="115"/>
                    </a:lnTo>
                    <a:lnTo>
                      <a:pt x="115" y="79"/>
                    </a:lnTo>
                    <a:lnTo>
                      <a:pt x="168" y="44"/>
                    </a:lnTo>
                    <a:lnTo>
                      <a:pt x="292" y="0"/>
                    </a:lnTo>
                    <a:lnTo>
                      <a:pt x="256" y="53"/>
                    </a:lnTo>
                    <a:lnTo>
                      <a:pt x="239" y="79"/>
                    </a:lnTo>
                    <a:lnTo>
                      <a:pt x="230" y="106"/>
                    </a:lnTo>
                    <a:lnTo>
                      <a:pt x="230" y="124"/>
                    </a:lnTo>
                    <a:lnTo>
                      <a:pt x="239" y="141"/>
                    </a:lnTo>
                    <a:lnTo>
                      <a:pt x="274" y="168"/>
                    </a:lnTo>
                    <a:lnTo>
                      <a:pt x="345" y="194"/>
                    </a:lnTo>
                    <a:lnTo>
                      <a:pt x="416" y="212"/>
                    </a:lnTo>
                    <a:lnTo>
                      <a:pt x="619" y="230"/>
                    </a:lnTo>
                    <a:lnTo>
                      <a:pt x="813" y="238"/>
                    </a:lnTo>
                    <a:lnTo>
                      <a:pt x="1008" y="238"/>
                    </a:lnTo>
                    <a:lnTo>
                      <a:pt x="1210" y="238"/>
                    </a:lnTo>
                    <a:lnTo>
                      <a:pt x="1387" y="221"/>
                    </a:lnTo>
                    <a:lnTo>
                      <a:pt x="1572" y="203"/>
                    </a:lnTo>
                    <a:lnTo>
                      <a:pt x="1926" y="141"/>
                    </a:lnTo>
                    <a:lnTo>
                      <a:pt x="1979" y="185"/>
                    </a:lnTo>
                    <a:lnTo>
                      <a:pt x="2032" y="221"/>
                    </a:lnTo>
                    <a:lnTo>
                      <a:pt x="2155" y="283"/>
                    </a:lnTo>
                    <a:lnTo>
                      <a:pt x="1934" y="336"/>
                    </a:lnTo>
                    <a:lnTo>
                      <a:pt x="1714" y="379"/>
                    </a:lnTo>
                    <a:lnTo>
                      <a:pt x="1493" y="414"/>
                    </a:lnTo>
                    <a:lnTo>
                      <a:pt x="1272" y="440"/>
                    </a:lnTo>
                    <a:lnTo>
                      <a:pt x="1061" y="449"/>
                    </a:lnTo>
                    <a:lnTo>
                      <a:pt x="849" y="449"/>
                    </a:lnTo>
                    <a:lnTo>
                      <a:pt x="636" y="432"/>
                    </a:lnTo>
                    <a:lnTo>
                      <a:pt x="424" y="405"/>
                    </a:lnTo>
                    <a:lnTo>
                      <a:pt x="265" y="370"/>
                    </a:lnTo>
                    <a:lnTo>
                      <a:pt x="186" y="353"/>
                    </a:lnTo>
                    <a:lnTo>
                      <a:pt x="106" y="318"/>
                    </a:lnTo>
                    <a:lnTo>
                      <a:pt x="44" y="274"/>
                    </a:lnTo>
                    <a:lnTo>
                      <a:pt x="18" y="247"/>
                    </a:lnTo>
                    <a:lnTo>
                      <a:pt x="0" y="221"/>
                    </a:lnTo>
                    <a:lnTo>
                      <a:pt x="0" y="185"/>
                    </a:lnTo>
                    <a:lnTo>
                      <a:pt x="18" y="159"/>
                    </a:lnTo>
                    <a:lnTo>
                      <a:pt x="36" y="132"/>
                    </a:lnTo>
                    <a:lnTo>
                      <a:pt x="53" y="115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58" name="Freeform 6"/>
              <p:cNvSpPr>
                <a:spLocks noChangeArrowheads="1"/>
              </p:cNvSpPr>
              <p:nvPr/>
            </p:nvSpPr>
            <p:spPr bwMode="gray">
              <a:xfrm>
                <a:off x="5113338" y="2997200"/>
                <a:ext cx="681037" cy="165100"/>
              </a:xfrm>
              <a:custGeom>
                <a:avLst/>
                <a:gdLst>
                  <a:gd name="T0" fmla="*/ 5706881 w 1891"/>
                  <a:gd name="T1" fmla="*/ 12495558 h 460"/>
                  <a:gd name="T2" fmla="*/ 5706881 w 1891"/>
                  <a:gd name="T3" fmla="*/ 12495558 h 460"/>
                  <a:gd name="T4" fmla="*/ 12581357 w 1891"/>
                  <a:gd name="T5" fmla="*/ 9146181 h 460"/>
                  <a:gd name="T6" fmla="*/ 19455833 w 1891"/>
                  <a:gd name="T7" fmla="*/ 5667955 h 460"/>
                  <a:gd name="T8" fmla="*/ 34372020 w 1891"/>
                  <a:gd name="T9" fmla="*/ 0 h 460"/>
                  <a:gd name="T10" fmla="*/ 34372020 w 1891"/>
                  <a:gd name="T11" fmla="*/ 0 h 460"/>
                  <a:gd name="T12" fmla="*/ 28664779 w 1891"/>
                  <a:gd name="T13" fmla="*/ 5667955 h 460"/>
                  <a:gd name="T14" fmla="*/ 27497544 w 1891"/>
                  <a:gd name="T15" fmla="*/ 9146181 h 460"/>
                  <a:gd name="T16" fmla="*/ 27497544 w 1891"/>
                  <a:gd name="T17" fmla="*/ 12495558 h 460"/>
                  <a:gd name="T18" fmla="*/ 27497544 w 1891"/>
                  <a:gd name="T19" fmla="*/ 12495558 h 460"/>
                  <a:gd name="T20" fmla="*/ 32166843 w 1891"/>
                  <a:gd name="T21" fmla="*/ 15973425 h 460"/>
                  <a:gd name="T22" fmla="*/ 36706490 w 1891"/>
                  <a:gd name="T23" fmla="*/ 18163512 h 460"/>
                  <a:gd name="T24" fmla="*/ 48120612 w 1891"/>
                  <a:gd name="T25" fmla="*/ 20482091 h 460"/>
                  <a:gd name="T26" fmla="*/ 48120612 w 1891"/>
                  <a:gd name="T27" fmla="*/ 20482091 h 460"/>
                  <a:gd name="T28" fmla="*/ 71078510 w 1891"/>
                  <a:gd name="T29" fmla="*/ 22801028 h 460"/>
                  <a:gd name="T30" fmla="*/ 94036408 w 1891"/>
                  <a:gd name="T31" fmla="*/ 24990756 h 460"/>
                  <a:gd name="T32" fmla="*/ 115827071 w 1891"/>
                  <a:gd name="T33" fmla="*/ 24990756 h 460"/>
                  <a:gd name="T34" fmla="*/ 138525303 w 1891"/>
                  <a:gd name="T35" fmla="*/ 23960317 h 460"/>
                  <a:gd name="T36" fmla="*/ 138525303 w 1891"/>
                  <a:gd name="T37" fmla="*/ 23960317 h 460"/>
                  <a:gd name="T38" fmla="*/ 155776319 w 1891"/>
                  <a:gd name="T39" fmla="*/ 22801028 h 460"/>
                  <a:gd name="T40" fmla="*/ 171859741 w 1891"/>
                  <a:gd name="T41" fmla="*/ 20482091 h 460"/>
                  <a:gd name="T42" fmla="*/ 205064526 w 1891"/>
                  <a:gd name="T43" fmla="*/ 14814136 h 460"/>
                  <a:gd name="T44" fmla="*/ 205064526 w 1891"/>
                  <a:gd name="T45" fmla="*/ 14814136 h 460"/>
                  <a:gd name="T46" fmla="*/ 224520360 w 1891"/>
                  <a:gd name="T47" fmla="*/ 24990756 h 460"/>
                  <a:gd name="T48" fmla="*/ 245143428 w 1891"/>
                  <a:gd name="T49" fmla="*/ 34136937 h 460"/>
                  <a:gd name="T50" fmla="*/ 245143428 w 1891"/>
                  <a:gd name="T51" fmla="*/ 34136937 h 460"/>
                  <a:gd name="T52" fmla="*/ 229060006 w 1891"/>
                  <a:gd name="T53" fmla="*/ 40964181 h 460"/>
                  <a:gd name="T54" fmla="*/ 213106237 w 1891"/>
                  <a:gd name="T55" fmla="*/ 46632495 h 460"/>
                  <a:gd name="T56" fmla="*/ 195855221 w 1891"/>
                  <a:gd name="T57" fmla="*/ 50110362 h 460"/>
                  <a:gd name="T58" fmla="*/ 178734217 w 1891"/>
                  <a:gd name="T59" fmla="*/ 53459739 h 460"/>
                  <a:gd name="T60" fmla="*/ 178734217 w 1891"/>
                  <a:gd name="T61" fmla="*/ 53459739 h 460"/>
                  <a:gd name="T62" fmla="*/ 151236673 w 1891"/>
                  <a:gd name="T63" fmla="*/ 57968405 h 460"/>
                  <a:gd name="T64" fmla="*/ 121533952 w 1891"/>
                  <a:gd name="T65" fmla="*/ 59127694 h 460"/>
                  <a:gd name="T66" fmla="*/ 92869173 w 1891"/>
                  <a:gd name="T67" fmla="*/ 59127694 h 460"/>
                  <a:gd name="T68" fmla="*/ 64204394 w 1891"/>
                  <a:gd name="T69" fmla="*/ 55778317 h 460"/>
                  <a:gd name="T70" fmla="*/ 64204394 w 1891"/>
                  <a:gd name="T71" fmla="*/ 55778317 h 460"/>
                  <a:gd name="T72" fmla="*/ 51622677 w 1891"/>
                  <a:gd name="T73" fmla="*/ 53459739 h 460"/>
                  <a:gd name="T74" fmla="*/ 39041319 w 1891"/>
                  <a:gd name="T75" fmla="*/ 50110362 h 460"/>
                  <a:gd name="T76" fmla="*/ 26330309 w 1891"/>
                  <a:gd name="T77" fmla="*/ 45472847 h 460"/>
                  <a:gd name="T78" fmla="*/ 14916187 w 1891"/>
                  <a:gd name="T79" fmla="*/ 40964181 h 460"/>
                  <a:gd name="T80" fmla="*/ 14916187 w 1891"/>
                  <a:gd name="T81" fmla="*/ 40964181 h 460"/>
                  <a:gd name="T82" fmla="*/ 6874476 w 1891"/>
                  <a:gd name="T83" fmla="*/ 35296227 h 460"/>
                  <a:gd name="T84" fmla="*/ 3502064 w 1891"/>
                  <a:gd name="T85" fmla="*/ 30787561 h 460"/>
                  <a:gd name="T86" fmla="*/ 1167235 w 1891"/>
                  <a:gd name="T87" fmla="*/ 26150045 h 460"/>
                  <a:gd name="T88" fmla="*/ 1167235 w 1891"/>
                  <a:gd name="T89" fmla="*/ 26150045 h 460"/>
                  <a:gd name="T90" fmla="*/ 0 w 1891"/>
                  <a:gd name="T91" fmla="*/ 22801028 h 460"/>
                  <a:gd name="T92" fmla="*/ 1167235 w 1891"/>
                  <a:gd name="T93" fmla="*/ 19322802 h 460"/>
                  <a:gd name="T94" fmla="*/ 3502064 w 1891"/>
                  <a:gd name="T95" fmla="*/ 15973425 h 460"/>
                  <a:gd name="T96" fmla="*/ 5706881 w 1891"/>
                  <a:gd name="T97" fmla="*/ 12495558 h 46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891" h="460">
                    <a:moveTo>
                      <a:pt x="44" y="97"/>
                    </a:moveTo>
                    <a:lnTo>
                      <a:pt x="44" y="97"/>
                    </a:lnTo>
                    <a:lnTo>
                      <a:pt x="97" y="71"/>
                    </a:lnTo>
                    <a:lnTo>
                      <a:pt x="150" y="44"/>
                    </a:lnTo>
                    <a:lnTo>
                      <a:pt x="265" y="0"/>
                    </a:lnTo>
                    <a:lnTo>
                      <a:pt x="221" y="44"/>
                    </a:lnTo>
                    <a:lnTo>
                      <a:pt x="212" y="71"/>
                    </a:lnTo>
                    <a:lnTo>
                      <a:pt x="212" y="97"/>
                    </a:lnTo>
                    <a:lnTo>
                      <a:pt x="248" y="124"/>
                    </a:lnTo>
                    <a:lnTo>
                      <a:pt x="283" y="141"/>
                    </a:lnTo>
                    <a:lnTo>
                      <a:pt x="371" y="159"/>
                    </a:lnTo>
                    <a:lnTo>
                      <a:pt x="548" y="177"/>
                    </a:lnTo>
                    <a:lnTo>
                      <a:pt x="725" y="194"/>
                    </a:lnTo>
                    <a:lnTo>
                      <a:pt x="893" y="194"/>
                    </a:lnTo>
                    <a:lnTo>
                      <a:pt x="1068" y="186"/>
                    </a:lnTo>
                    <a:lnTo>
                      <a:pt x="1201" y="177"/>
                    </a:lnTo>
                    <a:lnTo>
                      <a:pt x="1325" y="159"/>
                    </a:lnTo>
                    <a:lnTo>
                      <a:pt x="1581" y="115"/>
                    </a:lnTo>
                    <a:lnTo>
                      <a:pt x="1731" y="194"/>
                    </a:lnTo>
                    <a:lnTo>
                      <a:pt x="1890" y="265"/>
                    </a:lnTo>
                    <a:lnTo>
                      <a:pt x="1766" y="318"/>
                    </a:lnTo>
                    <a:lnTo>
                      <a:pt x="1643" y="362"/>
                    </a:lnTo>
                    <a:lnTo>
                      <a:pt x="1510" y="389"/>
                    </a:lnTo>
                    <a:lnTo>
                      <a:pt x="1378" y="415"/>
                    </a:lnTo>
                    <a:lnTo>
                      <a:pt x="1166" y="450"/>
                    </a:lnTo>
                    <a:lnTo>
                      <a:pt x="937" y="459"/>
                    </a:lnTo>
                    <a:lnTo>
                      <a:pt x="716" y="459"/>
                    </a:lnTo>
                    <a:lnTo>
                      <a:pt x="495" y="433"/>
                    </a:lnTo>
                    <a:lnTo>
                      <a:pt x="398" y="415"/>
                    </a:lnTo>
                    <a:lnTo>
                      <a:pt x="301" y="389"/>
                    </a:lnTo>
                    <a:lnTo>
                      <a:pt x="203" y="353"/>
                    </a:lnTo>
                    <a:lnTo>
                      <a:pt x="115" y="318"/>
                    </a:lnTo>
                    <a:lnTo>
                      <a:pt x="53" y="274"/>
                    </a:lnTo>
                    <a:lnTo>
                      <a:pt x="27" y="239"/>
                    </a:lnTo>
                    <a:lnTo>
                      <a:pt x="9" y="203"/>
                    </a:lnTo>
                    <a:lnTo>
                      <a:pt x="0" y="177"/>
                    </a:lnTo>
                    <a:lnTo>
                      <a:pt x="9" y="150"/>
                    </a:lnTo>
                    <a:lnTo>
                      <a:pt x="27" y="124"/>
                    </a:lnTo>
                    <a:lnTo>
                      <a:pt x="44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59" name="Freeform 7"/>
              <p:cNvSpPr>
                <a:spLocks noChangeArrowheads="1"/>
              </p:cNvSpPr>
              <p:nvPr/>
            </p:nvSpPr>
            <p:spPr bwMode="gray">
              <a:xfrm>
                <a:off x="4730750" y="3143250"/>
                <a:ext cx="1400175" cy="212725"/>
              </a:xfrm>
              <a:custGeom>
                <a:avLst/>
                <a:gdLst>
                  <a:gd name="T0" fmla="*/ 45781185 w 3888"/>
                  <a:gd name="T1" fmla="*/ 10294742 h 593"/>
                  <a:gd name="T2" fmla="*/ 69903953 w 3888"/>
                  <a:gd name="T3" fmla="*/ 3474628 h 593"/>
                  <a:gd name="T4" fmla="*/ 95063888 w 3888"/>
                  <a:gd name="T5" fmla="*/ 0 h 593"/>
                  <a:gd name="T6" fmla="*/ 105439516 w 3888"/>
                  <a:gd name="T7" fmla="*/ 0 h 593"/>
                  <a:gd name="T8" fmla="*/ 115685138 w 3888"/>
                  <a:gd name="T9" fmla="*/ 3474628 h 593"/>
                  <a:gd name="T10" fmla="*/ 99732938 w 3888"/>
                  <a:gd name="T11" fmla="*/ 5662144 h 593"/>
                  <a:gd name="T12" fmla="*/ 69903953 w 3888"/>
                  <a:gd name="T13" fmla="*/ 13640587 h 593"/>
                  <a:gd name="T14" fmla="*/ 56156453 w 3888"/>
                  <a:gd name="T15" fmla="*/ 19302731 h 593"/>
                  <a:gd name="T16" fmla="*/ 46948358 w 3888"/>
                  <a:gd name="T17" fmla="*/ 26123204 h 593"/>
                  <a:gd name="T18" fmla="*/ 45781185 w 3888"/>
                  <a:gd name="T19" fmla="*/ 28439503 h 593"/>
                  <a:gd name="T20" fmla="*/ 49282703 w 3888"/>
                  <a:gd name="T21" fmla="*/ 35259617 h 593"/>
                  <a:gd name="T22" fmla="*/ 56156453 w 3888"/>
                  <a:gd name="T23" fmla="*/ 37575916 h 593"/>
                  <a:gd name="T24" fmla="*/ 95063888 w 3888"/>
                  <a:gd name="T25" fmla="*/ 47742234 h 593"/>
                  <a:gd name="T26" fmla="*/ 136306028 w 3888"/>
                  <a:gd name="T27" fmla="*/ 53404378 h 593"/>
                  <a:gd name="T28" fmla="*/ 166135013 w 3888"/>
                  <a:gd name="T29" fmla="*/ 55720677 h 593"/>
                  <a:gd name="T30" fmla="*/ 226830871 w 3888"/>
                  <a:gd name="T31" fmla="*/ 56878647 h 593"/>
                  <a:gd name="T32" fmla="*/ 316188181 w 3888"/>
                  <a:gd name="T33" fmla="*/ 55720677 h 593"/>
                  <a:gd name="T34" fmla="*/ 376884039 w 3888"/>
                  <a:gd name="T35" fmla="*/ 51216503 h 593"/>
                  <a:gd name="T36" fmla="*/ 444453286 w 3888"/>
                  <a:gd name="T37" fmla="*/ 40921761 h 593"/>
                  <a:gd name="T38" fmla="*/ 467408882 w 3888"/>
                  <a:gd name="T39" fmla="*/ 36417946 h 593"/>
                  <a:gd name="T40" fmla="*/ 488029772 w 3888"/>
                  <a:gd name="T41" fmla="*/ 27281174 h 593"/>
                  <a:gd name="T42" fmla="*/ 492569177 w 3888"/>
                  <a:gd name="T43" fmla="*/ 21619030 h 593"/>
                  <a:gd name="T44" fmla="*/ 494903522 w 3888"/>
                  <a:gd name="T45" fmla="*/ 13640587 h 593"/>
                  <a:gd name="T46" fmla="*/ 490364117 w 3888"/>
                  <a:gd name="T47" fmla="*/ 5662144 h 593"/>
                  <a:gd name="T48" fmla="*/ 494903522 w 3888"/>
                  <a:gd name="T49" fmla="*/ 9136772 h 593"/>
                  <a:gd name="T50" fmla="*/ 502944445 w 3888"/>
                  <a:gd name="T51" fmla="*/ 15956886 h 593"/>
                  <a:gd name="T52" fmla="*/ 504111617 w 3888"/>
                  <a:gd name="T53" fmla="*/ 21619030 h 593"/>
                  <a:gd name="T54" fmla="*/ 500609739 w 3888"/>
                  <a:gd name="T55" fmla="*/ 27281174 h 593"/>
                  <a:gd name="T56" fmla="*/ 491531650 w 3888"/>
                  <a:gd name="T57" fmla="*/ 35259617 h 593"/>
                  <a:gd name="T58" fmla="*/ 485695427 w 3888"/>
                  <a:gd name="T59" fmla="*/ 38734245 h 593"/>
                  <a:gd name="T60" fmla="*/ 450289510 w 3888"/>
                  <a:gd name="T61" fmla="*/ 52246049 h 593"/>
                  <a:gd name="T62" fmla="*/ 413586774 w 3888"/>
                  <a:gd name="T63" fmla="*/ 61382821 h 593"/>
                  <a:gd name="T64" fmla="*/ 386092134 w 3888"/>
                  <a:gd name="T65" fmla="*/ 65886636 h 593"/>
                  <a:gd name="T66" fmla="*/ 332140381 w 3888"/>
                  <a:gd name="T67" fmla="*/ 72707109 h 593"/>
                  <a:gd name="T68" fmla="*/ 277151100 w 3888"/>
                  <a:gd name="T69" fmla="*/ 76181378 h 593"/>
                  <a:gd name="T70" fmla="*/ 194796826 w 3888"/>
                  <a:gd name="T71" fmla="*/ 76181378 h 593"/>
                  <a:gd name="T72" fmla="*/ 153555046 w 3888"/>
                  <a:gd name="T73" fmla="*/ 73865079 h 593"/>
                  <a:gd name="T74" fmla="*/ 71071126 w 3888"/>
                  <a:gd name="T75" fmla="*/ 65886636 h 593"/>
                  <a:gd name="T76" fmla="*/ 29699340 w 3888"/>
                  <a:gd name="T77" fmla="*/ 59066522 h 593"/>
                  <a:gd name="T78" fmla="*/ 8040923 w 3888"/>
                  <a:gd name="T79" fmla="*/ 52246049 h 593"/>
                  <a:gd name="T80" fmla="*/ 2204699 w 3888"/>
                  <a:gd name="T81" fmla="*/ 47742234 h 593"/>
                  <a:gd name="T82" fmla="*/ 0 w 3888"/>
                  <a:gd name="T83" fmla="*/ 43238060 h 593"/>
                  <a:gd name="T84" fmla="*/ 2204699 w 3888"/>
                  <a:gd name="T85" fmla="*/ 35259617 h 593"/>
                  <a:gd name="T86" fmla="*/ 5706577 w 3888"/>
                  <a:gd name="T87" fmla="*/ 30755802 h 593"/>
                  <a:gd name="T88" fmla="*/ 23993122 w 3888"/>
                  <a:gd name="T89" fmla="*/ 19302731 h 593"/>
                  <a:gd name="T90" fmla="*/ 45781185 w 3888"/>
                  <a:gd name="T91" fmla="*/ 10294742 h 593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3888" h="593">
                    <a:moveTo>
                      <a:pt x="353" y="80"/>
                    </a:moveTo>
                    <a:lnTo>
                      <a:pt x="353" y="80"/>
                    </a:lnTo>
                    <a:lnTo>
                      <a:pt x="442" y="53"/>
                    </a:lnTo>
                    <a:lnTo>
                      <a:pt x="539" y="27"/>
                    </a:lnTo>
                    <a:lnTo>
                      <a:pt x="636" y="9"/>
                    </a:lnTo>
                    <a:lnTo>
                      <a:pt x="733" y="0"/>
                    </a:lnTo>
                    <a:lnTo>
                      <a:pt x="813" y="0"/>
                    </a:lnTo>
                    <a:lnTo>
                      <a:pt x="857" y="9"/>
                    </a:lnTo>
                    <a:lnTo>
                      <a:pt x="892" y="27"/>
                    </a:lnTo>
                    <a:lnTo>
                      <a:pt x="769" y="44"/>
                    </a:lnTo>
                    <a:lnTo>
                      <a:pt x="654" y="62"/>
                    </a:lnTo>
                    <a:lnTo>
                      <a:pt x="539" y="106"/>
                    </a:lnTo>
                    <a:lnTo>
                      <a:pt x="433" y="150"/>
                    </a:lnTo>
                    <a:lnTo>
                      <a:pt x="389" y="177"/>
                    </a:lnTo>
                    <a:lnTo>
                      <a:pt x="362" y="203"/>
                    </a:lnTo>
                    <a:lnTo>
                      <a:pt x="353" y="221"/>
                    </a:lnTo>
                    <a:lnTo>
                      <a:pt x="362" y="256"/>
                    </a:lnTo>
                    <a:lnTo>
                      <a:pt x="380" y="274"/>
                    </a:lnTo>
                    <a:lnTo>
                      <a:pt x="433" y="292"/>
                    </a:lnTo>
                    <a:lnTo>
                      <a:pt x="583" y="345"/>
                    </a:lnTo>
                    <a:lnTo>
                      <a:pt x="733" y="371"/>
                    </a:lnTo>
                    <a:lnTo>
                      <a:pt x="892" y="398"/>
                    </a:lnTo>
                    <a:lnTo>
                      <a:pt x="1051" y="415"/>
                    </a:lnTo>
                    <a:lnTo>
                      <a:pt x="1281" y="433"/>
                    </a:lnTo>
                    <a:lnTo>
                      <a:pt x="1511" y="442"/>
                    </a:lnTo>
                    <a:lnTo>
                      <a:pt x="1749" y="442"/>
                    </a:lnTo>
                    <a:lnTo>
                      <a:pt x="1979" y="442"/>
                    </a:lnTo>
                    <a:lnTo>
                      <a:pt x="2438" y="433"/>
                    </a:lnTo>
                    <a:lnTo>
                      <a:pt x="2906" y="398"/>
                    </a:lnTo>
                    <a:lnTo>
                      <a:pt x="3259" y="354"/>
                    </a:lnTo>
                    <a:lnTo>
                      <a:pt x="3427" y="318"/>
                    </a:lnTo>
                    <a:lnTo>
                      <a:pt x="3604" y="283"/>
                    </a:lnTo>
                    <a:lnTo>
                      <a:pt x="3710" y="239"/>
                    </a:lnTo>
                    <a:lnTo>
                      <a:pt x="3763" y="212"/>
                    </a:lnTo>
                    <a:lnTo>
                      <a:pt x="3798" y="168"/>
                    </a:lnTo>
                    <a:lnTo>
                      <a:pt x="3816" y="133"/>
                    </a:lnTo>
                    <a:lnTo>
                      <a:pt x="3816" y="106"/>
                    </a:lnTo>
                    <a:lnTo>
                      <a:pt x="3798" y="71"/>
                    </a:lnTo>
                    <a:lnTo>
                      <a:pt x="3781" y="44"/>
                    </a:lnTo>
                    <a:lnTo>
                      <a:pt x="3816" y="71"/>
                    </a:lnTo>
                    <a:lnTo>
                      <a:pt x="3852" y="97"/>
                    </a:lnTo>
                    <a:lnTo>
                      <a:pt x="3878" y="124"/>
                    </a:lnTo>
                    <a:lnTo>
                      <a:pt x="3887" y="150"/>
                    </a:lnTo>
                    <a:lnTo>
                      <a:pt x="3887" y="168"/>
                    </a:lnTo>
                    <a:lnTo>
                      <a:pt x="3860" y="212"/>
                    </a:lnTo>
                    <a:lnTo>
                      <a:pt x="3825" y="248"/>
                    </a:lnTo>
                    <a:lnTo>
                      <a:pt x="3790" y="274"/>
                    </a:lnTo>
                    <a:lnTo>
                      <a:pt x="3745" y="301"/>
                    </a:lnTo>
                    <a:lnTo>
                      <a:pt x="3613" y="362"/>
                    </a:lnTo>
                    <a:lnTo>
                      <a:pt x="3472" y="406"/>
                    </a:lnTo>
                    <a:lnTo>
                      <a:pt x="3330" y="442"/>
                    </a:lnTo>
                    <a:lnTo>
                      <a:pt x="3189" y="477"/>
                    </a:lnTo>
                    <a:lnTo>
                      <a:pt x="2977" y="512"/>
                    </a:lnTo>
                    <a:lnTo>
                      <a:pt x="2773" y="539"/>
                    </a:lnTo>
                    <a:lnTo>
                      <a:pt x="2561" y="565"/>
                    </a:lnTo>
                    <a:lnTo>
                      <a:pt x="2349" y="583"/>
                    </a:lnTo>
                    <a:lnTo>
                      <a:pt x="2137" y="592"/>
                    </a:lnTo>
                    <a:lnTo>
                      <a:pt x="1926" y="592"/>
                    </a:lnTo>
                    <a:lnTo>
                      <a:pt x="1502" y="592"/>
                    </a:lnTo>
                    <a:lnTo>
                      <a:pt x="1184" y="574"/>
                    </a:lnTo>
                    <a:lnTo>
                      <a:pt x="866" y="548"/>
                    </a:lnTo>
                    <a:lnTo>
                      <a:pt x="548" y="512"/>
                    </a:lnTo>
                    <a:lnTo>
                      <a:pt x="229" y="459"/>
                    </a:lnTo>
                    <a:lnTo>
                      <a:pt x="115" y="433"/>
                    </a:lnTo>
                    <a:lnTo>
                      <a:pt x="62" y="406"/>
                    </a:lnTo>
                    <a:lnTo>
                      <a:pt x="17" y="371"/>
                    </a:lnTo>
                    <a:lnTo>
                      <a:pt x="9" y="354"/>
                    </a:lnTo>
                    <a:lnTo>
                      <a:pt x="0" y="336"/>
                    </a:lnTo>
                    <a:lnTo>
                      <a:pt x="0" y="301"/>
                    </a:lnTo>
                    <a:lnTo>
                      <a:pt x="17" y="274"/>
                    </a:lnTo>
                    <a:lnTo>
                      <a:pt x="44" y="239"/>
                    </a:lnTo>
                    <a:lnTo>
                      <a:pt x="115" y="186"/>
                    </a:lnTo>
                    <a:lnTo>
                      <a:pt x="185" y="150"/>
                    </a:lnTo>
                    <a:lnTo>
                      <a:pt x="265" y="115"/>
                    </a:lnTo>
                    <a:lnTo>
                      <a:pt x="353" y="80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60" name="Freeform 8"/>
              <p:cNvSpPr>
                <a:spLocks noChangeArrowheads="1"/>
              </p:cNvSpPr>
              <p:nvPr/>
            </p:nvSpPr>
            <p:spPr bwMode="gray">
              <a:xfrm>
                <a:off x="5002213" y="3263900"/>
                <a:ext cx="1217612" cy="190500"/>
              </a:xfrm>
              <a:custGeom>
                <a:avLst/>
                <a:gdLst>
                  <a:gd name="T0" fmla="*/ 387622319 w 3384"/>
                  <a:gd name="T1" fmla="*/ 27285627 h 531"/>
                  <a:gd name="T2" fmla="*/ 387622319 w 3384"/>
                  <a:gd name="T3" fmla="*/ 27285627 h 531"/>
                  <a:gd name="T4" fmla="*/ 401475534 w 3384"/>
                  <a:gd name="T5" fmla="*/ 22652280 h 531"/>
                  <a:gd name="T6" fmla="*/ 415198856 w 3384"/>
                  <a:gd name="T7" fmla="*/ 16989299 h 531"/>
                  <a:gd name="T8" fmla="*/ 426592019 w 3384"/>
                  <a:gd name="T9" fmla="*/ 10167893 h 531"/>
                  <a:gd name="T10" fmla="*/ 432288241 w 3384"/>
                  <a:gd name="T11" fmla="*/ 5662980 h 531"/>
                  <a:gd name="T12" fmla="*/ 437984823 w 3384"/>
                  <a:gd name="T13" fmla="*/ 0 h 531"/>
                  <a:gd name="T14" fmla="*/ 437984823 w 3384"/>
                  <a:gd name="T15" fmla="*/ 0 h 531"/>
                  <a:gd name="T16" fmla="*/ 436819744 w 3384"/>
                  <a:gd name="T17" fmla="*/ 5662980 h 531"/>
                  <a:gd name="T18" fmla="*/ 434618759 w 3384"/>
                  <a:gd name="T19" fmla="*/ 11326319 h 531"/>
                  <a:gd name="T20" fmla="*/ 431123162 w 3384"/>
                  <a:gd name="T21" fmla="*/ 15830873 h 531"/>
                  <a:gd name="T22" fmla="*/ 427757098 w 3384"/>
                  <a:gd name="T23" fmla="*/ 20464220 h 531"/>
                  <a:gd name="T24" fmla="*/ 418564919 w 3384"/>
                  <a:gd name="T25" fmla="*/ 27285627 h 531"/>
                  <a:gd name="T26" fmla="*/ 409372740 w 3384"/>
                  <a:gd name="T27" fmla="*/ 32948966 h 531"/>
                  <a:gd name="T28" fmla="*/ 409372740 w 3384"/>
                  <a:gd name="T29" fmla="*/ 32948966 h 531"/>
                  <a:gd name="T30" fmla="*/ 389952837 w 3384"/>
                  <a:gd name="T31" fmla="*/ 42087226 h 531"/>
                  <a:gd name="T32" fmla="*/ 370532933 w 3384"/>
                  <a:gd name="T33" fmla="*/ 47750206 h 531"/>
                  <a:gd name="T34" fmla="*/ 348782511 w 3384"/>
                  <a:gd name="T35" fmla="*/ 53413186 h 531"/>
                  <a:gd name="T36" fmla="*/ 328197528 w 3384"/>
                  <a:gd name="T37" fmla="*/ 56759672 h 531"/>
                  <a:gd name="T38" fmla="*/ 328197528 w 3384"/>
                  <a:gd name="T39" fmla="*/ 56759672 h 531"/>
                  <a:gd name="T40" fmla="*/ 283531605 w 3384"/>
                  <a:gd name="T41" fmla="*/ 62422653 h 531"/>
                  <a:gd name="T42" fmla="*/ 238994855 w 3384"/>
                  <a:gd name="T43" fmla="*/ 65897932 h 531"/>
                  <a:gd name="T44" fmla="*/ 194328932 w 3384"/>
                  <a:gd name="T45" fmla="*/ 68214427 h 531"/>
                  <a:gd name="T46" fmla="*/ 149792542 w 3384"/>
                  <a:gd name="T47" fmla="*/ 67056000 h 531"/>
                  <a:gd name="T48" fmla="*/ 149792542 w 3384"/>
                  <a:gd name="T49" fmla="*/ 67056000 h 531"/>
                  <a:gd name="T50" fmla="*/ 118979475 w 3384"/>
                  <a:gd name="T51" fmla="*/ 65897932 h 531"/>
                  <a:gd name="T52" fmla="*/ 88037234 w 3384"/>
                  <a:gd name="T53" fmla="*/ 64739506 h 531"/>
                  <a:gd name="T54" fmla="*/ 58389245 w 3384"/>
                  <a:gd name="T55" fmla="*/ 61393020 h 531"/>
                  <a:gd name="T56" fmla="*/ 27447004 w 3384"/>
                  <a:gd name="T57" fmla="*/ 56759672 h 531"/>
                  <a:gd name="T58" fmla="*/ 27447004 w 3384"/>
                  <a:gd name="T59" fmla="*/ 56759672 h 531"/>
                  <a:gd name="T60" fmla="*/ 13723322 w 3384"/>
                  <a:gd name="T61" fmla="*/ 52254760 h 531"/>
                  <a:gd name="T62" fmla="*/ 5696582 w 3384"/>
                  <a:gd name="T63" fmla="*/ 49938266 h 531"/>
                  <a:gd name="T64" fmla="*/ 0 w 3384"/>
                  <a:gd name="T65" fmla="*/ 46591780 h 531"/>
                  <a:gd name="T66" fmla="*/ 0 w 3384"/>
                  <a:gd name="T67" fmla="*/ 46591780 h 531"/>
                  <a:gd name="T68" fmla="*/ 26281565 w 3384"/>
                  <a:gd name="T69" fmla="*/ 49938266 h 531"/>
                  <a:gd name="T70" fmla="*/ 53728569 w 3384"/>
                  <a:gd name="T71" fmla="*/ 53413186 h 531"/>
                  <a:gd name="T72" fmla="*/ 81175573 w 3384"/>
                  <a:gd name="T73" fmla="*/ 54571613 h 531"/>
                  <a:gd name="T74" fmla="*/ 107457138 w 3384"/>
                  <a:gd name="T75" fmla="*/ 55601246 h 531"/>
                  <a:gd name="T76" fmla="*/ 107457138 w 3384"/>
                  <a:gd name="T77" fmla="*/ 55601246 h 531"/>
                  <a:gd name="T78" fmla="*/ 152123060 w 3384"/>
                  <a:gd name="T79" fmla="*/ 56759672 h 531"/>
                  <a:gd name="T80" fmla="*/ 196659450 w 3384"/>
                  <a:gd name="T81" fmla="*/ 55601246 h 531"/>
                  <a:gd name="T82" fmla="*/ 241195840 w 3384"/>
                  <a:gd name="T83" fmla="*/ 52254760 h 531"/>
                  <a:gd name="T84" fmla="*/ 285861763 w 3384"/>
                  <a:gd name="T85" fmla="*/ 47750206 h 531"/>
                  <a:gd name="T86" fmla="*/ 285861763 w 3384"/>
                  <a:gd name="T87" fmla="*/ 47750206 h 531"/>
                  <a:gd name="T88" fmla="*/ 312143688 w 3384"/>
                  <a:gd name="T89" fmla="*/ 44274927 h 531"/>
                  <a:gd name="T90" fmla="*/ 337389347 w 3384"/>
                  <a:gd name="T91" fmla="*/ 39770373 h 531"/>
                  <a:gd name="T92" fmla="*/ 362505833 w 3384"/>
                  <a:gd name="T93" fmla="*/ 34107393 h 531"/>
                  <a:gd name="T94" fmla="*/ 387622319 w 3384"/>
                  <a:gd name="T95" fmla="*/ 27285627 h 531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384" h="531">
                    <a:moveTo>
                      <a:pt x="2994" y="212"/>
                    </a:moveTo>
                    <a:lnTo>
                      <a:pt x="2994" y="212"/>
                    </a:lnTo>
                    <a:lnTo>
                      <a:pt x="3101" y="176"/>
                    </a:lnTo>
                    <a:lnTo>
                      <a:pt x="3207" y="132"/>
                    </a:lnTo>
                    <a:lnTo>
                      <a:pt x="3295" y="79"/>
                    </a:lnTo>
                    <a:lnTo>
                      <a:pt x="3339" y="44"/>
                    </a:lnTo>
                    <a:lnTo>
                      <a:pt x="3383" y="0"/>
                    </a:lnTo>
                    <a:lnTo>
                      <a:pt x="3374" y="44"/>
                    </a:lnTo>
                    <a:lnTo>
                      <a:pt x="3357" y="88"/>
                    </a:lnTo>
                    <a:lnTo>
                      <a:pt x="3330" y="123"/>
                    </a:lnTo>
                    <a:lnTo>
                      <a:pt x="3304" y="159"/>
                    </a:lnTo>
                    <a:lnTo>
                      <a:pt x="3233" y="212"/>
                    </a:lnTo>
                    <a:lnTo>
                      <a:pt x="3162" y="256"/>
                    </a:lnTo>
                    <a:lnTo>
                      <a:pt x="3012" y="327"/>
                    </a:lnTo>
                    <a:lnTo>
                      <a:pt x="2862" y="371"/>
                    </a:lnTo>
                    <a:lnTo>
                      <a:pt x="2694" y="415"/>
                    </a:lnTo>
                    <a:lnTo>
                      <a:pt x="2535" y="441"/>
                    </a:lnTo>
                    <a:lnTo>
                      <a:pt x="2190" y="485"/>
                    </a:lnTo>
                    <a:lnTo>
                      <a:pt x="1846" y="512"/>
                    </a:lnTo>
                    <a:lnTo>
                      <a:pt x="1501" y="530"/>
                    </a:lnTo>
                    <a:lnTo>
                      <a:pt x="1157" y="521"/>
                    </a:lnTo>
                    <a:lnTo>
                      <a:pt x="919" y="512"/>
                    </a:lnTo>
                    <a:lnTo>
                      <a:pt x="680" y="503"/>
                    </a:lnTo>
                    <a:lnTo>
                      <a:pt x="451" y="477"/>
                    </a:lnTo>
                    <a:lnTo>
                      <a:pt x="212" y="441"/>
                    </a:lnTo>
                    <a:lnTo>
                      <a:pt x="106" y="406"/>
                    </a:lnTo>
                    <a:lnTo>
                      <a:pt x="44" y="388"/>
                    </a:lnTo>
                    <a:lnTo>
                      <a:pt x="0" y="362"/>
                    </a:lnTo>
                    <a:lnTo>
                      <a:pt x="203" y="388"/>
                    </a:lnTo>
                    <a:lnTo>
                      <a:pt x="415" y="415"/>
                    </a:lnTo>
                    <a:lnTo>
                      <a:pt x="627" y="424"/>
                    </a:lnTo>
                    <a:lnTo>
                      <a:pt x="830" y="432"/>
                    </a:lnTo>
                    <a:lnTo>
                      <a:pt x="1175" y="441"/>
                    </a:lnTo>
                    <a:lnTo>
                      <a:pt x="1519" y="432"/>
                    </a:lnTo>
                    <a:lnTo>
                      <a:pt x="1863" y="406"/>
                    </a:lnTo>
                    <a:lnTo>
                      <a:pt x="2208" y="371"/>
                    </a:lnTo>
                    <a:lnTo>
                      <a:pt x="2411" y="344"/>
                    </a:lnTo>
                    <a:lnTo>
                      <a:pt x="2606" y="309"/>
                    </a:lnTo>
                    <a:lnTo>
                      <a:pt x="2800" y="265"/>
                    </a:lnTo>
                    <a:lnTo>
                      <a:pt x="2994" y="212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61" name="Freeform 9"/>
              <p:cNvSpPr>
                <a:spLocks noChangeArrowheads="1"/>
              </p:cNvSpPr>
              <p:nvPr/>
            </p:nvSpPr>
            <p:spPr bwMode="gray">
              <a:xfrm>
                <a:off x="4686300" y="3584575"/>
                <a:ext cx="201613" cy="792163"/>
              </a:xfrm>
              <a:custGeom>
                <a:avLst/>
                <a:gdLst>
                  <a:gd name="T0" fmla="*/ 35770048 w 558"/>
                  <a:gd name="T1" fmla="*/ 174153019 h 2199"/>
                  <a:gd name="T2" fmla="*/ 35770048 w 558"/>
                  <a:gd name="T3" fmla="*/ 174153019 h 2199"/>
                  <a:gd name="T4" fmla="*/ 36945040 w 558"/>
                  <a:gd name="T5" fmla="*/ 0 h 2199"/>
                  <a:gd name="T6" fmla="*/ 36945040 w 558"/>
                  <a:gd name="T7" fmla="*/ 0 h 2199"/>
                  <a:gd name="T8" fmla="*/ 72715089 w 558"/>
                  <a:gd name="T9" fmla="*/ 0 h 2199"/>
                  <a:gd name="T10" fmla="*/ 72715089 w 558"/>
                  <a:gd name="T11" fmla="*/ 0 h 2199"/>
                  <a:gd name="T12" fmla="*/ 72715089 w 558"/>
                  <a:gd name="T13" fmla="*/ 194786722 h 2199"/>
                  <a:gd name="T14" fmla="*/ 72715089 w 558"/>
                  <a:gd name="T15" fmla="*/ 194786722 h 2199"/>
                  <a:gd name="T16" fmla="*/ 72715089 w 558"/>
                  <a:gd name="T17" fmla="*/ 208412718 h 2199"/>
                  <a:gd name="T18" fmla="*/ 71540097 w 558"/>
                  <a:gd name="T19" fmla="*/ 222168400 h 2199"/>
                  <a:gd name="T20" fmla="*/ 68015121 w 558"/>
                  <a:gd name="T21" fmla="*/ 235924081 h 2199"/>
                  <a:gd name="T22" fmla="*/ 65795933 w 558"/>
                  <a:gd name="T23" fmla="*/ 242802102 h 2199"/>
                  <a:gd name="T24" fmla="*/ 63445949 w 558"/>
                  <a:gd name="T25" fmla="*/ 248511872 h 2199"/>
                  <a:gd name="T26" fmla="*/ 63445949 w 558"/>
                  <a:gd name="T27" fmla="*/ 248511872 h 2199"/>
                  <a:gd name="T28" fmla="*/ 58876777 w 558"/>
                  <a:gd name="T29" fmla="*/ 255389893 h 2199"/>
                  <a:gd name="T30" fmla="*/ 54177171 w 558"/>
                  <a:gd name="T31" fmla="*/ 261229708 h 2199"/>
                  <a:gd name="T32" fmla="*/ 49607999 w 558"/>
                  <a:gd name="T33" fmla="*/ 265771587 h 2199"/>
                  <a:gd name="T34" fmla="*/ 43863835 w 558"/>
                  <a:gd name="T35" fmla="*/ 270313466 h 2199"/>
                  <a:gd name="T36" fmla="*/ 31200876 w 558"/>
                  <a:gd name="T37" fmla="*/ 279527269 h 2199"/>
                  <a:gd name="T38" fmla="*/ 17362926 w 558"/>
                  <a:gd name="T39" fmla="*/ 285237399 h 2199"/>
                  <a:gd name="T40" fmla="*/ 17362926 w 558"/>
                  <a:gd name="T41" fmla="*/ 285237399 h 2199"/>
                  <a:gd name="T42" fmla="*/ 0 w 558"/>
                  <a:gd name="T43" fmla="*/ 265771587 h 2199"/>
                  <a:gd name="T44" fmla="*/ 0 w 558"/>
                  <a:gd name="T45" fmla="*/ 265771587 h 2199"/>
                  <a:gd name="T46" fmla="*/ 0 w 558"/>
                  <a:gd name="T47" fmla="*/ 265771587 h 2199"/>
                  <a:gd name="T48" fmla="*/ 11488328 w 558"/>
                  <a:gd name="T49" fmla="*/ 258893566 h 2199"/>
                  <a:gd name="T50" fmla="*/ 20757106 w 558"/>
                  <a:gd name="T51" fmla="*/ 249680123 h 2199"/>
                  <a:gd name="T52" fmla="*/ 25326278 w 558"/>
                  <a:gd name="T53" fmla="*/ 245137884 h 2199"/>
                  <a:gd name="T54" fmla="*/ 28850893 w 558"/>
                  <a:gd name="T55" fmla="*/ 239428115 h 2199"/>
                  <a:gd name="T56" fmla="*/ 32245073 w 558"/>
                  <a:gd name="T57" fmla="*/ 233717985 h 2199"/>
                  <a:gd name="T58" fmla="*/ 33420065 w 558"/>
                  <a:gd name="T59" fmla="*/ 226840324 h 2199"/>
                  <a:gd name="T60" fmla="*/ 33420065 w 558"/>
                  <a:gd name="T61" fmla="*/ 226840324 h 2199"/>
                  <a:gd name="T62" fmla="*/ 35770048 w 558"/>
                  <a:gd name="T63" fmla="*/ 214252533 h 2199"/>
                  <a:gd name="T64" fmla="*/ 35770048 w 558"/>
                  <a:gd name="T65" fmla="*/ 200496491 h 2199"/>
                  <a:gd name="T66" fmla="*/ 35770048 w 558"/>
                  <a:gd name="T67" fmla="*/ 174153019 h 219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558" h="2199">
                    <a:moveTo>
                      <a:pt x="274" y="1342"/>
                    </a:moveTo>
                    <a:lnTo>
                      <a:pt x="274" y="1342"/>
                    </a:lnTo>
                    <a:lnTo>
                      <a:pt x="283" y="0"/>
                    </a:lnTo>
                    <a:lnTo>
                      <a:pt x="557" y="0"/>
                    </a:lnTo>
                    <a:lnTo>
                      <a:pt x="557" y="1501"/>
                    </a:lnTo>
                    <a:lnTo>
                      <a:pt x="557" y="1606"/>
                    </a:lnTo>
                    <a:lnTo>
                      <a:pt x="548" y="1712"/>
                    </a:lnTo>
                    <a:lnTo>
                      <a:pt x="521" y="1818"/>
                    </a:lnTo>
                    <a:lnTo>
                      <a:pt x="504" y="1871"/>
                    </a:lnTo>
                    <a:lnTo>
                      <a:pt x="486" y="1915"/>
                    </a:lnTo>
                    <a:lnTo>
                      <a:pt x="451" y="1968"/>
                    </a:lnTo>
                    <a:lnTo>
                      <a:pt x="415" y="2013"/>
                    </a:lnTo>
                    <a:lnTo>
                      <a:pt x="380" y="2048"/>
                    </a:lnTo>
                    <a:lnTo>
                      <a:pt x="336" y="2083"/>
                    </a:lnTo>
                    <a:lnTo>
                      <a:pt x="239" y="2154"/>
                    </a:lnTo>
                    <a:lnTo>
                      <a:pt x="133" y="2198"/>
                    </a:lnTo>
                    <a:lnTo>
                      <a:pt x="0" y="2048"/>
                    </a:lnTo>
                    <a:lnTo>
                      <a:pt x="88" y="1995"/>
                    </a:lnTo>
                    <a:lnTo>
                      <a:pt x="159" y="1924"/>
                    </a:lnTo>
                    <a:lnTo>
                      <a:pt x="194" y="1889"/>
                    </a:lnTo>
                    <a:lnTo>
                      <a:pt x="221" y="1845"/>
                    </a:lnTo>
                    <a:lnTo>
                      <a:pt x="247" y="1801"/>
                    </a:lnTo>
                    <a:lnTo>
                      <a:pt x="256" y="1748"/>
                    </a:lnTo>
                    <a:lnTo>
                      <a:pt x="274" y="1651"/>
                    </a:lnTo>
                    <a:lnTo>
                      <a:pt x="274" y="1545"/>
                    </a:lnTo>
                    <a:lnTo>
                      <a:pt x="274" y="1342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62" name="Freeform 10"/>
              <p:cNvSpPr>
                <a:spLocks noChangeArrowheads="1"/>
              </p:cNvSpPr>
              <p:nvPr/>
            </p:nvSpPr>
            <p:spPr bwMode="gray">
              <a:xfrm>
                <a:off x="4956175" y="3740150"/>
                <a:ext cx="363538" cy="481013"/>
              </a:xfrm>
              <a:custGeom>
                <a:avLst/>
                <a:gdLst>
                  <a:gd name="T0" fmla="*/ 8048277 w 1009"/>
                  <a:gd name="T1" fmla="*/ 13781708 h 1334"/>
                  <a:gd name="T2" fmla="*/ 45953869 w 1009"/>
                  <a:gd name="T3" fmla="*/ 2340161 h 1334"/>
                  <a:gd name="T4" fmla="*/ 74642386 w 1009"/>
                  <a:gd name="T5" fmla="*/ 0 h 1334"/>
                  <a:gd name="T6" fmla="*/ 84897472 w 1009"/>
                  <a:gd name="T7" fmla="*/ 1170080 h 1334"/>
                  <a:gd name="T8" fmla="*/ 104369274 w 1009"/>
                  <a:gd name="T9" fmla="*/ 5720593 h 1334"/>
                  <a:gd name="T10" fmla="*/ 116961236 w 1009"/>
                  <a:gd name="T11" fmla="*/ 13781708 h 1334"/>
                  <a:gd name="T12" fmla="*/ 120466189 w 1009"/>
                  <a:gd name="T13" fmla="*/ 18332581 h 1334"/>
                  <a:gd name="T14" fmla="*/ 128514466 w 1009"/>
                  <a:gd name="T15" fmla="*/ 33284369 h 1334"/>
                  <a:gd name="T16" fmla="*/ 130851342 w 1009"/>
                  <a:gd name="T17" fmla="*/ 50576678 h 1334"/>
                  <a:gd name="T18" fmla="*/ 130851342 w 1009"/>
                  <a:gd name="T19" fmla="*/ 169932806 h 1334"/>
                  <a:gd name="T20" fmla="*/ 104369274 w 1009"/>
                  <a:gd name="T21" fmla="*/ 169932806 h 1334"/>
                  <a:gd name="T22" fmla="*/ 100994387 w 1009"/>
                  <a:gd name="T23" fmla="*/ 151600586 h 1334"/>
                  <a:gd name="T24" fmla="*/ 94114187 w 1009"/>
                  <a:gd name="T25" fmla="*/ 157321179 h 1334"/>
                  <a:gd name="T26" fmla="*/ 76849195 w 1009"/>
                  <a:gd name="T27" fmla="*/ 167592646 h 1334"/>
                  <a:gd name="T28" fmla="*/ 67632480 w 1009"/>
                  <a:gd name="T29" fmla="*/ 171103247 h 1334"/>
                  <a:gd name="T30" fmla="*/ 45953869 w 1009"/>
                  <a:gd name="T31" fmla="*/ 173313239 h 1334"/>
                  <a:gd name="T32" fmla="*/ 24145192 w 1009"/>
                  <a:gd name="T33" fmla="*/ 168762726 h 1334"/>
                  <a:gd name="T34" fmla="*/ 16096915 w 1009"/>
                  <a:gd name="T35" fmla="*/ 164212213 h 1334"/>
                  <a:gd name="T36" fmla="*/ 4543324 w 1009"/>
                  <a:gd name="T37" fmla="*/ 151600586 h 1334"/>
                  <a:gd name="T38" fmla="*/ 1168438 w 1009"/>
                  <a:gd name="T39" fmla="*/ 142369391 h 1334"/>
                  <a:gd name="T40" fmla="*/ 0 w 1009"/>
                  <a:gd name="T41" fmla="*/ 124036810 h 1334"/>
                  <a:gd name="T42" fmla="*/ 2336515 w 1009"/>
                  <a:gd name="T43" fmla="*/ 111425183 h 1334"/>
                  <a:gd name="T44" fmla="*/ 6880200 w 1009"/>
                  <a:gd name="T45" fmla="*/ 98683387 h 1334"/>
                  <a:gd name="T46" fmla="*/ 11423524 w 1009"/>
                  <a:gd name="T47" fmla="*/ 94132874 h 1334"/>
                  <a:gd name="T48" fmla="*/ 19471801 w 1009"/>
                  <a:gd name="T49" fmla="*/ 86071759 h 1334"/>
                  <a:gd name="T50" fmla="*/ 41280479 w 1009"/>
                  <a:gd name="T51" fmla="*/ 75800293 h 1334"/>
                  <a:gd name="T52" fmla="*/ 52833709 w 1009"/>
                  <a:gd name="T53" fmla="*/ 72289691 h 1334"/>
                  <a:gd name="T54" fmla="*/ 74642386 w 1009"/>
                  <a:gd name="T55" fmla="*/ 70079339 h 1334"/>
                  <a:gd name="T56" fmla="*/ 96320996 w 1009"/>
                  <a:gd name="T57" fmla="*/ 70079339 h 1334"/>
                  <a:gd name="T58" fmla="*/ 95282625 w 1009"/>
                  <a:gd name="T59" fmla="*/ 44856085 h 1334"/>
                  <a:gd name="T60" fmla="*/ 91777672 w 1009"/>
                  <a:gd name="T61" fmla="*/ 36794970 h 1334"/>
                  <a:gd name="T62" fmla="*/ 87233988 w 1009"/>
                  <a:gd name="T63" fmla="*/ 32114288 h 1334"/>
                  <a:gd name="T64" fmla="*/ 75680757 w 1009"/>
                  <a:gd name="T65" fmla="*/ 26393695 h 1334"/>
                  <a:gd name="T66" fmla="*/ 68800918 w 1009"/>
                  <a:gd name="T67" fmla="*/ 25223254 h 1334"/>
                  <a:gd name="T68" fmla="*/ 40112041 w 1009"/>
                  <a:gd name="T69" fmla="*/ 27563776 h 1334"/>
                  <a:gd name="T70" fmla="*/ 13760039 w 1009"/>
                  <a:gd name="T71" fmla="*/ 34454810 h 1334"/>
                  <a:gd name="T72" fmla="*/ 8048277 w 1009"/>
                  <a:gd name="T73" fmla="*/ 13781708 h 1334"/>
                  <a:gd name="T74" fmla="*/ 52833709 w 1009"/>
                  <a:gd name="T75" fmla="*/ 95302954 h 1334"/>
                  <a:gd name="T76" fmla="*/ 41280479 w 1009"/>
                  <a:gd name="T77" fmla="*/ 102193628 h 1334"/>
                  <a:gd name="T78" fmla="*/ 35568716 w 1009"/>
                  <a:gd name="T79" fmla="*/ 112465094 h 1334"/>
                  <a:gd name="T80" fmla="*/ 34400279 w 1009"/>
                  <a:gd name="T81" fmla="*/ 119356128 h 1334"/>
                  <a:gd name="T82" fmla="*/ 35568716 w 1009"/>
                  <a:gd name="T83" fmla="*/ 133137836 h 1334"/>
                  <a:gd name="T84" fmla="*/ 39073670 w 1009"/>
                  <a:gd name="T85" fmla="*/ 138988598 h 1334"/>
                  <a:gd name="T86" fmla="*/ 50497194 w 1009"/>
                  <a:gd name="T87" fmla="*/ 146919904 h 1334"/>
                  <a:gd name="T88" fmla="*/ 64257233 w 1009"/>
                  <a:gd name="T89" fmla="*/ 146919904 h 1334"/>
                  <a:gd name="T90" fmla="*/ 73473948 w 1009"/>
                  <a:gd name="T91" fmla="*/ 145749824 h 1334"/>
                  <a:gd name="T92" fmla="*/ 89440797 w 1009"/>
                  <a:gd name="T93" fmla="*/ 136648437 h 1334"/>
                  <a:gd name="T94" fmla="*/ 96320996 w 1009"/>
                  <a:gd name="T95" fmla="*/ 130927844 h 1334"/>
                  <a:gd name="T96" fmla="*/ 96320996 w 1009"/>
                  <a:gd name="T97" fmla="*/ 91922522 h 1334"/>
                  <a:gd name="T98" fmla="*/ 63089156 w 1009"/>
                  <a:gd name="T99" fmla="*/ 92962433 h 133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009" h="1334">
                    <a:moveTo>
                      <a:pt x="62" y="106"/>
                    </a:moveTo>
                    <a:lnTo>
                      <a:pt x="62" y="106"/>
                    </a:lnTo>
                    <a:lnTo>
                      <a:pt x="203" y="53"/>
                    </a:lnTo>
                    <a:lnTo>
                      <a:pt x="354" y="18"/>
                    </a:lnTo>
                    <a:lnTo>
                      <a:pt x="504" y="0"/>
                    </a:lnTo>
                    <a:lnTo>
                      <a:pt x="575" y="0"/>
                    </a:lnTo>
                    <a:lnTo>
                      <a:pt x="654" y="9"/>
                    </a:lnTo>
                    <a:lnTo>
                      <a:pt x="734" y="18"/>
                    </a:lnTo>
                    <a:lnTo>
                      <a:pt x="804" y="44"/>
                    </a:lnTo>
                    <a:lnTo>
                      <a:pt x="875" y="88"/>
                    </a:lnTo>
                    <a:lnTo>
                      <a:pt x="901" y="106"/>
                    </a:lnTo>
                    <a:lnTo>
                      <a:pt x="928" y="141"/>
                    </a:lnTo>
                    <a:lnTo>
                      <a:pt x="963" y="194"/>
                    </a:lnTo>
                    <a:lnTo>
                      <a:pt x="990" y="256"/>
                    </a:lnTo>
                    <a:lnTo>
                      <a:pt x="1008" y="327"/>
                    </a:lnTo>
                    <a:lnTo>
                      <a:pt x="1008" y="389"/>
                    </a:lnTo>
                    <a:lnTo>
                      <a:pt x="1008" y="1307"/>
                    </a:lnTo>
                    <a:lnTo>
                      <a:pt x="804" y="1307"/>
                    </a:lnTo>
                    <a:lnTo>
                      <a:pt x="778" y="1166"/>
                    </a:lnTo>
                    <a:lnTo>
                      <a:pt x="725" y="1210"/>
                    </a:lnTo>
                    <a:lnTo>
                      <a:pt x="663" y="1254"/>
                    </a:lnTo>
                    <a:lnTo>
                      <a:pt x="592" y="1289"/>
                    </a:lnTo>
                    <a:lnTo>
                      <a:pt x="521" y="1316"/>
                    </a:lnTo>
                    <a:lnTo>
                      <a:pt x="442" y="1325"/>
                    </a:lnTo>
                    <a:lnTo>
                      <a:pt x="354" y="1333"/>
                    </a:lnTo>
                    <a:lnTo>
                      <a:pt x="265" y="1316"/>
                    </a:lnTo>
                    <a:lnTo>
                      <a:pt x="186" y="1298"/>
                    </a:lnTo>
                    <a:lnTo>
                      <a:pt x="124" y="1263"/>
                    </a:lnTo>
                    <a:lnTo>
                      <a:pt x="80" y="1219"/>
                    </a:lnTo>
                    <a:lnTo>
                      <a:pt x="35" y="1166"/>
                    </a:lnTo>
                    <a:lnTo>
                      <a:pt x="9" y="1095"/>
                    </a:lnTo>
                    <a:lnTo>
                      <a:pt x="0" y="998"/>
                    </a:lnTo>
                    <a:lnTo>
                      <a:pt x="0" y="954"/>
                    </a:lnTo>
                    <a:lnTo>
                      <a:pt x="0" y="901"/>
                    </a:lnTo>
                    <a:lnTo>
                      <a:pt x="18" y="857"/>
                    </a:lnTo>
                    <a:lnTo>
                      <a:pt x="35" y="804"/>
                    </a:lnTo>
                    <a:lnTo>
                      <a:pt x="53" y="759"/>
                    </a:lnTo>
                    <a:lnTo>
                      <a:pt x="88" y="724"/>
                    </a:lnTo>
                    <a:lnTo>
                      <a:pt x="115" y="689"/>
                    </a:lnTo>
                    <a:lnTo>
                      <a:pt x="150" y="662"/>
                    </a:lnTo>
                    <a:lnTo>
                      <a:pt x="230" y="609"/>
                    </a:lnTo>
                    <a:lnTo>
                      <a:pt x="318" y="583"/>
                    </a:lnTo>
                    <a:lnTo>
                      <a:pt x="407" y="556"/>
                    </a:lnTo>
                    <a:lnTo>
                      <a:pt x="495" y="548"/>
                    </a:lnTo>
                    <a:lnTo>
                      <a:pt x="575" y="539"/>
                    </a:lnTo>
                    <a:lnTo>
                      <a:pt x="742" y="539"/>
                    </a:lnTo>
                    <a:lnTo>
                      <a:pt x="742" y="406"/>
                    </a:lnTo>
                    <a:lnTo>
                      <a:pt x="734" y="345"/>
                    </a:lnTo>
                    <a:lnTo>
                      <a:pt x="725" y="309"/>
                    </a:lnTo>
                    <a:lnTo>
                      <a:pt x="707" y="283"/>
                    </a:lnTo>
                    <a:lnTo>
                      <a:pt x="672" y="247"/>
                    </a:lnTo>
                    <a:lnTo>
                      <a:pt x="628" y="221"/>
                    </a:lnTo>
                    <a:lnTo>
                      <a:pt x="583" y="203"/>
                    </a:lnTo>
                    <a:lnTo>
                      <a:pt x="530" y="194"/>
                    </a:lnTo>
                    <a:lnTo>
                      <a:pt x="424" y="194"/>
                    </a:lnTo>
                    <a:lnTo>
                      <a:pt x="309" y="212"/>
                    </a:lnTo>
                    <a:lnTo>
                      <a:pt x="203" y="239"/>
                    </a:lnTo>
                    <a:lnTo>
                      <a:pt x="106" y="265"/>
                    </a:lnTo>
                    <a:lnTo>
                      <a:pt x="62" y="106"/>
                    </a:lnTo>
                    <a:close/>
                    <a:moveTo>
                      <a:pt x="407" y="733"/>
                    </a:moveTo>
                    <a:lnTo>
                      <a:pt x="407" y="733"/>
                    </a:lnTo>
                    <a:lnTo>
                      <a:pt x="362" y="759"/>
                    </a:lnTo>
                    <a:lnTo>
                      <a:pt x="318" y="786"/>
                    </a:lnTo>
                    <a:lnTo>
                      <a:pt x="292" y="821"/>
                    </a:lnTo>
                    <a:lnTo>
                      <a:pt x="274" y="865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1" y="1069"/>
                    </a:lnTo>
                    <a:lnTo>
                      <a:pt x="345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6" y="1121"/>
                    </a:lnTo>
                    <a:lnTo>
                      <a:pt x="628" y="1086"/>
                    </a:lnTo>
                    <a:lnTo>
                      <a:pt x="689" y="1051"/>
                    </a:lnTo>
                    <a:lnTo>
                      <a:pt x="742" y="1007"/>
                    </a:lnTo>
                    <a:lnTo>
                      <a:pt x="742" y="707"/>
                    </a:lnTo>
                    <a:lnTo>
                      <a:pt x="575" y="707"/>
                    </a:lnTo>
                    <a:lnTo>
                      <a:pt x="486" y="715"/>
                    </a:lnTo>
                    <a:lnTo>
                      <a:pt x="407" y="733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63" name="Freeform 11"/>
              <p:cNvSpPr>
                <a:spLocks noChangeArrowheads="1"/>
              </p:cNvSpPr>
              <p:nvPr/>
            </p:nvSpPr>
            <p:spPr bwMode="gray">
              <a:xfrm>
                <a:off x="5818188" y="3740150"/>
                <a:ext cx="363537" cy="481013"/>
              </a:xfrm>
              <a:custGeom>
                <a:avLst/>
                <a:gdLst>
                  <a:gd name="T0" fmla="*/ 9234850 w 1008"/>
                  <a:gd name="T1" fmla="*/ 13781708 h 1334"/>
                  <a:gd name="T2" fmla="*/ 45914579 w 1008"/>
                  <a:gd name="T3" fmla="*/ 2340161 h 1334"/>
                  <a:gd name="T4" fmla="*/ 75830644 w 1008"/>
                  <a:gd name="T5" fmla="*/ 0 h 1334"/>
                  <a:gd name="T6" fmla="*/ 86236170 w 1008"/>
                  <a:gd name="T7" fmla="*/ 1170080 h 1334"/>
                  <a:gd name="T8" fmla="*/ 104576034 w 1008"/>
                  <a:gd name="T9" fmla="*/ 5720593 h 1334"/>
                  <a:gd name="T10" fmla="*/ 120704743 w 1008"/>
                  <a:gd name="T11" fmla="*/ 17292309 h 1334"/>
                  <a:gd name="T12" fmla="*/ 126427926 w 1008"/>
                  <a:gd name="T13" fmla="*/ 25223254 h 1334"/>
                  <a:gd name="T14" fmla="*/ 130980073 w 1008"/>
                  <a:gd name="T15" fmla="*/ 43686005 h 1334"/>
                  <a:gd name="T16" fmla="*/ 130980073 w 1008"/>
                  <a:gd name="T17" fmla="*/ 52787030 h 1334"/>
                  <a:gd name="T18" fmla="*/ 130980073 w 1008"/>
                  <a:gd name="T19" fmla="*/ 169932806 h 1334"/>
                  <a:gd name="T20" fmla="*/ 104576034 w 1008"/>
                  <a:gd name="T21" fmla="*/ 169932806 h 1334"/>
                  <a:gd name="T22" fmla="*/ 102234683 w 1008"/>
                  <a:gd name="T23" fmla="*/ 151600586 h 1334"/>
                  <a:gd name="T24" fmla="*/ 81553828 w 1008"/>
                  <a:gd name="T25" fmla="*/ 165382294 h 1334"/>
                  <a:gd name="T26" fmla="*/ 57490780 w 1008"/>
                  <a:gd name="T27" fmla="*/ 172273328 h 1334"/>
                  <a:gd name="T28" fmla="*/ 45914579 w 1008"/>
                  <a:gd name="T29" fmla="*/ 173313239 h 1334"/>
                  <a:gd name="T30" fmla="*/ 28745390 w 1008"/>
                  <a:gd name="T31" fmla="*/ 169932806 h 1334"/>
                  <a:gd name="T32" fmla="*/ 17169189 w 1008"/>
                  <a:gd name="T33" fmla="*/ 164212213 h 1334"/>
                  <a:gd name="T34" fmla="*/ 12616681 w 1008"/>
                  <a:gd name="T35" fmla="*/ 160701612 h 1334"/>
                  <a:gd name="T36" fmla="*/ 5723183 w 1008"/>
                  <a:gd name="T37" fmla="*/ 150430145 h 1334"/>
                  <a:gd name="T38" fmla="*/ 1170676 w 1008"/>
                  <a:gd name="T39" fmla="*/ 138988598 h 1334"/>
                  <a:gd name="T40" fmla="*/ 0 w 1008"/>
                  <a:gd name="T41" fmla="*/ 126247162 h 1334"/>
                  <a:gd name="T42" fmla="*/ 1170676 w 1008"/>
                  <a:gd name="T43" fmla="*/ 113635175 h 1334"/>
                  <a:gd name="T44" fmla="*/ 4552507 w 1008"/>
                  <a:gd name="T45" fmla="*/ 103364069 h 1334"/>
                  <a:gd name="T46" fmla="*/ 19510540 w 1008"/>
                  <a:gd name="T47" fmla="*/ 86071759 h 1334"/>
                  <a:gd name="T48" fmla="*/ 28745390 w 1008"/>
                  <a:gd name="T49" fmla="*/ 80350806 h 1334"/>
                  <a:gd name="T50" fmla="*/ 44743903 w 1008"/>
                  <a:gd name="T51" fmla="*/ 74630213 h 1334"/>
                  <a:gd name="T52" fmla="*/ 80383152 w 1008"/>
                  <a:gd name="T53" fmla="*/ 70079339 h 1334"/>
                  <a:gd name="T54" fmla="*/ 97682176 w 1008"/>
                  <a:gd name="T55" fmla="*/ 70079339 h 1334"/>
                  <a:gd name="T56" fmla="*/ 96511860 w 1008"/>
                  <a:gd name="T57" fmla="*/ 45896357 h 1334"/>
                  <a:gd name="T58" fmla="*/ 93130029 w 1008"/>
                  <a:gd name="T59" fmla="*/ 37965051 h 1334"/>
                  <a:gd name="T60" fmla="*/ 83894818 w 1008"/>
                  <a:gd name="T61" fmla="*/ 28733856 h 1334"/>
                  <a:gd name="T62" fmla="*/ 71278137 w 1008"/>
                  <a:gd name="T63" fmla="*/ 25223254 h 1334"/>
                  <a:gd name="T64" fmla="*/ 56320104 w 1008"/>
                  <a:gd name="T65" fmla="*/ 25223254 h 1334"/>
                  <a:gd name="T66" fmla="*/ 27574714 w 1008"/>
                  <a:gd name="T67" fmla="*/ 29903936 h 1334"/>
                  <a:gd name="T68" fmla="*/ 13787357 w 1008"/>
                  <a:gd name="T69" fmla="*/ 34454810 h 1334"/>
                  <a:gd name="T70" fmla="*/ 51767597 w 1008"/>
                  <a:gd name="T71" fmla="*/ 96473035 h 1334"/>
                  <a:gd name="T72" fmla="*/ 47085255 w 1008"/>
                  <a:gd name="T73" fmla="*/ 98683387 h 1334"/>
                  <a:gd name="T74" fmla="*/ 37850405 w 1008"/>
                  <a:gd name="T75" fmla="*/ 106744501 h 1334"/>
                  <a:gd name="T76" fmla="*/ 35639249 w 1008"/>
                  <a:gd name="T77" fmla="*/ 111425183 h 1334"/>
                  <a:gd name="T78" fmla="*/ 34468573 w 1008"/>
                  <a:gd name="T79" fmla="*/ 126247162 h 1334"/>
                  <a:gd name="T80" fmla="*/ 39021081 w 1008"/>
                  <a:gd name="T81" fmla="*/ 138988598 h 1334"/>
                  <a:gd name="T82" fmla="*/ 44743903 w 1008"/>
                  <a:gd name="T83" fmla="*/ 143539472 h 1334"/>
                  <a:gd name="T84" fmla="*/ 57490780 w 1008"/>
                  <a:gd name="T85" fmla="*/ 148089984 h 1334"/>
                  <a:gd name="T86" fmla="*/ 64384639 w 1008"/>
                  <a:gd name="T87" fmla="*/ 146919904 h 1334"/>
                  <a:gd name="T88" fmla="*/ 82724503 w 1008"/>
                  <a:gd name="T89" fmla="*/ 141198950 h 1334"/>
                  <a:gd name="T90" fmla="*/ 97682176 w 1008"/>
                  <a:gd name="T91" fmla="*/ 130927844 h 1334"/>
                  <a:gd name="T92" fmla="*/ 97682176 w 1008"/>
                  <a:gd name="T93" fmla="*/ 91922522 h 1334"/>
                  <a:gd name="T94" fmla="*/ 74659969 w 1008"/>
                  <a:gd name="T95" fmla="*/ 91922522 h 1334"/>
                  <a:gd name="T96" fmla="*/ 51767597 w 1008"/>
                  <a:gd name="T97" fmla="*/ 96473035 h 133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008" h="1334">
                    <a:moveTo>
                      <a:pt x="71" y="106"/>
                    </a:moveTo>
                    <a:lnTo>
                      <a:pt x="71" y="106"/>
                    </a:lnTo>
                    <a:lnTo>
                      <a:pt x="212" y="53"/>
                    </a:lnTo>
                    <a:lnTo>
                      <a:pt x="353" y="18"/>
                    </a:lnTo>
                    <a:lnTo>
                      <a:pt x="504" y="0"/>
                    </a:lnTo>
                    <a:lnTo>
                      <a:pt x="583" y="0"/>
                    </a:lnTo>
                    <a:lnTo>
                      <a:pt x="663" y="9"/>
                    </a:lnTo>
                    <a:lnTo>
                      <a:pt x="733" y="18"/>
                    </a:lnTo>
                    <a:lnTo>
                      <a:pt x="804" y="44"/>
                    </a:lnTo>
                    <a:lnTo>
                      <a:pt x="875" y="80"/>
                    </a:lnTo>
                    <a:lnTo>
                      <a:pt x="928" y="133"/>
                    </a:lnTo>
                    <a:lnTo>
                      <a:pt x="972" y="194"/>
                    </a:lnTo>
                    <a:lnTo>
                      <a:pt x="998" y="265"/>
                    </a:lnTo>
                    <a:lnTo>
                      <a:pt x="1007" y="336"/>
                    </a:lnTo>
                    <a:lnTo>
                      <a:pt x="1007" y="406"/>
                    </a:lnTo>
                    <a:lnTo>
                      <a:pt x="1007" y="1307"/>
                    </a:lnTo>
                    <a:lnTo>
                      <a:pt x="804" y="1307"/>
                    </a:lnTo>
                    <a:lnTo>
                      <a:pt x="786" y="1166"/>
                    </a:lnTo>
                    <a:lnTo>
                      <a:pt x="707" y="1227"/>
                    </a:lnTo>
                    <a:lnTo>
                      <a:pt x="627" y="1272"/>
                    </a:lnTo>
                    <a:lnTo>
                      <a:pt x="539" y="1307"/>
                    </a:lnTo>
                    <a:lnTo>
                      <a:pt x="442" y="1325"/>
                    </a:lnTo>
                    <a:lnTo>
                      <a:pt x="353" y="1333"/>
                    </a:lnTo>
                    <a:lnTo>
                      <a:pt x="265" y="1316"/>
                    </a:lnTo>
                    <a:lnTo>
                      <a:pt x="221" y="1307"/>
                    </a:lnTo>
                    <a:lnTo>
                      <a:pt x="177" y="1289"/>
                    </a:lnTo>
                    <a:lnTo>
                      <a:pt x="132" y="1263"/>
                    </a:lnTo>
                    <a:lnTo>
                      <a:pt x="97" y="1236"/>
                    </a:lnTo>
                    <a:lnTo>
                      <a:pt x="71" y="1201"/>
                    </a:lnTo>
                    <a:lnTo>
                      <a:pt x="44" y="1157"/>
                    </a:lnTo>
                    <a:lnTo>
                      <a:pt x="18" y="1121"/>
                    </a:lnTo>
                    <a:lnTo>
                      <a:pt x="9" y="1069"/>
                    </a:lnTo>
                    <a:lnTo>
                      <a:pt x="0" y="1024"/>
                    </a:lnTo>
                    <a:lnTo>
                      <a:pt x="0" y="971"/>
                    </a:lnTo>
                    <a:lnTo>
                      <a:pt x="9" y="874"/>
                    </a:lnTo>
                    <a:lnTo>
                      <a:pt x="18" y="839"/>
                    </a:lnTo>
                    <a:lnTo>
                      <a:pt x="35" y="795"/>
                    </a:lnTo>
                    <a:lnTo>
                      <a:pt x="88" y="724"/>
                    </a:lnTo>
                    <a:lnTo>
                      <a:pt x="150" y="662"/>
                    </a:lnTo>
                    <a:lnTo>
                      <a:pt x="221" y="618"/>
                    </a:lnTo>
                    <a:lnTo>
                      <a:pt x="283" y="592"/>
                    </a:lnTo>
                    <a:lnTo>
                      <a:pt x="344" y="574"/>
                    </a:lnTo>
                    <a:lnTo>
                      <a:pt x="477" y="548"/>
                    </a:lnTo>
                    <a:lnTo>
                      <a:pt x="618" y="539"/>
                    </a:lnTo>
                    <a:lnTo>
                      <a:pt x="751" y="539"/>
                    </a:lnTo>
                    <a:lnTo>
                      <a:pt x="751" y="415"/>
                    </a:lnTo>
                    <a:lnTo>
                      <a:pt x="742" y="353"/>
                    </a:lnTo>
                    <a:lnTo>
                      <a:pt x="716" y="292"/>
                    </a:lnTo>
                    <a:lnTo>
                      <a:pt x="689" y="247"/>
                    </a:lnTo>
                    <a:lnTo>
                      <a:pt x="645" y="221"/>
                    </a:lnTo>
                    <a:lnTo>
                      <a:pt x="601" y="203"/>
                    </a:lnTo>
                    <a:lnTo>
                      <a:pt x="548" y="194"/>
                    </a:lnTo>
                    <a:lnTo>
                      <a:pt x="433" y="194"/>
                    </a:lnTo>
                    <a:lnTo>
                      <a:pt x="327" y="203"/>
                    </a:lnTo>
                    <a:lnTo>
                      <a:pt x="212" y="230"/>
                    </a:lnTo>
                    <a:lnTo>
                      <a:pt x="106" y="265"/>
                    </a:lnTo>
                    <a:lnTo>
                      <a:pt x="71" y="106"/>
                    </a:lnTo>
                    <a:close/>
                    <a:moveTo>
                      <a:pt x="398" y="742"/>
                    </a:moveTo>
                    <a:lnTo>
                      <a:pt x="398" y="742"/>
                    </a:lnTo>
                    <a:lnTo>
                      <a:pt x="362" y="759"/>
                    </a:lnTo>
                    <a:lnTo>
                      <a:pt x="327" y="786"/>
                    </a:lnTo>
                    <a:lnTo>
                      <a:pt x="291" y="821"/>
                    </a:lnTo>
                    <a:lnTo>
                      <a:pt x="274" y="857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0" y="1069"/>
                    </a:lnTo>
                    <a:lnTo>
                      <a:pt x="344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5" y="1121"/>
                    </a:lnTo>
                    <a:lnTo>
                      <a:pt x="636" y="1086"/>
                    </a:lnTo>
                    <a:lnTo>
                      <a:pt x="698" y="1051"/>
                    </a:lnTo>
                    <a:lnTo>
                      <a:pt x="751" y="1007"/>
                    </a:lnTo>
                    <a:lnTo>
                      <a:pt x="751" y="707"/>
                    </a:lnTo>
                    <a:lnTo>
                      <a:pt x="574" y="707"/>
                    </a:lnTo>
                    <a:lnTo>
                      <a:pt x="486" y="715"/>
                    </a:lnTo>
                    <a:lnTo>
                      <a:pt x="398" y="742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64" name="Freeform 12"/>
              <p:cNvSpPr>
                <a:spLocks noChangeArrowheads="1"/>
              </p:cNvSpPr>
              <p:nvPr/>
            </p:nvSpPr>
            <p:spPr bwMode="gray">
              <a:xfrm>
                <a:off x="5376863" y="3746500"/>
                <a:ext cx="400050" cy="465138"/>
              </a:xfrm>
              <a:custGeom>
                <a:avLst/>
                <a:gdLst>
                  <a:gd name="T0" fmla="*/ 0 w 1113"/>
                  <a:gd name="T1" fmla="*/ 0 h 1290"/>
                  <a:gd name="T2" fmla="*/ 0 w 1113"/>
                  <a:gd name="T3" fmla="*/ 0 h 1290"/>
                  <a:gd name="T4" fmla="*/ 36303190 w 1113"/>
                  <a:gd name="T5" fmla="*/ 0 h 1290"/>
                  <a:gd name="T6" fmla="*/ 36303190 w 1113"/>
                  <a:gd name="T7" fmla="*/ 0 h 1290"/>
                  <a:gd name="T8" fmla="*/ 58007609 w 1113"/>
                  <a:gd name="T9" fmla="*/ 69946659 h 1290"/>
                  <a:gd name="T10" fmla="*/ 58007609 w 1113"/>
                  <a:gd name="T11" fmla="*/ 69946659 h 1290"/>
                  <a:gd name="T12" fmla="*/ 64854826 w 1113"/>
                  <a:gd name="T13" fmla="*/ 91788674 h 1290"/>
                  <a:gd name="T14" fmla="*/ 70539275 w 1113"/>
                  <a:gd name="T15" fmla="*/ 113630689 h 1290"/>
                  <a:gd name="T16" fmla="*/ 70539275 w 1113"/>
                  <a:gd name="T17" fmla="*/ 113630689 h 1290"/>
                  <a:gd name="T18" fmla="*/ 75190350 w 1113"/>
                  <a:gd name="T19" fmla="*/ 133132592 h 1290"/>
                  <a:gd name="T20" fmla="*/ 75190350 w 1113"/>
                  <a:gd name="T21" fmla="*/ 133132592 h 1290"/>
                  <a:gd name="T22" fmla="*/ 85396477 w 1113"/>
                  <a:gd name="T23" fmla="*/ 101019680 h 1290"/>
                  <a:gd name="T24" fmla="*/ 94569232 w 1113"/>
                  <a:gd name="T25" fmla="*/ 67736352 h 1290"/>
                  <a:gd name="T26" fmla="*/ 102579218 w 1113"/>
                  <a:gd name="T27" fmla="*/ 34453385 h 1290"/>
                  <a:gd name="T28" fmla="*/ 108263666 w 1113"/>
                  <a:gd name="T29" fmla="*/ 0 h 1290"/>
                  <a:gd name="T30" fmla="*/ 108263666 w 1113"/>
                  <a:gd name="T31" fmla="*/ 0 h 1290"/>
                  <a:gd name="T32" fmla="*/ 143662520 w 1113"/>
                  <a:gd name="T33" fmla="*/ 0 h 1290"/>
                  <a:gd name="T34" fmla="*/ 143662520 w 1113"/>
                  <a:gd name="T35" fmla="*/ 0 h 1290"/>
                  <a:gd name="T36" fmla="*/ 134489765 w 1113"/>
                  <a:gd name="T37" fmla="*/ 43554224 h 1290"/>
                  <a:gd name="T38" fmla="*/ 123120869 w 1113"/>
                  <a:gd name="T39" fmla="*/ 86068198 h 1290"/>
                  <a:gd name="T40" fmla="*/ 117436061 w 1113"/>
                  <a:gd name="T41" fmla="*/ 106740157 h 1290"/>
                  <a:gd name="T42" fmla="*/ 109426435 w 1113"/>
                  <a:gd name="T43" fmla="*/ 127412115 h 1290"/>
                  <a:gd name="T44" fmla="*/ 101416449 w 1113"/>
                  <a:gd name="T45" fmla="*/ 146913657 h 1290"/>
                  <a:gd name="T46" fmla="*/ 92243694 w 1113"/>
                  <a:gd name="T47" fmla="*/ 167585616 h 1290"/>
                  <a:gd name="T48" fmla="*/ 92243694 w 1113"/>
                  <a:gd name="T49" fmla="*/ 167585616 h 1290"/>
                  <a:gd name="T50" fmla="*/ 49997624 w 1113"/>
                  <a:gd name="T51" fmla="*/ 167585616 h 1290"/>
                  <a:gd name="T52" fmla="*/ 49997624 w 1113"/>
                  <a:gd name="T53" fmla="*/ 167585616 h 1290"/>
                  <a:gd name="T54" fmla="*/ 0 w 1113"/>
                  <a:gd name="T55" fmla="*/ 0 h 1290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113" h="1290">
                    <a:moveTo>
                      <a:pt x="0" y="0"/>
                    </a:moveTo>
                    <a:lnTo>
                      <a:pt x="0" y="0"/>
                    </a:lnTo>
                    <a:lnTo>
                      <a:pt x="281" y="0"/>
                    </a:lnTo>
                    <a:lnTo>
                      <a:pt x="449" y="538"/>
                    </a:lnTo>
                    <a:lnTo>
                      <a:pt x="502" y="706"/>
                    </a:lnTo>
                    <a:lnTo>
                      <a:pt x="546" y="874"/>
                    </a:lnTo>
                    <a:lnTo>
                      <a:pt x="582" y="1024"/>
                    </a:lnTo>
                    <a:lnTo>
                      <a:pt x="661" y="777"/>
                    </a:lnTo>
                    <a:lnTo>
                      <a:pt x="732" y="521"/>
                    </a:lnTo>
                    <a:lnTo>
                      <a:pt x="794" y="265"/>
                    </a:lnTo>
                    <a:lnTo>
                      <a:pt x="838" y="0"/>
                    </a:lnTo>
                    <a:lnTo>
                      <a:pt x="1112" y="0"/>
                    </a:lnTo>
                    <a:lnTo>
                      <a:pt x="1041" y="335"/>
                    </a:lnTo>
                    <a:lnTo>
                      <a:pt x="953" y="662"/>
                    </a:lnTo>
                    <a:lnTo>
                      <a:pt x="909" y="821"/>
                    </a:lnTo>
                    <a:lnTo>
                      <a:pt x="847" y="980"/>
                    </a:lnTo>
                    <a:lnTo>
                      <a:pt x="785" y="1130"/>
                    </a:lnTo>
                    <a:lnTo>
                      <a:pt x="714" y="1289"/>
                    </a:lnTo>
                    <a:lnTo>
                      <a:pt x="387" y="128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65" name="Freeform 13"/>
              <p:cNvSpPr>
                <a:spLocks noChangeArrowheads="1"/>
              </p:cNvSpPr>
              <p:nvPr/>
            </p:nvSpPr>
            <p:spPr bwMode="gray">
              <a:xfrm>
                <a:off x="6191250" y="3735388"/>
                <a:ext cx="28575" cy="41275"/>
              </a:xfrm>
              <a:custGeom>
                <a:avLst/>
                <a:gdLst>
                  <a:gd name="T0" fmla="*/ 4465558 w 80"/>
                  <a:gd name="T1" fmla="*/ 2190087 h 115"/>
                  <a:gd name="T2" fmla="*/ 0 w 80"/>
                  <a:gd name="T3" fmla="*/ 2190087 h 115"/>
                  <a:gd name="T4" fmla="*/ 0 w 80"/>
                  <a:gd name="T5" fmla="*/ 0 h 115"/>
                  <a:gd name="T6" fmla="*/ 10079117 w 80"/>
                  <a:gd name="T7" fmla="*/ 0 h 115"/>
                  <a:gd name="T8" fmla="*/ 10079117 w 80"/>
                  <a:gd name="T9" fmla="*/ 2190087 h 115"/>
                  <a:gd name="T10" fmla="*/ 5613559 w 80"/>
                  <a:gd name="T11" fmla="*/ 2190087 h 115"/>
                  <a:gd name="T12" fmla="*/ 5613559 w 80"/>
                  <a:gd name="T13" fmla="*/ 14685286 h 115"/>
                  <a:gd name="T14" fmla="*/ 4465558 w 80"/>
                  <a:gd name="T15" fmla="*/ 14685286 h 115"/>
                  <a:gd name="T16" fmla="*/ 4465558 w 80"/>
                  <a:gd name="T17" fmla="*/ 2190087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0" h="115">
                    <a:moveTo>
                      <a:pt x="35" y="17"/>
                    </a:moveTo>
                    <a:lnTo>
                      <a:pt x="0" y="17"/>
                    </a:lnTo>
                    <a:lnTo>
                      <a:pt x="0" y="0"/>
                    </a:lnTo>
                    <a:lnTo>
                      <a:pt x="79" y="0"/>
                    </a:lnTo>
                    <a:lnTo>
                      <a:pt x="79" y="17"/>
                    </a:lnTo>
                    <a:lnTo>
                      <a:pt x="44" y="17"/>
                    </a:lnTo>
                    <a:lnTo>
                      <a:pt x="44" y="114"/>
                    </a:lnTo>
                    <a:lnTo>
                      <a:pt x="35" y="114"/>
                    </a:lnTo>
                    <a:lnTo>
                      <a:pt x="35" y="17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66" name="Freeform 14"/>
              <p:cNvSpPr>
                <a:spLocks noChangeArrowheads="1"/>
              </p:cNvSpPr>
              <p:nvPr/>
            </p:nvSpPr>
            <p:spPr bwMode="gray">
              <a:xfrm>
                <a:off x="6223000" y="3735388"/>
                <a:ext cx="41275" cy="41275"/>
              </a:xfrm>
              <a:custGeom>
                <a:avLst/>
                <a:gdLst>
                  <a:gd name="T0" fmla="*/ 12280736 w 116"/>
                  <a:gd name="T1" fmla="*/ 7858042 h 115"/>
                  <a:gd name="T2" fmla="*/ 12280736 w 116"/>
                  <a:gd name="T3" fmla="*/ 7858042 h 115"/>
                  <a:gd name="T4" fmla="*/ 12280736 w 116"/>
                  <a:gd name="T5" fmla="*/ 2190087 h 115"/>
                  <a:gd name="T6" fmla="*/ 12280736 w 116"/>
                  <a:gd name="T7" fmla="*/ 2190087 h 115"/>
                  <a:gd name="T8" fmla="*/ 12280736 w 116"/>
                  <a:gd name="T9" fmla="*/ 2190087 h 115"/>
                  <a:gd name="T10" fmla="*/ 10128743 w 116"/>
                  <a:gd name="T11" fmla="*/ 7858042 h 115"/>
                  <a:gd name="T12" fmla="*/ 7849722 w 116"/>
                  <a:gd name="T13" fmla="*/ 14685286 h 115"/>
                  <a:gd name="T14" fmla="*/ 6710034 w 116"/>
                  <a:gd name="T15" fmla="*/ 14685286 h 115"/>
                  <a:gd name="T16" fmla="*/ 4431369 w 116"/>
                  <a:gd name="T17" fmla="*/ 7858042 h 115"/>
                  <a:gd name="T18" fmla="*/ 4431369 w 116"/>
                  <a:gd name="T19" fmla="*/ 7858042 h 115"/>
                  <a:gd name="T20" fmla="*/ 2279020 w 116"/>
                  <a:gd name="T21" fmla="*/ 2190087 h 115"/>
                  <a:gd name="T22" fmla="*/ 2279020 w 116"/>
                  <a:gd name="T23" fmla="*/ 2190087 h 115"/>
                  <a:gd name="T24" fmla="*/ 2279020 w 116"/>
                  <a:gd name="T25" fmla="*/ 2190087 h 115"/>
                  <a:gd name="T26" fmla="*/ 2279020 w 116"/>
                  <a:gd name="T27" fmla="*/ 7858042 h 115"/>
                  <a:gd name="T28" fmla="*/ 2279020 w 116"/>
                  <a:gd name="T29" fmla="*/ 14685286 h 115"/>
                  <a:gd name="T30" fmla="*/ 0 w 116"/>
                  <a:gd name="T31" fmla="*/ 14685286 h 115"/>
                  <a:gd name="T32" fmla="*/ 1139332 w 116"/>
                  <a:gd name="T33" fmla="*/ 0 h 115"/>
                  <a:gd name="T34" fmla="*/ 3418353 w 116"/>
                  <a:gd name="T35" fmla="*/ 0 h 115"/>
                  <a:gd name="T36" fmla="*/ 5570702 w 116"/>
                  <a:gd name="T37" fmla="*/ 6827244 h 115"/>
                  <a:gd name="T38" fmla="*/ 5570702 w 116"/>
                  <a:gd name="T39" fmla="*/ 6827244 h 115"/>
                  <a:gd name="T40" fmla="*/ 6710034 w 116"/>
                  <a:gd name="T41" fmla="*/ 12495558 h 115"/>
                  <a:gd name="T42" fmla="*/ 6710034 w 116"/>
                  <a:gd name="T43" fmla="*/ 12495558 h 115"/>
                  <a:gd name="T44" fmla="*/ 6710034 w 116"/>
                  <a:gd name="T45" fmla="*/ 12495558 h 115"/>
                  <a:gd name="T46" fmla="*/ 8989055 w 116"/>
                  <a:gd name="T47" fmla="*/ 6827244 h 115"/>
                  <a:gd name="T48" fmla="*/ 11141403 w 116"/>
                  <a:gd name="T49" fmla="*/ 0 h 115"/>
                  <a:gd name="T50" fmla="*/ 13420424 w 116"/>
                  <a:gd name="T51" fmla="*/ 0 h 115"/>
                  <a:gd name="T52" fmla="*/ 14559756 w 116"/>
                  <a:gd name="T53" fmla="*/ 14685286 h 115"/>
                  <a:gd name="T54" fmla="*/ 12280736 w 116"/>
                  <a:gd name="T55" fmla="*/ 14685286 h 115"/>
                  <a:gd name="T56" fmla="*/ 12280736 w 116"/>
                  <a:gd name="T57" fmla="*/ 7858042 h 11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6" h="115">
                    <a:moveTo>
                      <a:pt x="97" y="61"/>
                    </a:moveTo>
                    <a:lnTo>
                      <a:pt x="97" y="61"/>
                    </a:lnTo>
                    <a:lnTo>
                      <a:pt x="97" y="17"/>
                    </a:lnTo>
                    <a:lnTo>
                      <a:pt x="80" y="61"/>
                    </a:lnTo>
                    <a:lnTo>
                      <a:pt x="62" y="114"/>
                    </a:lnTo>
                    <a:lnTo>
                      <a:pt x="53" y="114"/>
                    </a:lnTo>
                    <a:lnTo>
                      <a:pt x="35" y="61"/>
                    </a:lnTo>
                    <a:lnTo>
                      <a:pt x="18" y="17"/>
                    </a:lnTo>
                    <a:lnTo>
                      <a:pt x="18" y="61"/>
                    </a:lnTo>
                    <a:lnTo>
                      <a:pt x="18" y="114"/>
                    </a:lnTo>
                    <a:lnTo>
                      <a:pt x="0" y="114"/>
                    </a:lnTo>
                    <a:lnTo>
                      <a:pt x="9" y="0"/>
                    </a:lnTo>
                    <a:lnTo>
                      <a:pt x="27" y="0"/>
                    </a:lnTo>
                    <a:lnTo>
                      <a:pt x="44" y="53"/>
                    </a:lnTo>
                    <a:lnTo>
                      <a:pt x="53" y="97"/>
                    </a:lnTo>
                    <a:lnTo>
                      <a:pt x="71" y="53"/>
                    </a:lnTo>
                    <a:lnTo>
                      <a:pt x="88" y="0"/>
                    </a:lnTo>
                    <a:lnTo>
                      <a:pt x="106" y="0"/>
                    </a:lnTo>
                    <a:lnTo>
                      <a:pt x="115" y="114"/>
                    </a:lnTo>
                    <a:lnTo>
                      <a:pt x="97" y="114"/>
                    </a:lnTo>
                    <a:lnTo>
                      <a:pt x="97" y="61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</p:grpSp>
        <p:sp>
          <p:nvSpPr>
            <p:cNvPr id="50" name="Rounded Rectangle 49"/>
            <p:cNvSpPr/>
            <p:nvPr/>
          </p:nvSpPr>
          <p:spPr>
            <a:xfrm>
              <a:off x="6544722" y="956423"/>
              <a:ext cx="736591" cy="3210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pic>
          <p:nvPicPr>
            <p:cNvPr id="51" name="Picture 2" descr="Related imag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3703" y="1351105"/>
              <a:ext cx="298314" cy="351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TextBox 51"/>
            <p:cNvSpPr txBox="1"/>
            <p:nvPr/>
          </p:nvSpPr>
          <p:spPr>
            <a:xfrm>
              <a:off x="6718455" y="889781"/>
              <a:ext cx="842359" cy="5213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400" dirty="0" smtClean="0"/>
                <a:t>µ</a:t>
              </a:r>
              <a:endParaRPr lang="nl-NL" sz="400" dirty="0"/>
            </a:p>
          </p:txBody>
        </p:sp>
      </p:grpSp>
      <p:pic>
        <p:nvPicPr>
          <p:cNvPr id="67" name="Picture 6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0061"/>
          <a:stretch/>
        </p:blipFill>
        <p:spPr>
          <a:xfrm>
            <a:off x="4809158" y="2060622"/>
            <a:ext cx="168680" cy="99818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0061"/>
          <a:stretch/>
        </p:blipFill>
        <p:spPr>
          <a:xfrm>
            <a:off x="4381688" y="1960000"/>
            <a:ext cx="168680" cy="99818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0061"/>
          <a:stretch/>
        </p:blipFill>
        <p:spPr>
          <a:xfrm>
            <a:off x="3830464" y="2193092"/>
            <a:ext cx="168680" cy="99818"/>
          </a:xfrm>
          <a:prstGeom prst="rect">
            <a:avLst/>
          </a:prstGeom>
        </p:spPr>
      </p:pic>
      <p:sp>
        <p:nvSpPr>
          <p:cNvPr id="71" name="Cube 70"/>
          <p:cNvSpPr/>
          <p:nvPr/>
        </p:nvSpPr>
        <p:spPr>
          <a:xfrm>
            <a:off x="4574441" y="2913675"/>
            <a:ext cx="388172" cy="36215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600"/>
          </a:p>
        </p:txBody>
      </p:sp>
      <p:grpSp>
        <p:nvGrpSpPr>
          <p:cNvPr id="72" name="Group 102"/>
          <p:cNvGrpSpPr>
            <a:grpSpLocks noChangeAspect="1"/>
          </p:cNvGrpSpPr>
          <p:nvPr/>
        </p:nvGrpSpPr>
        <p:grpSpPr bwMode="auto">
          <a:xfrm>
            <a:off x="4634372" y="3049948"/>
            <a:ext cx="43686" cy="104160"/>
            <a:chOff x="4686300" y="1439863"/>
            <a:chExt cx="1577975" cy="2936875"/>
          </a:xfrm>
        </p:grpSpPr>
        <p:sp>
          <p:nvSpPr>
            <p:cNvPr id="76" name="Freeform 1"/>
            <p:cNvSpPr>
              <a:spLocks noChangeArrowheads="1"/>
            </p:cNvSpPr>
            <p:nvPr/>
          </p:nvSpPr>
          <p:spPr bwMode="gray">
            <a:xfrm>
              <a:off x="5211763" y="1439863"/>
              <a:ext cx="519112" cy="1103312"/>
            </a:xfrm>
            <a:custGeom>
              <a:avLst/>
              <a:gdLst>
                <a:gd name="T0" fmla="*/ 168683281 w 1440"/>
                <a:gd name="T1" fmla="*/ 0 h 3065"/>
                <a:gd name="T2" fmla="*/ 179079581 w 1440"/>
                <a:gd name="T3" fmla="*/ 16067678 h 3065"/>
                <a:gd name="T4" fmla="*/ 184797744 w 1440"/>
                <a:gd name="T5" fmla="*/ 33172434 h 3065"/>
                <a:gd name="T6" fmla="*/ 187007214 w 1440"/>
                <a:gd name="T7" fmla="*/ 51443137 h 3065"/>
                <a:gd name="T8" fmla="*/ 185967548 w 1440"/>
                <a:gd name="T9" fmla="*/ 69843429 h 3065"/>
                <a:gd name="T10" fmla="*/ 183628300 w 1440"/>
                <a:gd name="T11" fmla="*/ 80079933 h 3065"/>
                <a:gd name="T12" fmla="*/ 176740332 w 1440"/>
                <a:gd name="T13" fmla="*/ 99516943 h 3065"/>
                <a:gd name="T14" fmla="*/ 160625870 w 1440"/>
                <a:gd name="T15" fmla="*/ 125821484 h 3065"/>
                <a:gd name="T16" fmla="*/ 148020100 w 1440"/>
                <a:gd name="T17" fmla="*/ 143055470 h 3065"/>
                <a:gd name="T18" fmla="*/ 125018031 w 1440"/>
                <a:gd name="T19" fmla="*/ 165861451 h 3065"/>
                <a:gd name="T20" fmla="*/ 99806492 w 1440"/>
                <a:gd name="T21" fmla="*/ 187630715 h 3065"/>
                <a:gd name="T22" fmla="*/ 71216038 w 1440"/>
                <a:gd name="T23" fmla="*/ 213935617 h 3065"/>
                <a:gd name="T24" fmla="*/ 52892105 w 1440"/>
                <a:gd name="T25" fmla="*/ 235704880 h 3065"/>
                <a:gd name="T26" fmla="*/ 47044165 w 1440"/>
                <a:gd name="T27" fmla="*/ 243738719 h 3065"/>
                <a:gd name="T28" fmla="*/ 41326002 w 1440"/>
                <a:gd name="T29" fmla="*/ 258510861 h 3065"/>
                <a:gd name="T30" fmla="*/ 37947087 w 1440"/>
                <a:gd name="T31" fmla="*/ 273412233 h 3065"/>
                <a:gd name="T32" fmla="*/ 37947087 w 1440"/>
                <a:gd name="T33" fmla="*/ 289480271 h 3065"/>
                <a:gd name="T34" fmla="*/ 41326002 w 1440"/>
                <a:gd name="T35" fmla="*/ 305418360 h 3065"/>
                <a:gd name="T36" fmla="*/ 47044165 w 1440"/>
                <a:gd name="T37" fmla="*/ 316951120 h 3065"/>
                <a:gd name="T38" fmla="*/ 67707346 w 1440"/>
                <a:gd name="T39" fmla="*/ 351289501 h 3065"/>
                <a:gd name="T40" fmla="*/ 89539971 w 1440"/>
                <a:gd name="T41" fmla="*/ 385498653 h 3065"/>
                <a:gd name="T42" fmla="*/ 96297439 w 1440"/>
                <a:gd name="T43" fmla="*/ 397031053 h 3065"/>
                <a:gd name="T44" fmla="*/ 48213608 w 1440"/>
                <a:gd name="T45" fmla="*/ 351289501 h 3065"/>
                <a:gd name="T46" fmla="*/ 35607839 w 1440"/>
                <a:gd name="T47" fmla="*/ 337554077 h 3065"/>
                <a:gd name="T48" fmla="*/ 14945018 w 1440"/>
                <a:gd name="T49" fmla="*/ 310083228 h 3065"/>
                <a:gd name="T50" fmla="*/ 6887607 w 1440"/>
                <a:gd name="T51" fmla="*/ 295181856 h 3065"/>
                <a:gd name="T52" fmla="*/ 0 w 1440"/>
                <a:gd name="T53" fmla="*/ 271079979 h 3065"/>
                <a:gd name="T54" fmla="*/ 1169444 w 1440"/>
                <a:gd name="T55" fmla="*/ 252809276 h 3065"/>
                <a:gd name="T56" fmla="*/ 2339248 w 1440"/>
                <a:gd name="T57" fmla="*/ 247107691 h 3065"/>
                <a:gd name="T58" fmla="*/ 13775214 w 1440"/>
                <a:gd name="T59" fmla="*/ 225338427 h 3065"/>
                <a:gd name="T60" fmla="*/ 31059480 w 1440"/>
                <a:gd name="T61" fmla="*/ 205901417 h 3065"/>
                <a:gd name="T62" fmla="*/ 42495806 w 1440"/>
                <a:gd name="T63" fmla="*/ 194498607 h 3065"/>
                <a:gd name="T64" fmla="*/ 82652003 w 1440"/>
                <a:gd name="T65" fmla="*/ 162492480 h 3065"/>
                <a:gd name="T66" fmla="*/ 121639117 w 1440"/>
                <a:gd name="T67" fmla="*/ 130486352 h 3065"/>
                <a:gd name="T68" fmla="*/ 133075082 w 1440"/>
                <a:gd name="T69" fmla="*/ 117787645 h 3065"/>
                <a:gd name="T70" fmla="*/ 156077512 w 1440"/>
                <a:gd name="T71" fmla="*/ 89280079 h 3065"/>
                <a:gd name="T72" fmla="*/ 164134563 w 1440"/>
                <a:gd name="T73" fmla="*/ 72046094 h 3065"/>
                <a:gd name="T74" fmla="*/ 169852725 w 1440"/>
                <a:gd name="T75" fmla="*/ 53775391 h 3065"/>
                <a:gd name="T76" fmla="*/ 172191974 w 1440"/>
                <a:gd name="T77" fmla="*/ 41206273 h 3065"/>
                <a:gd name="T78" fmla="*/ 171022530 w 1440"/>
                <a:gd name="T79" fmla="*/ 13735424 h 306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440" h="3065">
                  <a:moveTo>
                    <a:pt x="1298" y="0"/>
                  </a:moveTo>
                  <a:lnTo>
                    <a:pt x="1298" y="0"/>
                  </a:lnTo>
                  <a:lnTo>
                    <a:pt x="1342" y="53"/>
                  </a:lnTo>
                  <a:lnTo>
                    <a:pt x="1378" y="124"/>
                  </a:lnTo>
                  <a:lnTo>
                    <a:pt x="1404" y="185"/>
                  </a:lnTo>
                  <a:lnTo>
                    <a:pt x="1422" y="256"/>
                  </a:lnTo>
                  <a:lnTo>
                    <a:pt x="1439" y="327"/>
                  </a:lnTo>
                  <a:lnTo>
                    <a:pt x="1439" y="397"/>
                  </a:lnTo>
                  <a:lnTo>
                    <a:pt x="1439" y="468"/>
                  </a:lnTo>
                  <a:lnTo>
                    <a:pt x="1431" y="539"/>
                  </a:lnTo>
                  <a:lnTo>
                    <a:pt x="1413" y="618"/>
                  </a:lnTo>
                  <a:lnTo>
                    <a:pt x="1386" y="697"/>
                  </a:lnTo>
                  <a:lnTo>
                    <a:pt x="1360" y="768"/>
                  </a:lnTo>
                  <a:lnTo>
                    <a:pt x="1316" y="839"/>
                  </a:lnTo>
                  <a:lnTo>
                    <a:pt x="1236" y="971"/>
                  </a:lnTo>
                  <a:lnTo>
                    <a:pt x="1139" y="1104"/>
                  </a:lnTo>
                  <a:lnTo>
                    <a:pt x="1051" y="1192"/>
                  </a:lnTo>
                  <a:lnTo>
                    <a:pt x="962" y="1280"/>
                  </a:lnTo>
                  <a:lnTo>
                    <a:pt x="768" y="1448"/>
                  </a:lnTo>
                  <a:lnTo>
                    <a:pt x="654" y="1545"/>
                  </a:lnTo>
                  <a:lnTo>
                    <a:pt x="548" y="1651"/>
                  </a:lnTo>
                  <a:lnTo>
                    <a:pt x="442" y="1757"/>
                  </a:lnTo>
                  <a:lnTo>
                    <a:pt x="407" y="1819"/>
                  </a:lnTo>
                  <a:lnTo>
                    <a:pt x="362" y="1881"/>
                  </a:lnTo>
                  <a:lnTo>
                    <a:pt x="336" y="1934"/>
                  </a:lnTo>
                  <a:lnTo>
                    <a:pt x="318" y="1995"/>
                  </a:lnTo>
                  <a:lnTo>
                    <a:pt x="301" y="2057"/>
                  </a:lnTo>
                  <a:lnTo>
                    <a:pt x="292" y="2110"/>
                  </a:lnTo>
                  <a:lnTo>
                    <a:pt x="292" y="2172"/>
                  </a:lnTo>
                  <a:lnTo>
                    <a:pt x="292" y="2234"/>
                  </a:lnTo>
                  <a:lnTo>
                    <a:pt x="301" y="2296"/>
                  </a:lnTo>
                  <a:lnTo>
                    <a:pt x="318" y="2357"/>
                  </a:lnTo>
                  <a:lnTo>
                    <a:pt x="362" y="2446"/>
                  </a:lnTo>
                  <a:lnTo>
                    <a:pt x="407" y="2543"/>
                  </a:lnTo>
                  <a:lnTo>
                    <a:pt x="521" y="2711"/>
                  </a:lnTo>
                  <a:lnTo>
                    <a:pt x="636" y="2887"/>
                  </a:lnTo>
                  <a:lnTo>
                    <a:pt x="689" y="2975"/>
                  </a:lnTo>
                  <a:lnTo>
                    <a:pt x="741" y="3064"/>
                  </a:lnTo>
                  <a:lnTo>
                    <a:pt x="548" y="2887"/>
                  </a:lnTo>
                  <a:lnTo>
                    <a:pt x="371" y="2711"/>
                  </a:lnTo>
                  <a:lnTo>
                    <a:pt x="274" y="2605"/>
                  </a:lnTo>
                  <a:lnTo>
                    <a:pt x="194" y="2507"/>
                  </a:lnTo>
                  <a:lnTo>
                    <a:pt x="115" y="2393"/>
                  </a:lnTo>
                  <a:lnTo>
                    <a:pt x="53" y="2278"/>
                  </a:lnTo>
                  <a:lnTo>
                    <a:pt x="18" y="2190"/>
                  </a:lnTo>
                  <a:lnTo>
                    <a:pt x="0" y="2092"/>
                  </a:lnTo>
                  <a:lnTo>
                    <a:pt x="0" y="1995"/>
                  </a:lnTo>
                  <a:lnTo>
                    <a:pt x="9" y="1951"/>
                  </a:lnTo>
                  <a:lnTo>
                    <a:pt x="18" y="1907"/>
                  </a:lnTo>
                  <a:lnTo>
                    <a:pt x="53" y="1819"/>
                  </a:lnTo>
                  <a:lnTo>
                    <a:pt x="106" y="1739"/>
                  </a:lnTo>
                  <a:lnTo>
                    <a:pt x="168" y="1660"/>
                  </a:lnTo>
                  <a:lnTo>
                    <a:pt x="239" y="1589"/>
                  </a:lnTo>
                  <a:lnTo>
                    <a:pt x="327" y="1501"/>
                  </a:lnTo>
                  <a:lnTo>
                    <a:pt x="424" y="1413"/>
                  </a:lnTo>
                  <a:lnTo>
                    <a:pt x="636" y="1254"/>
                  </a:lnTo>
                  <a:lnTo>
                    <a:pt x="839" y="1086"/>
                  </a:lnTo>
                  <a:lnTo>
                    <a:pt x="936" y="1007"/>
                  </a:lnTo>
                  <a:lnTo>
                    <a:pt x="1024" y="909"/>
                  </a:lnTo>
                  <a:lnTo>
                    <a:pt x="1121" y="803"/>
                  </a:lnTo>
                  <a:lnTo>
                    <a:pt x="1201" y="689"/>
                  </a:lnTo>
                  <a:lnTo>
                    <a:pt x="1236" y="618"/>
                  </a:lnTo>
                  <a:lnTo>
                    <a:pt x="1263" y="556"/>
                  </a:lnTo>
                  <a:lnTo>
                    <a:pt x="1289" y="486"/>
                  </a:lnTo>
                  <a:lnTo>
                    <a:pt x="1307" y="415"/>
                  </a:lnTo>
                  <a:lnTo>
                    <a:pt x="1325" y="318"/>
                  </a:lnTo>
                  <a:lnTo>
                    <a:pt x="1325" y="212"/>
                  </a:lnTo>
                  <a:lnTo>
                    <a:pt x="1316" y="106"/>
                  </a:lnTo>
                  <a:lnTo>
                    <a:pt x="1298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600"/>
            </a:p>
          </p:txBody>
        </p:sp>
        <p:sp>
          <p:nvSpPr>
            <p:cNvPr id="77" name="Freeform 2"/>
            <p:cNvSpPr>
              <a:spLocks noChangeArrowheads="1"/>
            </p:cNvSpPr>
            <p:nvPr/>
          </p:nvSpPr>
          <p:spPr bwMode="gray">
            <a:xfrm>
              <a:off x="5478463" y="1849438"/>
              <a:ext cx="446087" cy="763587"/>
            </a:xfrm>
            <a:custGeom>
              <a:avLst/>
              <a:gdLst>
                <a:gd name="T0" fmla="*/ 45962095 w 1238"/>
                <a:gd name="T1" fmla="*/ 53838646 h 2120"/>
                <a:gd name="T2" fmla="*/ 72319062 w 1238"/>
                <a:gd name="T3" fmla="*/ 36584101 h 2120"/>
                <a:gd name="T4" fmla="*/ 101013122 w 1238"/>
                <a:gd name="T5" fmla="*/ 21795006 h 2120"/>
                <a:gd name="T6" fmla="*/ 160608255 w 1238"/>
                <a:gd name="T7" fmla="*/ 0 h 2120"/>
                <a:gd name="T8" fmla="*/ 112438787 w 1238"/>
                <a:gd name="T9" fmla="*/ 30875928 h 2120"/>
                <a:gd name="T10" fmla="*/ 78032075 w 1238"/>
                <a:gd name="T11" fmla="*/ 56173710 h 2120"/>
                <a:gd name="T12" fmla="*/ 67774956 w 1238"/>
                <a:gd name="T13" fmla="*/ 66422344 h 2120"/>
                <a:gd name="T14" fmla="*/ 52843653 w 1238"/>
                <a:gd name="T15" fmla="*/ 81341465 h 2120"/>
                <a:gd name="T16" fmla="*/ 43625002 w 1238"/>
                <a:gd name="T17" fmla="*/ 100801408 h 2120"/>
                <a:gd name="T18" fmla="*/ 41288271 w 1238"/>
                <a:gd name="T19" fmla="*/ 108844644 h 2120"/>
                <a:gd name="T20" fmla="*/ 42456817 w 1238"/>
                <a:gd name="T21" fmla="*/ 123634100 h 2120"/>
                <a:gd name="T22" fmla="*/ 45962095 w 1238"/>
                <a:gd name="T23" fmla="*/ 131677337 h 2120"/>
                <a:gd name="T24" fmla="*/ 59724852 w 1238"/>
                <a:gd name="T25" fmla="*/ 154640054 h 2120"/>
                <a:gd name="T26" fmla="*/ 74656155 w 1238"/>
                <a:gd name="T27" fmla="*/ 177472746 h 2120"/>
                <a:gd name="T28" fmla="*/ 78032075 w 1238"/>
                <a:gd name="T29" fmla="*/ 183310585 h 2120"/>
                <a:gd name="T30" fmla="*/ 82705899 w 1238"/>
                <a:gd name="T31" fmla="*/ 199267392 h 2120"/>
                <a:gd name="T32" fmla="*/ 80369167 w 1238"/>
                <a:gd name="T33" fmla="*/ 216521937 h 2120"/>
                <a:gd name="T34" fmla="*/ 78032075 w 1238"/>
                <a:gd name="T35" fmla="*/ 222230110 h 2120"/>
                <a:gd name="T36" fmla="*/ 69981970 w 1238"/>
                <a:gd name="T37" fmla="*/ 237149232 h 2120"/>
                <a:gd name="T38" fmla="*/ 58556305 w 1238"/>
                <a:gd name="T39" fmla="*/ 249732929 h 2120"/>
                <a:gd name="T40" fmla="*/ 31031152 w 1238"/>
                <a:gd name="T41" fmla="*/ 270360224 h 2120"/>
                <a:gd name="T42" fmla="*/ 27525514 w 1238"/>
                <a:gd name="T43" fmla="*/ 273733333 h 2120"/>
                <a:gd name="T44" fmla="*/ 24149594 w 1238"/>
                <a:gd name="T45" fmla="*/ 274901045 h 2120"/>
                <a:gd name="T46" fmla="*/ 33367884 w 1238"/>
                <a:gd name="T47" fmla="*/ 265690097 h 2120"/>
                <a:gd name="T48" fmla="*/ 42456817 w 1238"/>
                <a:gd name="T49" fmla="*/ 248565578 h 2120"/>
                <a:gd name="T50" fmla="*/ 45962095 w 1238"/>
                <a:gd name="T51" fmla="*/ 235981520 h 2120"/>
                <a:gd name="T52" fmla="*/ 45962095 w 1238"/>
                <a:gd name="T53" fmla="*/ 230273347 h 2120"/>
                <a:gd name="T54" fmla="*/ 41288271 w 1238"/>
                <a:gd name="T55" fmla="*/ 211851450 h 2120"/>
                <a:gd name="T56" fmla="*/ 29862606 w 1238"/>
                <a:gd name="T57" fmla="*/ 195894643 h 2120"/>
                <a:gd name="T58" fmla="*/ 17268395 w 1238"/>
                <a:gd name="T59" fmla="*/ 179807810 h 2120"/>
                <a:gd name="T60" fmla="*/ 8049744 w 1238"/>
                <a:gd name="T61" fmla="*/ 161515579 h 2120"/>
                <a:gd name="T62" fmla="*/ 1168546 w 1238"/>
                <a:gd name="T63" fmla="*/ 140888285 h 2120"/>
                <a:gd name="T64" fmla="*/ 1168546 w 1238"/>
                <a:gd name="T65" fmla="*/ 120260990 h 2120"/>
                <a:gd name="T66" fmla="*/ 2337092 w 1238"/>
                <a:gd name="T67" fmla="*/ 110012356 h 2120"/>
                <a:gd name="T68" fmla="*/ 10386837 w 1238"/>
                <a:gd name="T69" fmla="*/ 91590460 h 2120"/>
                <a:gd name="T70" fmla="*/ 22981047 w 1238"/>
                <a:gd name="T71" fmla="*/ 74465941 h 2120"/>
                <a:gd name="T72" fmla="*/ 37912350 w 1238"/>
                <a:gd name="T73" fmla="*/ 59546819 h 212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38" h="2120">
                  <a:moveTo>
                    <a:pt x="354" y="415"/>
                  </a:moveTo>
                  <a:lnTo>
                    <a:pt x="354" y="415"/>
                  </a:lnTo>
                  <a:lnTo>
                    <a:pt x="451" y="344"/>
                  </a:lnTo>
                  <a:lnTo>
                    <a:pt x="557" y="282"/>
                  </a:lnTo>
                  <a:lnTo>
                    <a:pt x="672" y="221"/>
                  </a:lnTo>
                  <a:lnTo>
                    <a:pt x="778" y="168"/>
                  </a:lnTo>
                  <a:lnTo>
                    <a:pt x="1008" y="79"/>
                  </a:lnTo>
                  <a:lnTo>
                    <a:pt x="1237" y="0"/>
                  </a:lnTo>
                  <a:lnTo>
                    <a:pt x="866" y="238"/>
                  </a:lnTo>
                  <a:lnTo>
                    <a:pt x="690" y="371"/>
                  </a:lnTo>
                  <a:lnTo>
                    <a:pt x="601" y="433"/>
                  </a:lnTo>
                  <a:lnTo>
                    <a:pt x="522" y="512"/>
                  </a:lnTo>
                  <a:lnTo>
                    <a:pt x="460" y="565"/>
                  </a:lnTo>
                  <a:lnTo>
                    <a:pt x="407" y="627"/>
                  </a:lnTo>
                  <a:lnTo>
                    <a:pt x="363" y="697"/>
                  </a:lnTo>
                  <a:lnTo>
                    <a:pt x="336" y="777"/>
                  </a:lnTo>
                  <a:lnTo>
                    <a:pt x="318" y="839"/>
                  </a:lnTo>
                  <a:lnTo>
                    <a:pt x="318" y="892"/>
                  </a:lnTo>
                  <a:lnTo>
                    <a:pt x="327" y="953"/>
                  </a:lnTo>
                  <a:lnTo>
                    <a:pt x="354" y="1015"/>
                  </a:lnTo>
                  <a:lnTo>
                    <a:pt x="398" y="1104"/>
                  </a:lnTo>
                  <a:lnTo>
                    <a:pt x="460" y="1192"/>
                  </a:lnTo>
                  <a:lnTo>
                    <a:pt x="522" y="1280"/>
                  </a:lnTo>
                  <a:lnTo>
                    <a:pt x="575" y="1368"/>
                  </a:lnTo>
                  <a:lnTo>
                    <a:pt x="601" y="1413"/>
                  </a:lnTo>
                  <a:lnTo>
                    <a:pt x="619" y="1448"/>
                  </a:lnTo>
                  <a:lnTo>
                    <a:pt x="637" y="1536"/>
                  </a:lnTo>
                  <a:lnTo>
                    <a:pt x="628" y="1624"/>
                  </a:lnTo>
                  <a:lnTo>
                    <a:pt x="619" y="1669"/>
                  </a:lnTo>
                  <a:lnTo>
                    <a:pt x="601" y="1713"/>
                  </a:lnTo>
                  <a:lnTo>
                    <a:pt x="575" y="1775"/>
                  </a:lnTo>
                  <a:lnTo>
                    <a:pt x="539" y="1828"/>
                  </a:lnTo>
                  <a:lnTo>
                    <a:pt x="495" y="1881"/>
                  </a:lnTo>
                  <a:lnTo>
                    <a:pt x="451" y="1925"/>
                  </a:lnTo>
                  <a:lnTo>
                    <a:pt x="354" y="2013"/>
                  </a:lnTo>
                  <a:lnTo>
                    <a:pt x="239" y="2084"/>
                  </a:lnTo>
                  <a:lnTo>
                    <a:pt x="212" y="2110"/>
                  </a:lnTo>
                  <a:lnTo>
                    <a:pt x="204" y="2119"/>
                  </a:lnTo>
                  <a:lnTo>
                    <a:pt x="186" y="2119"/>
                  </a:lnTo>
                  <a:lnTo>
                    <a:pt x="257" y="2048"/>
                  </a:lnTo>
                  <a:lnTo>
                    <a:pt x="310" y="1969"/>
                  </a:lnTo>
                  <a:lnTo>
                    <a:pt x="327" y="1916"/>
                  </a:lnTo>
                  <a:lnTo>
                    <a:pt x="345" y="1872"/>
                  </a:lnTo>
                  <a:lnTo>
                    <a:pt x="354" y="1819"/>
                  </a:lnTo>
                  <a:lnTo>
                    <a:pt x="354" y="1775"/>
                  </a:lnTo>
                  <a:lnTo>
                    <a:pt x="345" y="1695"/>
                  </a:lnTo>
                  <a:lnTo>
                    <a:pt x="318" y="1633"/>
                  </a:lnTo>
                  <a:lnTo>
                    <a:pt x="274" y="1572"/>
                  </a:lnTo>
                  <a:lnTo>
                    <a:pt x="230" y="1510"/>
                  </a:lnTo>
                  <a:lnTo>
                    <a:pt x="133" y="1386"/>
                  </a:lnTo>
                  <a:lnTo>
                    <a:pt x="98" y="1315"/>
                  </a:lnTo>
                  <a:lnTo>
                    <a:pt x="62" y="1245"/>
                  </a:lnTo>
                  <a:lnTo>
                    <a:pt x="36" y="1165"/>
                  </a:lnTo>
                  <a:lnTo>
                    <a:pt x="9" y="1086"/>
                  </a:lnTo>
                  <a:lnTo>
                    <a:pt x="0" y="1006"/>
                  </a:lnTo>
                  <a:lnTo>
                    <a:pt x="9" y="927"/>
                  </a:lnTo>
                  <a:lnTo>
                    <a:pt x="18" y="848"/>
                  </a:lnTo>
                  <a:lnTo>
                    <a:pt x="45" y="777"/>
                  </a:lnTo>
                  <a:lnTo>
                    <a:pt x="80" y="706"/>
                  </a:lnTo>
                  <a:lnTo>
                    <a:pt x="124" y="636"/>
                  </a:lnTo>
                  <a:lnTo>
                    <a:pt x="177" y="574"/>
                  </a:lnTo>
                  <a:lnTo>
                    <a:pt x="230" y="512"/>
                  </a:lnTo>
                  <a:lnTo>
                    <a:pt x="292" y="459"/>
                  </a:lnTo>
                  <a:lnTo>
                    <a:pt x="354" y="415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600"/>
            </a:p>
          </p:txBody>
        </p:sp>
        <p:sp>
          <p:nvSpPr>
            <p:cNvPr id="78" name="Freeform 3"/>
            <p:cNvSpPr>
              <a:spLocks noChangeArrowheads="1"/>
            </p:cNvSpPr>
            <p:nvPr/>
          </p:nvSpPr>
          <p:spPr bwMode="gray">
            <a:xfrm>
              <a:off x="5897563" y="2530475"/>
              <a:ext cx="322262" cy="393700"/>
            </a:xfrm>
            <a:custGeom>
              <a:avLst/>
              <a:gdLst>
                <a:gd name="T0" fmla="*/ 16018551 w 893"/>
                <a:gd name="T1" fmla="*/ 12539435 h 1095"/>
                <a:gd name="T2" fmla="*/ 29953044 w 893"/>
                <a:gd name="T3" fmla="*/ 3490447 h 1095"/>
                <a:gd name="T4" fmla="*/ 45971595 w 893"/>
                <a:gd name="T5" fmla="*/ 0 h 1095"/>
                <a:gd name="T6" fmla="*/ 54045827 w 893"/>
                <a:gd name="T7" fmla="*/ 0 h 1095"/>
                <a:gd name="T8" fmla="*/ 67850406 w 893"/>
                <a:gd name="T9" fmla="*/ 0 h 1095"/>
                <a:gd name="T10" fmla="*/ 81654984 w 893"/>
                <a:gd name="T11" fmla="*/ 4653929 h 1095"/>
                <a:gd name="T12" fmla="*/ 94287438 w 893"/>
                <a:gd name="T13" fmla="*/ 10341546 h 1095"/>
                <a:gd name="T14" fmla="*/ 100147698 w 893"/>
                <a:gd name="T15" fmla="*/ 14866040 h 1095"/>
                <a:gd name="T16" fmla="*/ 107050168 w 893"/>
                <a:gd name="T17" fmla="*/ 24044463 h 1095"/>
                <a:gd name="T18" fmla="*/ 112780152 w 893"/>
                <a:gd name="T19" fmla="*/ 34256934 h 1095"/>
                <a:gd name="T20" fmla="*/ 114994124 w 893"/>
                <a:gd name="T21" fmla="*/ 45761962 h 1095"/>
                <a:gd name="T22" fmla="*/ 114994124 w 893"/>
                <a:gd name="T23" fmla="*/ 57137915 h 1095"/>
                <a:gd name="T24" fmla="*/ 113952276 w 893"/>
                <a:gd name="T25" fmla="*/ 63989373 h 1095"/>
                <a:gd name="T26" fmla="*/ 109264140 w 893"/>
                <a:gd name="T27" fmla="*/ 76528808 h 1095"/>
                <a:gd name="T28" fmla="*/ 96631686 w 893"/>
                <a:gd name="T29" fmla="*/ 92429255 h 1095"/>
                <a:gd name="T30" fmla="*/ 86343481 w 893"/>
                <a:gd name="T31" fmla="*/ 102770801 h 1095"/>
                <a:gd name="T32" fmla="*/ 66678281 w 893"/>
                <a:gd name="T33" fmla="*/ 115310236 h 1095"/>
                <a:gd name="T34" fmla="*/ 44799470 w 893"/>
                <a:gd name="T35" fmla="*/ 126686188 h 1095"/>
                <a:gd name="T36" fmla="*/ 0 w 893"/>
                <a:gd name="T37" fmla="*/ 141422793 h 1095"/>
                <a:gd name="T38" fmla="*/ 5730345 w 893"/>
                <a:gd name="T39" fmla="*/ 136898299 h 1095"/>
                <a:gd name="T40" fmla="*/ 23050935 w 893"/>
                <a:gd name="T41" fmla="*/ 126686188 h 1095"/>
                <a:gd name="T42" fmla="*/ 55217952 w 893"/>
                <a:gd name="T43" fmla="*/ 102770801 h 1095"/>
                <a:gd name="T44" fmla="*/ 70194654 w 893"/>
                <a:gd name="T45" fmla="*/ 89067884 h 1095"/>
                <a:gd name="T46" fmla="*/ 77096763 w 893"/>
                <a:gd name="T47" fmla="*/ 78855413 h 1095"/>
                <a:gd name="T48" fmla="*/ 83999232 w 893"/>
                <a:gd name="T49" fmla="*/ 61662409 h 1095"/>
                <a:gd name="T50" fmla="*/ 86343481 w 893"/>
                <a:gd name="T51" fmla="*/ 49122974 h 1095"/>
                <a:gd name="T52" fmla="*/ 85171357 w 893"/>
                <a:gd name="T53" fmla="*/ 43435357 h 1095"/>
                <a:gd name="T54" fmla="*/ 79441011 w 893"/>
                <a:gd name="T55" fmla="*/ 29732440 h 1095"/>
                <a:gd name="T56" fmla="*/ 70194654 w 893"/>
                <a:gd name="T57" fmla="*/ 18356487 h 1095"/>
                <a:gd name="T58" fmla="*/ 57562200 w 893"/>
                <a:gd name="T59" fmla="*/ 11505029 h 1095"/>
                <a:gd name="T60" fmla="*/ 42585498 w 893"/>
                <a:gd name="T61" fmla="*/ 8014941 h 1095"/>
                <a:gd name="T62" fmla="*/ 36855513 w 893"/>
                <a:gd name="T63" fmla="*/ 8014941 h 1095"/>
                <a:gd name="T64" fmla="*/ 16018551 w 893"/>
                <a:gd name="T65" fmla="*/ 12539435 h 10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893" h="1095">
                  <a:moveTo>
                    <a:pt x="123" y="97"/>
                  </a:moveTo>
                  <a:lnTo>
                    <a:pt x="123" y="97"/>
                  </a:lnTo>
                  <a:lnTo>
                    <a:pt x="177" y="53"/>
                  </a:lnTo>
                  <a:lnTo>
                    <a:pt x="230" y="27"/>
                  </a:lnTo>
                  <a:lnTo>
                    <a:pt x="291" y="9"/>
                  </a:lnTo>
                  <a:lnTo>
                    <a:pt x="353" y="0"/>
                  </a:lnTo>
                  <a:lnTo>
                    <a:pt x="415" y="0"/>
                  </a:lnTo>
                  <a:lnTo>
                    <a:pt x="468" y="0"/>
                  </a:lnTo>
                  <a:lnTo>
                    <a:pt x="521" y="0"/>
                  </a:lnTo>
                  <a:lnTo>
                    <a:pt x="574" y="18"/>
                  </a:lnTo>
                  <a:lnTo>
                    <a:pt x="627" y="36"/>
                  </a:lnTo>
                  <a:lnTo>
                    <a:pt x="671" y="53"/>
                  </a:lnTo>
                  <a:lnTo>
                    <a:pt x="724" y="80"/>
                  </a:lnTo>
                  <a:lnTo>
                    <a:pt x="769" y="115"/>
                  </a:lnTo>
                  <a:lnTo>
                    <a:pt x="795" y="150"/>
                  </a:lnTo>
                  <a:lnTo>
                    <a:pt x="822" y="186"/>
                  </a:lnTo>
                  <a:lnTo>
                    <a:pt x="848" y="221"/>
                  </a:lnTo>
                  <a:lnTo>
                    <a:pt x="866" y="265"/>
                  </a:lnTo>
                  <a:lnTo>
                    <a:pt x="883" y="309"/>
                  </a:lnTo>
                  <a:lnTo>
                    <a:pt x="883" y="354"/>
                  </a:lnTo>
                  <a:lnTo>
                    <a:pt x="892" y="398"/>
                  </a:lnTo>
                  <a:lnTo>
                    <a:pt x="883" y="442"/>
                  </a:lnTo>
                  <a:lnTo>
                    <a:pt x="875" y="495"/>
                  </a:lnTo>
                  <a:lnTo>
                    <a:pt x="857" y="548"/>
                  </a:lnTo>
                  <a:lnTo>
                    <a:pt x="839" y="592"/>
                  </a:lnTo>
                  <a:lnTo>
                    <a:pt x="804" y="636"/>
                  </a:lnTo>
                  <a:lnTo>
                    <a:pt x="742" y="715"/>
                  </a:lnTo>
                  <a:lnTo>
                    <a:pt x="663" y="795"/>
                  </a:lnTo>
                  <a:lnTo>
                    <a:pt x="592" y="848"/>
                  </a:lnTo>
                  <a:lnTo>
                    <a:pt x="512" y="892"/>
                  </a:lnTo>
                  <a:lnTo>
                    <a:pt x="433" y="936"/>
                  </a:lnTo>
                  <a:lnTo>
                    <a:pt x="344" y="980"/>
                  </a:lnTo>
                  <a:lnTo>
                    <a:pt x="177" y="1042"/>
                  </a:lnTo>
                  <a:lnTo>
                    <a:pt x="0" y="1094"/>
                  </a:lnTo>
                  <a:lnTo>
                    <a:pt x="44" y="1059"/>
                  </a:lnTo>
                  <a:lnTo>
                    <a:pt x="177" y="980"/>
                  </a:lnTo>
                  <a:lnTo>
                    <a:pt x="309" y="892"/>
                  </a:lnTo>
                  <a:lnTo>
                    <a:pt x="424" y="795"/>
                  </a:lnTo>
                  <a:lnTo>
                    <a:pt x="486" y="742"/>
                  </a:lnTo>
                  <a:lnTo>
                    <a:pt x="539" y="689"/>
                  </a:lnTo>
                  <a:lnTo>
                    <a:pt x="592" y="610"/>
                  </a:lnTo>
                  <a:lnTo>
                    <a:pt x="636" y="521"/>
                  </a:lnTo>
                  <a:lnTo>
                    <a:pt x="645" y="477"/>
                  </a:lnTo>
                  <a:lnTo>
                    <a:pt x="654" y="424"/>
                  </a:lnTo>
                  <a:lnTo>
                    <a:pt x="663" y="380"/>
                  </a:lnTo>
                  <a:lnTo>
                    <a:pt x="654" y="336"/>
                  </a:lnTo>
                  <a:lnTo>
                    <a:pt x="636" y="274"/>
                  </a:lnTo>
                  <a:lnTo>
                    <a:pt x="610" y="230"/>
                  </a:lnTo>
                  <a:lnTo>
                    <a:pt x="574" y="186"/>
                  </a:lnTo>
                  <a:lnTo>
                    <a:pt x="539" y="142"/>
                  </a:lnTo>
                  <a:lnTo>
                    <a:pt x="495" y="115"/>
                  </a:lnTo>
                  <a:lnTo>
                    <a:pt x="442" y="89"/>
                  </a:lnTo>
                  <a:lnTo>
                    <a:pt x="389" y="71"/>
                  </a:lnTo>
                  <a:lnTo>
                    <a:pt x="327" y="62"/>
                  </a:lnTo>
                  <a:lnTo>
                    <a:pt x="283" y="62"/>
                  </a:lnTo>
                  <a:lnTo>
                    <a:pt x="230" y="71"/>
                  </a:lnTo>
                  <a:lnTo>
                    <a:pt x="123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600"/>
            </a:p>
          </p:txBody>
        </p:sp>
        <p:sp>
          <p:nvSpPr>
            <p:cNvPr id="79" name="Freeform 4"/>
            <p:cNvSpPr>
              <a:spLocks noChangeArrowheads="1"/>
            </p:cNvSpPr>
            <p:nvPr/>
          </p:nvSpPr>
          <p:spPr bwMode="gray">
            <a:xfrm>
              <a:off x="4892675" y="2549525"/>
              <a:ext cx="1011238" cy="174625"/>
            </a:xfrm>
            <a:custGeom>
              <a:avLst/>
              <a:gdLst>
                <a:gd name="T0" fmla="*/ 22922714 w 2810"/>
                <a:gd name="T1" fmla="*/ 21600431 h 487"/>
                <a:gd name="T2" fmla="*/ 73301080 w 2810"/>
                <a:gd name="T3" fmla="*/ 5657205 h 487"/>
                <a:gd name="T4" fmla="*/ 99591109 w 2810"/>
                <a:gd name="T5" fmla="*/ 1157115 h 487"/>
                <a:gd name="T6" fmla="*/ 125881137 w 2810"/>
                <a:gd name="T7" fmla="*/ 0 h 487"/>
                <a:gd name="T8" fmla="*/ 95058171 w 2810"/>
                <a:gd name="T9" fmla="*/ 7971793 h 487"/>
                <a:gd name="T10" fmla="*/ 65271634 w 2810"/>
                <a:gd name="T11" fmla="*/ 19286202 h 487"/>
                <a:gd name="T12" fmla="*/ 58407811 w 2810"/>
                <a:gd name="T13" fmla="*/ 23915019 h 487"/>
                <a:gd name="T14" fmla="*/ 52709611 w 2810"/>
                <a:gd name="T15" fmla="*/ 29572224 h 487"/>
                <a:gd name="T16" fmla="*/ 52709611 w 2810"/>
                <a:gd name="T17" fmla="*/ 31886453 h 487"/>
                <a:gd name="T18" fmla="*/ 57242189 w 2810"/>
                <a:gd name="T19" fmla="*/ 36386543 h 487"/>
                <a:gd name="T20" fmla="*/ 66437257 w 2810"/>
                <a:gd name="T21" fmla="*/ 39729518 h 487"/>
                <a:gd name="T22" fmla="*/ 96223794 w 2810"/>
                <a:gd name="T23" fmla="*/ 43200862 h 487"/>
                <a:gd name="T24" fmla="*/ 129377646 w 2810"/>
                <a:gd name="T25" fmla="*/ 44358336 h 487"/>
                <a:gd name="T26" fmla="*/ 198016595 w 2810"/>
                <a:gd name="T27" fmla="*/ 43200862 h 487"/>
                <a:gd name="T28" fmla="*/ 231040893 w 2810"/>
                <a:gd name="T29" fmla="*/ 42043748 h 487"/>
                <a:gd name="T30" fmla="*/ 297478150 w 2810"/>
                <a:gd name="T31" fmla="*/ 35229428 h 487"/>
                <a:gd name="T32" fmla="*/ 363785853 w 2810"/>
                <a:gd name="T33" fmla="*/ 26100521 h 487"/>
                <a:gd name="T34" fmla="*/ 335294132 w 2810"/>
                <a:gd name="T35" fmla="*/ 40886633 h 487"/>
                <a:gd name="T36" fmla="*/ 331797624 w 2810"/>
                <a:gd name="T37" fmla="*/ 43200862 h 487"/>
                <a:gd name="T38" fmla="*/ 320400864 w 2810"/>
                <a:gd name="T39" fmla="*/ 46543838 h 487"/>
                <a:gd name="T40" fmla="*/ 299809395 w 2810"/>
                <a:gd name="T41" fmla="*/ 50015540 h 487"/>
                <a:gd name="T42" fmla="*/ 237904716 w 2810"/>
                <a:gd name="T43" fmla="*/ 59015720 h 487"/>
                <a:gd name="T44" fmla="*/ 155667675 w 2810"/>
                <a:gd name="T45" fmla="*/ 62487064 h 487"/>
                <a:gd name="T46" fmla="*/ 123679446 w 2810"/>
                <a:gd name="T47" fmla="*/ 62487064 h 487"/>
                <a:gd name="T48" fmla="*/ 91561663 w 2810"/>
                <a:gd name="T49" fmla="*/ 61329949 h 487"/>
                <a:gd name="T50" fmla="*/ 38981605 w 2810"/>
                <a:gd name="T51" fmla="*/ 55672745 h 487"/>
                <a:gd name="T52" fmla="*/ 20591829 w 2810"/>
                <a:gd name="T53" fmla="*/ 51172655 h 487"/>
                <a:gd name="T54" fmla="*/ 5827754 w 2810"/>
                <a:gd name="T55" fmla="*/ 45386723 h 487"/>
                <a:gd name="T56" fmla="*/ 2331245 w 2810"/>
                <a:gd name="T57" fmla="*/ 43200862 h 487"/>
                <a:gd name="T58" fmla="*/ 0 w 2810"/>
                <a:gd name="T59" fmla="*/ 38700773 h 487"/>
                <a:gd name="T60" fmla="*/ 1165623 w 2810"/>
                <a:gd name="T61" fmla="*/ 34072314 h 487"/>
                <a:gd name="T62" fmla="*/ 6863823 w 2810"/>
                <a:gd name="T63" fmla="*/ 30729339 h 487"/>
                <a:gd name="T64" fmla="*/ 22922714 w 2810"/>
                <a:gd name="T65" fmla="*/ 21600431 h 48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810" h="487">
                  <a:moveTo>
                    <a:pt x="177" y="168"/>
                  </a:moveTo>
                  <a:lnTo>
                    <a:pt x="177" y="168"/>
                  </a:lnTo>
                  <a:lnTo>
                    <a:pt x="372" y="97"/>
                  </a:lnTo>
                  <a:lnTo>
                    <a:pt x="566" y="44"/>
                  </a:lnTo>
                  <a:lnTo>
                    <a:pt x="663" y="18"/>
                  </a:lnTo>
                  <a:lnTo>
                    <a:pt x="769" y="9"/>
                  </a:lnTo>
                  <a:lnTo>
                    <a:pt x="875" y="0"/>
                  </a:lnTo>
                  <a:lnTo>
                    <a:pt x="972" y="0"/>
                  </a:lnTo>
                  <a:lnTo>
                    <a:pt x="734" y="62"/>
                  </a:lnTo>
                  <a:lnTo>
                    <a:pt x="619" y="106"/>
                  </a:lnTo>
                  <a:lnTo>
                    <a:pt x="504" y="150"/>
                  </a:lnTo>
                  <a:lnTo>
                    <a:pt x="451" y="186"/>
                  </a:lnTo>
                  <a:lnTo>
                    <a:pt x="425" y="203"/>
                  </a:lnTo>
                  <a:lnTo>
                    <a:pt x="407" y="230"/>
                  </a:lnTo>
                  <a:lnTo>
                    <a:pt x="407" y="248"/>
                  </a:lnTo>
                  <a:lnTo>
                    <a:pt x="416" y="265"/>
                  </a:lnTo>
                  <a:lnTo>
                    <a:pt x="442" y="283"/>
                  </a:lnTo>
                  <a:lnTo>
                    <a:pt x="513" y="309"/>
                  </a:lnTo>
                  <a:lnTo>
                    <a:pt x="592" y="318"/>
                  </a:lnTo>
                  <a:lnTo>
                    <a:pt x="743" y="336"/>
                  </a:lnTo>
                  <a:lnTo>
                    <a:pt x="999" y="345"/>
                  </a:lnTo>
                  <a:lnTo>
                    <a:pt x="1264" y="345"/>
                  </a:lnTo>
                  <a:lnTo>
                    <a:pt x="1529" y="336"/>
                  </a:lnTo>
                  <a:lnTo>
                    <a:pt x="1784" y="327"/>
                  </a:lnTo>
                  <a:lnTo>
                    <a:pt x="2041" y="301"/>
                  </a:lnTo>
                  <a:lnTo>
                    <a:pt x="2297" y="274"/>
                  </a:lnTo>
                  <a:lnTo>
                    <a:pt x="2809" y="203"/>
                  </a:lnTo>
                  <a:lnTo>
                    <a:pt x="2695" y="256"/>
                  </a:lnTo>
                  <a:lnTo>
                    <a:pt x="2589" y="318"/>
                  </a:lnTo>
                  <a:lnTo>
                    <a:pt x="2562" y="336"/>
                  </a:lnTo>
                  <a:lnTo>
                    <a:pt x="2536" y="345"/>
                  </a:lnTo>
                  <a:lnTo>
                    <a:pt x="2474" y="362"/>
                  </a:lnTo>
                  <a:lnTo>
                    <a:pt x="2315" y="389"/>
                  </a:lnTo>
                  <a:lnTo>
                    <a:pt x="2156" y="415"/>
                  </a:lnTo>
                  <a:lnTo>
                    <a:pt x="1837" y="459"/>
                  </a:lnTo>
                  <a:lnTo>
                    <a:pt x="1520" y="477"/>
                  </a:lnTo>
                  <a:lnTo>
                    <a:pt x="1202" y="486"/>
                  </a:lnTo>
                  <a:lnTo>
                    <a:pt x="955" y="486"/>
                  </a:lnTo>
                  <a:lnTo>
                    <a:pt x="707" y="477"/>
                  </a:lnTo>
                  <a:lnTo>
                    <a:pt x="433" y="451"/>
                  </a:lnTo>
                  <a:lnTo>
                    <a:pt x="301" y="433"/>
                  </a:lnTo>
                  <a:lnTo>
                    <a:pt x="159" y="398"/>
                  </a:lnTo>
                  <a:lnTo>
                    <a:pt x="89" y="380"/>
                  </a:lnTo>
                  <a:lnTo>
                    <a:pt x="45" y="353"/>
                  </a:lnTo>
                  <a:lnTo>
                    <a:pt x="18" y="336"/>
                  </a:lnTo>
                  <a:lnTo>
                    <a:pt x="0" y="318"/>
                  </a:lnTo>
                  <a:lnTo>
                    <a:pt x="0" y="301"/>
                  </a:lnTo>
                  <a:lnTo>
                    <a:pt x="0" y="283"/>
                  </a:lnTo>
                  <a:lnTo>
                    <a:pt x="9" y="265"/>
                  </a:lnTo>
                  <a:lnTo>
                    <a:pt x="53" y="239"/>
                  </a:lnTo>
                  <a:lnTo>
                    <a:pt x="89" y="212"/>
                  </a:lnTo>
                  <a:lnTo>
                    <a:pt x="177" y="168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600"/>
            </a:p>
          </p:txBody>
        </p:sp>
        <p:sp>
          <p:nvSpPr>
            <p:cNvPr id="80" name="Freeform 5"/>
            <p:cNvSpPr>
              <a:spLocks noChangeArrowheads="1"/>
            </p:cNvSpPr>
            <p:nvPr/>
          </p:nvSpPr>
          <p:spPr bwMode="gray">
            <a:xfrm>
              <a:off x="5053013" y="2778125"/>
              <a:ext cx="776287" cy="161925"/>
            </a:xfrm>
            <a:custGeom>
              <a:avLst/>
              <a:gdLst>
                <a:gd name="T0" fmla="*/ 6871004 w 2156"/>
                <a:gd name="T1" fmla="*/ 14890263 h 450"/>
                <a:gd name="T2" fmla="*/ 6871004 w 2156"/>
                <a:gd name="T3" fmla="*/ 14890263 h 450"/>
                <a:gd name="T4" fmla="*/ 14908959 w 2156"/>
                <a:gd name="T5" fmla="*/ 10228982 h 450"/>
                <a:gd name="T6" fmla="*/ 21779963 w 2156"/>
                <a:gd name="T7" fmla="*/ 5697241 h 450"/>
                <a:gd name="T8" fmla="*/ 37855513 w 2156"/>
                <a:gd name="T9" fmla="*/ 0 h 450"/>
                <a:gd name="T10" fmla="*/ 37855513 w 2156"/>
                <a:gd name="T11" fmla="*/ 0 h 450"/>
                <a:gd name="T12" fmla="*/ 33188430 w 2156"/>
                <a:gd name="T13" fmla="*/ 6862382 h 450"/>
                <a:gd name="T14" fmla="*/ 30984509 w 2156"/>
                <a:gd name="T15" fmla="*/ 10228982 h 450"/>
                <a:gd name="T16" fmla="*/ 29817918 w 2156"/>
                <a:gd name="T17" fmla="*/ 13724763 h 450"/>
                <a:gd name="T18" fmla="*/ 29817918 w 2156"/>
                <a:gd name="T19" fmla="*/ 13724763 h 450"/>
                <a:gd name="T20" fmla="*/ 29817918 w 2156"/>
                <a:gd name="T21" fmla="*/ 16055404 h 450"/>
                <a:gd name="T22" fmla="*/ 30984509 w 2156"/>
                <a:gd name="T23" fmla="*/ 18256864 h 450"/>
                <a:gd name="T24" fmla="*/ 35521971 w 2156"/>
                <a:gd name="T25" fmla="*/ 21752645 h 450"/>
                <a:gd name="T26" fmla="*/ 35521971 w 2156"/>
                <a:gd name="T27" fmla="*/ 21752645 h 450"/>
                <a:gd name="T28" fmla="*/ 44726517 w 2156"/>
                <a:gd name="T29" fmla="*/ 25119245 h 450"/>
                <a:gd name="T30" fmla="*/ 53931423 w 2156"/>
                <a:gd name="T31" fmla="*/ 27449886 h 450"/>
                <a:gd name="T32" fmla="*/ 53931423 w 2156"/>
                <a:gd name="T33" fmla="*/ 27449886 h 450"/>
                <a:gd name="T34" fmla="*/ 80248489 w 2156"/>
                <a:gd name="T35" fmla="*/ 29780526 h 450"/>
                <a:gd name="T36" fmla="*/ 105399323 w 2156"/>
                <a:gd name="T37" fmla="*/ 30816127 h 450"/>
                <a:gd name="T38" fmla="*/ 130679419 w 2156"/>
                <a:gd name="T39" fmla="*/ 30816127 h 450"/>
                <a:gd name="T40" fmla="*/ 156867223 w 2156"/>
                <a:gd name="T41" fmla="*/ 30816127 h 450"/>
                <a:gd name="T42" fmla="*/ 156867223 w 2156"/>
                <a:gd name="T43" fmla="*/ 30816127 h 450"/>
                <a:gd name="T44" fmla="*/ 179814137 w 2156"/>
                <a:gd name="T45" fmla="*/ 28615026 h 450"/>
                <a:gd name="T46" fmla="*/ 203798021 w 2156"/>
                <a:gd name="T47" fmla="*/ 26284386 h 450"/>
                <a:gd name="T48" fmla="*/ 249691129 w 2156"/>
                <a:gd name="T49" fmla="*/ 18256864 h 450"/>
                <a:gd name="T50" fmla="*/ 249691129 w 2156"/>
                <a:gd name="T51" fmla="*/ 18256864 h 450"/>
                <a:gd name="T52" fmla="*/ 256562493 w 2156"/>
                <a:gd name="T53" fmla="*/ 23953745 h 450"/>
                <a:gd name="T54" fmla="*/ 263433498 w 2156"/>
                <a:gd name="T55" fmla="*/ 28615026 h 450"/>
                <a:gd name="T56" fmla="*/ 279379426 w 2156"/>
                <a:gd name="T57" fmla="*/ 36642908 h 450"/>
                <a:gd name="T58" fmla="*/ 279379426 w 2156"/>
                <a:gd name="T59" fmla="*/ 36642908 h 450"/>
                <a:gd name="T60" fmla="*/ 250728459 w 2156"/>
                <a:gd name="T61" fmla="*/ 43505289 h 450"/>
                <a:gd name="T62" fmla="*/ 222207113 w 2156"/>
                <a:gd name="T63" fmla="*/ 49072991 h 450"/>
                <a:gd name="T64" fmla="*/ 193556146 w 2156"/>
                <a:gd name="T65" fmla="*/ 53604732 h 450"/>
                <a:gd name="T66" fmla="*/ 164905178 w 2156"/>
                <a:gd name="T67" fmla="*/ 56971332 h 450"/>
                <a:gd name="T68" fmla="*/ 164905178 w 2156"/>
                <a:gd name="T69" fmla="*/ 56971332 h 450"/>
                <a:gd name="T70" fmla="*/ 137550423 w 2156"/>
                <a:gd name="T71" fmla="*/ 58136473 h 450"/>
                <a:gd name="T72" fmla="*/ 110066407 w 2156"/>
                <a:gd name="T73" fmla="*/ 58136473 h 450"/>
                <a:gd name="T74" fmla="*/ 82452409 w 2156"/>
                <a:gd name="T75" fmla="*/ 55935372 h 450"/>
                <a:gd name="T76" fmla="*/ 54968393 w 2156"/>
                <a:gd name="T77" fmla="*/ 52439591 h 450"/>
                <a:gd name="T78" fmla="*/ 54968393 w 2156"/>
                <a:gd name="T79" fmla="*/ 52439591 h 450"/>
                <a:gd name="T80" fmla="*/ 34355381 w 2156"/>
                <a:gd name="T81" fmla="*/ 47907490 h 450"/>
                <a:gd name="T82" fmla="*/ 24113505 w 2156"/>
                <a:gd name="T83" fmla="*/ 45706390 h 450"/>
                <a:gd name="T84" fmla="*/ 13742008 w 2156"/>
                <a:gd name="T85" fmla="*/ 41174649 h 450"/>
                <a:gd name="T86" fmla="*/ 13742008 w 2156"/>
                <a:gd name="T87" fmla="*/ 41174649 h 450"/>
                <a:gd name="T88" fmla="*/ 5704413 w 2156"/>
                <a:gd name="T89" fmla="*/ 35477408 h 450"/>
                <a:gd name="T90" fmla="*/ 2333542 w 2156"/>
                <a:gd name="T91" fmla="*/ 31981627 h 450"/>
                <a:gd name="T92" fmla="*/ 0 w 2156"/>
                <a:gd name="T93" fmla="*/ 28615026 h 450"/>
                <a:gd name="T94" fmla="*/ 0 w 2156"/>
                <a:gd name="T95" fmla="*/ 28615026 h 450"/>
                <a:gd name="T96" fmla="*/ 0 w 2156"/>
                <a:gd name="T97" fmla="*/ 23953745 h 450"/>
                <a:gd name="T98" fmla="*/ 2333542 w 2156"/>
                <a:gd name="T99" fmla="*/ 20587504 h 450"/>
                <a:gd name="T100" fmla="*/ 4667084 w 2156"/>
                <a:gd name="T101" fmla="*/ 17091364 h 450"/>
                <a:gd name="T102" fmla="*/ 6871004 w 2156"/>
                <a:gd name="T103" fmla="*/ 14890263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56" h="450">
                  <a:moveTo>
                    <a:pt x="53" y="115"/>
                  </a:moveTo>
                  <a:lnTo>
                    <a:pt x="53" y="115"/>
                  </a:lnTo>
                  <a:lnTo>
                    <a:pt x="115" y="79"/>
                  </a:lnTo>
                  <a:lnTo>
                    <a:pt x="168" y="44"/>
                  </a:lnTo>
                  <a:lnTo>
                    <a:pt x="292" y="0"/>
                  </a:lnTo>
                  <a:lnTo>
                    <a:pt x="256" y="53"/>
                  </a:lnTo>
                  <a:lnTo>
                    <a:pt x="239" y="79"/>
                  </a:lnTo>
                  <a:lnTo>
                    <a:pt x="230" y="106"/>
                  </a:lnTo>
                  <a:lnTo>
                    <a:pt x="230" y="124"/>
                  </a:lnTo>
                  <a:lnTo>
                    <a:pt x="239" y="141"/>
                  </a:lnTo>
                  <a:lnTo>
                    <a:pt x="274" y="168"/>
                  </a:lnTo>
                  <a:lnTo>
                    <a:pt x="345" y="194"/>
                  </a:lnTo>
                  <a:lnTo>
                    <a:pt x="416" y="212"/>
                  </a:lnTo>
                  <a:lnTo>
                    <a:pt x="619" y="230"/>
                  </a:lnTo>
                  <a:lnTo>
                    <a:pt x="813" y="238"/>
                  </a:lnTo>
                  <a:lnTo>
                    <a:pt x="1008" y="238"/>
                  </a:lnTo>
                  <a:lnTo>
                    <a:pt x="1210" y="238"/>
                  </a:lnTo>
                  <a:lnTo>
                    <a:pt x="1387" y="221"/>
                  </a:lnTo>
                  <a:lnTo>
                    <a:pt x="1572" y="203"/>
                  </a:lnTo>
                  <a:lnTo>
                    <a:pt x="1926" y="141"/>
                  </a:lnTo>
                  <a:lnTo>
                    <a:pt x="1979" y="185"/>
                  </a:lnTo>
                  <a:lnTo>
                    <a:pt x="2032" y="221"/>
                  </a:lnTo>
                  <a:lnTo>
                    <a:pt x="2155" y="283"/>
                  </a:lnTo>
                  <a:lnTo>
                    <a:pt x="1934" y="336"/>
                  </a:lnTo>
                  <a:lnTo>
                    <a:pt x="1714" y="379"/>
                  </a:lnTo>
                  <a:lnTo>
                    <a:pt x="1493" y="414"/>
                  </a:lnTo>
                  <a:lnTo>
                    <a:pt x="1272" y="440"/>
                  </a:lnTo>
                  <a:lnTo>
                    <a:pt x="1061" y="449"/>
                  </a:lnTo>
                  <a:lnTo>
                    <a:pt x="849" y="449"/>
                  </a:lnTo>
                  <a:lnTo>
                    <a:pt x="636" y="432"/>
                  </a:lnTo>
                  <a:lnTo>
                    <a:pt x="424" y="405"/>
                  </a:lnTo>
                  <a:lnTo>
                    <a:pt x="265" y="370"/>
                  </a:lnTo>
                  <a:lnTo>
                    <a:pt x="186" y="353"/>
                  </a:lnTo>
                  <a:lnTo>
                    <a:pt x="106" y="318"/>
                  </a:lnTo>
                  <a:lnTo>
                    <a:pt x="44" y="274"/>
                  </a:lnTo>
                  <a:lnTo>
                    <a:pt x="18" y="247"/>
                  </a:lnTo>
                  <a:lnTo>
                    <a:pt x="0" y="221"/>
                  </a:lnTo>
                  <a:lnTo>
                    <a:pt x="0" y="185"/>
                  </a:lnTo>
                  <a:lnTo>
                    <a:pt x="18" y="159"/>
                  </a:lnTo>
                  <a:lnTo>
                    <a:pt x="36" y="132"/>
                  </a:lnTo>
                  <a:lnTo>
                    <a:pt x="53" y="115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600"/>
            </a:p>
          </p:txBody>
        </p:sp>
        <p:sp>
          <p:nvSpPr>
            <p:cNvPr id="81" name="Freeform 6"/>
            <p:cNvSpPr>
              <a:spLocks noChangeArrowheads="1"/>
            </p:cNvSpPr>
            <p:nvPr/>
          </p:nvSpPr>
          <p:spPr bwMode="gray">
            <a:xfrm>
              <a:off x="5113338" y="2997200"/>
              <a:ext cx="681037" cy="165100"/>
            </a:xfrm>
            <a:custGeom>
              <a:avLst/>
              <a:gdLst>
                <a:gd name="T0" fmla="*/ 5706881 w 1891"/>
                <a:gd name="T1" fmla="*/ 12495558 h 460"/>
                <a:gd name="T2" fmla="*/ 5706881 w 1891"/>
                <a:gd name="T3" fmla="*/ 12495558 h 460"/>
                <a:gd name="T4" fmla="*/ 12581357 w 1891"/>
                <a:gd name="T5" fmla="*/ 9146181 h 460"/>
                <a:gd name="T6" fmla="*/ 19455833 w 1891"/>
                <a:gd name="T7" fmla="*/ 5667955 h 460"/>
                <a:gd name="T8" fmla="*/ 34372020 w 1891"/>
                <a:gd name="T9" fmla="*/ 0 h 460"/>
                <a:gd name="T10" fmla="*/ 34372020 w 1891"/>
                <a:gd name="T11" fmla="*/ 0 h 460"/>
                <a:gd name="T12" fmla="*/ 28664779 w 1891"/>
                <a:gd name="T13" fmla="*/ 5667955 h 460"/>
                <a:gd name="T14" fmla="*/ 27497544 w 1891"/>
                <a:gd name="T15" fmla="*/ 9146181 h 460"/>
                <a:gd name="T16" fmla="*/ 27497544 w 1891"/>
                <a:gd name="T17" fmla="*/ 12495558 h 460"/>
                <a:gd name="T18" fmla="*/ 27497544 w 1891"/>
                <a:gd name="T19" fmla="*/ 12495558 h 460"/>
                <a:gd name="T20" fmla="*/ 32166843 w 1891"/>
                <a:gd name="T21" fmla="*/ 15973425 h 460"/>
                <a:gd name="T22" fmla="*/ 36706490 w 1891"/>
                <a:gd name="T23" fmla="*/ 18163512 h 460"/>
                <a:gd name="T24" fmla="*/ 48120612 w 1891"/>
                <a:gd name="T25" fmla="*/ 20482091 h 460"/>
                <a:gd name="T26" fmla="*/ 48120612 w 1891"/>
                <a:gd name="T27" fmla="*/ 20482091 h 460"/>
                <a:gd name="T28" fmla="*/ 71078510 w 1891"/>
                <a:gd name="T29" fmla="*/ 22801028 h 460"/>
                <a:gd name="T30" fmla="*/ 94036408 w 1891"/>
                <a:gd name="T31" fmla="*/ 24990756 h 460"/>
                <a:gd name="T32" fmla="*/ 115827071 w 1891"/>
                <a:gd name="T33" fmla="*/ 24990756 h 460"/>
                <a:gd name="T34" fmla="*/ 138525303 w 1891"/>
                <a:gd name="T35" fmla="*/ 23960317 h 460"/>
                <a:gd name="T36" fmla="*/ 138525303 w 1891"/>
                <a:gd name="T37" fmla="*/ 23960317 h 460"/>
                <a:gd name="T38" fmla="*/ 155776319 w 1891"/>
                <a:gd name="T39" fmla="*/ 22801028 h 460"/>
                <a:gd name="T40" fmla="*/ 171859741 w 1891"/>
                <a:gd name="T41" fmla="*/ 20482091 h 460"/>
                <a:gd name="T42" fmla="*/ 205064526 w 1891"/>
                <a:gd name="T43" fmla="*/ 14814136 h 460"/>
                <a:gd name="T44" fmla="*/ 205064526 w 1891"/>
                <a:gd name="T45" fmla="*/ 14814136 h 460"/>
                <a:gd name="T46" fmla="*/ 224520360 w 1891"/>
                <a:gd name="T47" fmla="*/ 24990756 h 460"/>
                <a:gd name="T48" fmla="*/ 245143428 w 1891"/>
                <a:gd name="T49" fmla="*/ 34136937 h 460"/>
                <a:gd name="T50" fmla="*/ 245143428 w 1891"/>
                <a:gd name="T51" fmla="*/ 34136937 h 460"/>
                <a:gd name="T52" fmla="*/ 229060006 w 1891"/>
                <a:gd name="T53" fmla="*/ 40964181 h 460"/>
                <a:gd name="T54" fmla="*/ 213106237 w 1891"/>
                <a:gd name="T55" fmla="*/ 46632495 h 460"/>
                <a:gd name="T56" fmla="*/ 195855221 w 1891"/>
                <a:gd name="T57" fmla="*/ 50110362 h 460"/>
                <a:gd name="T58" fmla="*/ 178734217 w 1891"/>
                <a:gd name="T59" fmla="*/ 53459739 h 460"/>
                <a:gd name="T60" fmla="*/ 178734217 w 1891"/>
                <a:gd name="T61" fmla="*/ 53459739 h 460"/>
                <a:gd name="T62" fmla="*/ 151236673 w 1891"/>
                <a:gd name="T63" fmla="*/ 57968405 h 460"/>
                <a:gd name="T64" fmla="*/ 121533952 w 1891"/>
                <a:gd name="T65" fmla="*/ 59127694 h 460"/>
                <a:gd name="T66" fmla="*/ 92869173 w 1891"/>
                <a:gd name="T67" fmla="*/ 59127694 h 460"/>
                <a:gd name="T68" fmla="*/ 64204394 w 1891"/>
                <a:gd name="T69" fmla="*/ 55778317 h 460"/>
                <a:gd name="T70" fmla="*/ 64204394 w 1891"/>
                <a:gd name="T71" fmla="*/ 55778317 h 460"/>
                <a:gd name="T72" fmla="*/ 51622677 w 1891"/>
                <a:gd name="T73" fmla="*/ 53459739 h 460"/>
                <a:gd name="T74" fmla="*/ 39041319 w 1891"/>
                <a:gd name="T75" fmla="*/ 50110362 h 460"/>
                <a:gd name="T76" fmla="*/ 26330309 w 1891"/>
                <a:gd name="T77" fmla="*/ 45472847 h 460"/>
                <a:gd name="T78" fmla="*/ 14916187 w 1891"/>
                <a:gd name="T79" fmla="*/ 40964181 h 460"/>
                <a:gd name="T80" fmla="*/ 14916187 w 1891"/>
                <a:gd name="T81" fmla="*/ 40964181 h 460"/>
                <a:gd name="T82" fmla="*/ 6874476 w 1891"/>
                <a:gd name="T83" fmla="*/ 35296227 h 460"/>
                <a:gd name="T84" fmla="*/ 3502064 w 1891"/>
                <a:gd name="T85" fmla="*/ 30787561 h 460"/>
                <a:gd name="T86" fmla="*/ 1167235 w 1891"/>
                <a:gd name="T87" fmla="*/ 26150045 h 460"/>
                <a:gd name="T88" fmla="*/ 1167235 w 1891"/>
                <a:gd name="T89" fmla="*/ 26150045 h 460"/>
                <a:gd name="T90" fmla="*/ 0 w 1891"/>
                <a:gd name="T91" fmla="*/ 22801028 h 460"/>
                <a:gd name="T92" fmla="*/ 1167235 w 1891"/>
                <a:gd name="T93" fmla="*/ 19322802 h 460"/>
                <a:gd name="T94" fmla="*/ 3502064 w 1891"/>
                <a:gd name="T95" fmla="*/ 15973425 h 460"/>
                <a:gd name="T96" fmla="*/ 5706881 w 1891"/>
                <a:gd name="T97" fmla="*/ 12495558 h 4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891" h="460">
                  <a:moveTo>
                    <a:pt x="44" y="97"/>
                  </a:moveTo>
                  <a:lnTo>
                    <a:pt x="44" y="97"/>
                  </a:lnTo>
                  <a:lnTo>
                    <a:pt x="97" y="71"/>
                  </a:lnTo>
                  <a:lnTo>
                    <a:pt x="150" y="44"/>
                  </a:lnTo>
                  <a:lnTo>
                    <a:pt x="265" y="0"/>
                  </a:lnTo>
                  <a:lnTo>
                    <a:pt x="221" y="44"/>
                  </a:lnTo>
                  <a:lnTo>
                    <a:pt x="212" y="71"/>
                  </a:lnTo>
                  <a:lnTo>
                    <a:pt x="212" y="97"/>
                  </a:lnTo>
                  <a:lnTo>
                    <a:pt x="248" y="124"/>
                  </a:lnTo>
                  <a:lnTo>
                    <a:pt x="283" y="141"/>
                  </a:lnTo>
                  <a:lnTo>
                    <a:pt x="371" y="159"/>
                  </a:lnTo>
                  <a:lnTo>
                    <a:pt x="548" y="177"/>
                  </a:lnTo>
                  <a:lnTo>
                    <a:pt x="725" y="194"/>
                  </a:lnTo>
                  <a:lnTo>
                    <a:pt x="893" y="194"/>
                  </a:lnTo>
                  <a:lnTo>
                    <a:pt x="1068" y="186"/>
                  </a:lnTo>
                  <a:lnTo>
                    <a:pt x="1201" y="177"/>
                  </a:lnTo>
                  <a:lnTo>
                    <a:pt x="1325" y="159"/>
                  </a:lnTo>
                  <a:lnTo>
                    <a:pt x="1581" y="115"/>
                  </a:lnTo>
                  <a:lnTo>
                    <a:pt x="1731" y="194"/>
                  </a:lnTo>
                  <a:lnTo>
                    <a:pt x="1890" y="265"/>
                  </a:lnTo>
                  <a:lnTo>
                    <a:pt x="1766" y="318"/>
                  </a:lnTo>
                  <a:lnTo>
                    <a:pt x="1643" y="362"/>
                  </a:lnTo>
                  <a:lnTo>
                    <a:pt x="1510" y="389"/>
                  </a:lnTo>
                  <a:lnTo>
                    <a:pt x="1378" y="415"/>
                  </a:lnTo>
                  <a:lnTo>
                    <a:pt x="1166" y="450"/>
                  </a:lnTo>
                  <a:lnTo>
                    <a:pt x="937" y="459"/>
                  </a:lnTo>
                  <a:lnTo>
                    <a:pt x="716" y="459"/>
                  </a:lnTo>
                  <a:lnTo>
                    <a:pt x="495" y="433"/>
                  </a:lnTo>
                  <a:lnTo>
                    <a:pt x="398" y="415"/>
                  </a:lnTo>
                  <a:lnTo>
                    <a:pt x="301" y="389"/>
                  </a:lnTo>
                  <a:lnTo>
                    <a:pt x="203" y="353"/>
                  </a:lnTo>
                  <a:lnTo>
                    <a:pt x="115" y="318"/>
                  </a:lnTo>
                  <a:lnTo>
                    <a:pt x="53" y="274"/>
                  </a:lnTo>
                  <a:lnTo>
                    <a:pt x="27" y="239"/>
                  </a:lnTo>
                  <a:lnTo>
                    <a:pt x="9" y="203"/>
                  </a:lnTo>
                  <a:lnTo>
                    <a:pt x="0" y="177"/>
                  </a:lnTo>
                  <a:lnTo>
                    <a:pt x="9" y="150"/>
                  </a:lnTo>
                  <a:lnTo>
                    <a:pt x="27" y="124"/>
                  </a:lnTo>
                  <a:lnTo>
                    <a:pt x="44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600"/>
            </a:p>
          </p:txBody>
        </p:sp>
        <p:sp>
          <p:nvSpPr>
            <p:cNvPr id="82" name="Freeform 7"/>
            <p:cNvSpPr>
              <a:spLocks noChangeArrowheads="1"/>
            </p:cNvSpPr>
            <p:nvPr/>
          </p:nvSpPr>
          <p:spPr bwMode="gray">
            <a:xfrm>
              <a:off x="4730750" y="3143250"/>
              <a:ext cx="1400175" cy="212725"/>
            </a:xfrm>
            <a:custGeom>
              <a:avLst/>
              <a:gdLst>
                <a:gd name="T0" fmla="*/ 45781185 w 3888"/>
                <a:gd name="T1" fmla="*/ 10294742 h 593"/>
                <a:gd name="T2" fmla="*/ 69903953 w 3888"/>
                <a:gd name="T3" fmla="*/ 3474628 h 593"/>
                <a:gd name="T4" fmla="*/ 95063888 w 3888"/>
                <a:gd name="T5" fmla="*/ 0 h 593"/>
                <a:gd name="T6" fmla="*/ 105439516 w 3888"/>
                <a:gd name="T7" fmla="*/ 0 h 593"/>
                <a:gd name="T8" fmla="*/ 115685138 w 3888"/>
                <a:gd name="T9" fmla="*/ 3474628 h 593"/>
                <a:gd name="T10" fmla="*/ 99732938 w 3888"/>
                <a:gd name="T11" fmla="*/ 5662144 h 593"/>
                <a:gd name="T12" fmla="*/ 69903953 w 3888"/>
                <a:gd name="T13" fmla="*/ 13640587 h 593"/>
                <a:gd name="T14" fmla="*/ 56156453 w 3888"/>
                <a:gd name="T15" fmla="*/ 19302731 h 593"/>
                <a:gd name="T16" fmla="*/ 46948358 w 3888"/>
                <a:gd name="T17" fmla="*/ 26123204 h 593"/>
                <a:gd name="T18" fmla="*/ 45781185 w 3888"/>
                <a:gd name="T19" fmla="*/ 28439503 h 593"/>
                <a:gd name="T20" fmla="*/ 49282703 w 3888"/>
                <a:gd name="T21" fmla="*/ 35259617 h 593"/>
                <a:gd name="T22" fmla="*/ 56156453 w 3888"/>
                <a:gd name="T23" fmla="*/ 37575916 h 593"/>
                <a:gd name="T24" fmla="*/ 95063888 w 3888"/>
                <a:gd name="T25" fmla="*/ 47742234 h 593"/>
                <a:gd name="T26" fmla="*/ 136306028 w 3888"/>
                <a:gd name="T27" fmla="*/ 53404378 h 593"/>
                <a:gd name="T28" fmla="*/ 166135013 w 3888"/>
                <a:gd name="T29" fmla="*/ 55720677 h 593"/>
                <a:gd name="T30" fmla="*/ 226830871 w 3888"/>
                <a:gd name="T31" fmla="*/ 56878647 h 593"/>
                <a:gd name="T32" fmla="*/ 316188181 w 3888"/>
                <a:gd name="T33" fmla="*/ 55720677 h 593"/>
                <a:gd name="T34" fmla="*/ 376884039 w 3888"/>
                <a:gd name="T35" fmla="*/ 51216503 h 593"/>
                <a:gd name="T36" fmla="*/ 444453286 w 3888"/>
                <a:gd name="T37" fmla="*/ 40921761 h 593"/>
                <a:gd name="T38" fmla="*/ 467408882 w 3888"/>
                <a:gd name="T39" fmla="*/ 36417946 h 593"/>
                <a:gd name="T40" fmla="*/ 488029772 w 3888"/>
                <a:gd name="T41" fmla="*/ 27281174 h 593"/>
                <a:gd name="T42" fmla="*/ 492569177 w 3888"/>
                <a:gd name="T43" fmla="*/ 21619030 h 593"/>
                <a:gd name="T44" fmla="*/ 494903522 w 3888"/>
                <a:gd name="T45" fmla="*/ 13640587 h 593"/>
                <a:gd name="T46" fmla="*/ 490364117 w 3888"/>
                <a:gd name="T47" fmla="*/ 5662144 h 593"/>
                <a:gd name="T48" fmla="*/ 494903522 w 3888"/>
                <a:gd name="T49" fmla="*/ 9136772 h 593"/>
                <a:gd name="T50" fmla="*/ 502944445 w 3888"/>
                <a:gd name="T51" fmla="*/ 15956886 h 593"/>
                <a:gd name="T52" fmla="*/ 504111617 w 3888"/>
                <a:gd name="T53" fmla="*/ 21619030 h 593"/>
                <a:gd name="T54" fmla="*/ 500609739 w 3888"/>
                <a:gd name="T55" fmla="*/ 27281174 h 593"/>
                <a:gd name="T56" fmla="*/ 491531650 w 3888"/>
                <a:gd name="T57" fmla="*/ 35259617 h 593"/>
                <a:gd name="T58" fmla="*/ 485695427 w 3888"/>
                <a:gd name="T59" fmla="*/ 38734245 h 593"/>
                <a:gd name="T60" fmla="*/ 450289510 w 3888"/>
                <a:gd name="T61" fmla="*/ 52246049 h 593"/>
                <a:gd name="T62" fmla="*/ 413586774 w 3888"/>
                <a:gd name="T63" fmla="*/ 61382821 h 593"/>
                <a:gd name="T64" fmla="*/ 386092134 w 3888"/>
                <a:gd name="T65" fmla="*/ 65886636 h 593"/>
                <a:gd name="T66" fmla="*/ 332140381 w 3888"/>
                <a:gd name="T67" fmla="*/ 72707109 h 593"/>
                <a:gd name="T68" fmla="*/ 277151100 w 3888"/>
                <a:gd name="T69" fmla="*/ 76181378 h 593"/>
                <a:gd name="T70" fmla="*/ 194796826 w 3888"/>
                <a:gd name="T71" fmla="*/ 76181378 h 593"/>
                <a:gd name="T72" fmla="*/ 153555046 w 3888"/>
                <a:gd name="T73" fmla="*/ 73865079 h 593"/>
                <a:gd name="T74" fmla="*/ 71071126 w 3888"/>
                <a:gd name="T75" fmla="*/ 65886636 h 593"/>
                <a:gd name="T76" fmla="*/ 29699340 w 3888"/>
                <a:gd name="T77" fmla="*/ 59066522 h 593"/>
                <a:gd name="T78" fmla="*/ 8040923 w 3888"/>
                <a:gd name="T79" fmla="*/ 52246049 h 593"/>
                <a:gd name="T80" fmla="*/ 2204699 w 3888"/>
                <a:gd name="T81" fmla="*/ 47742234 h 593"/>
                <a:gd name="T82" fmla="*/ 0 w 3888"/>
                <a:gd name="T83" fmla="*/ 43238060 h 593"/>
                <a:gd name="T84" fmla="*/ 2204699 w 3888"/>
                <a:gd name="T85" fmla="*/ 35259617 h 593"/>
                <a:gd name="T86" fmla="*/ 5706577 w 3888"/>
                <a:gd name="T87" fmla="*/ 30755802 h 593"/>
                <a:gd name="T88" fmla="*/ 23993122 w 3888"/>
                <a:gd name="T89" fmla="*/ 19302731 h 593"/>
                <a:gd name="T90" fmla="*/ 45781185 w 3888"/>
                <a:gd name="T91" fmla="*/ 10294742 h 5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888" h="593">
                  <a:moveTo>
                    <a:pt x="353" y="80"/>
                  </a:moveTo>
                  <a:lnTo>
                    <a:pt x="353" y="80"/>
                  </a:lnTo>
                  <a:lnTo>
                    <a:pt x="442" y="53"/>
                  </a:lnTo>
                  <a:lnTo>
                    <a:pt x="539" y="27"/>
                  </a:lnTo>
                  <a:lnTo>
                    <a:pt x="636" y="9"/>
                  </a:lnTo>
                  <a:lnTo>
                    <a:pt x="733" y="0"/>
                  </a:lnTo>
                  <a:lnTo>
                    <a:pt x="813" y="0"/>
                  </a:lnTo>
                  <a:lnTo>
                    <a:pt x="857" y="9"/>
                  </a:lnTo>
                  <a:lnTo>
                    <a:pt x="892" y="27"/>
                  </a:lnTo>
                  <a:lnTo>
                    <a:pt x="769" y="44"/>
                  </a:lnTo>
                  <a:lnTo>
                    <a:pt x="654" y="62"/>
                  </a:lnTo>
                  <a:lnTo>
                    <a:pt x="539" y="106"/>
                  </a:lnTo>
                  <a:lnTo>
                    <a:pt x="433" y="150"/>
                  </a:lnTo>
                  <a:lnTo>
                    <a:pt x="389" y="177"/>
                  </a:lnTo>
                  <a:lnTo>
                    <a:pt x="362" y="203"/>
                  </a:lnTo>
                  <a:lnTo>
                    <a:pt x="353" y="221"/>
                  </a:lnTo>
                  <a:lnTo>
                    <a:pt x="362" y="256"/>
                  </a:lnTo>
                  <a:lnTo>
                    <a:pt x="380" y="274"/>
                  </a:lnTo>
                  <a:lnTo>
                    <a:pt x="433" y="292"/>
                  </a:lnTo>
                  <a:lnTo>
                    <a:pt x="583" y="345"/>
                  </a:lnTo>
                  <a:lnTo>
                    <a:pt x="733" y="371"/>
                  </a:lnTo>
                  <a:lnTo>
                    <a:pt x="892" y="398"/>
                  </a:lnTo>
                  <a:lnTo>
                    <a:pt x="1051" y="415"/>
                  </a:lnTo>
                  <a:lnTo>
                    <a:pt x="1281" y="433"/>
                  </a:lnTo>
                  <a:lnTo>
                    <a:pt x="1511" y="442"/>
                  </a:lnTo>
                  <a:lnTo>
                    <a:pt x="1749" y="442"/>
                  </a:lnTo>
                  <a:lnTo>
                    <a:pt x="1979" y="442"/>
                  </a:lnTo>
                  <a:lnTo>
                    <a:pt x="2438" y="433"/>
                  </a:lnTo>
                  <a:lnTo>
                    <a:pt x="2906" y="398"/>
                  </a:lnTo>
                  <a:lnTo>
                    <a:pt x="3259" y="354"/>
                  </a:lnTo>
                  <a:lnTo>
                    <a:pt x="3427" y="318"/>
                  </a:lnTo>
                  <a:lnTo>
                    <a:pt x="3604" y="283"/>
                  </a:lnTo>
                  <a:lnTo>
                    <a:pt x="3710" y="239"/>
                  </a:lnTo>
                  <a:lnTo>
                    <a:pt x="3763" y="212"/>
                  </a:lnTo>
                  <a:lnTo>
                    <a:pt x="3798" y="168"/>
                  </a:lnTo>
                  <a:lnTo>
                    <a:pt x="3816" y="133"/>
                  </a:lnTo>
                  <a:lnTo>
                    <a:pt x="3816" y="106"/>
                  </a:lnTo>
                  <a:lnTo>
                    <a:pt x="3798" y="71"/>
                  </a:lnTo>
                  <a:lnTo>
                    <a:pt x="3781" y="44"/>
                  </a:lnTo>
                  <a:lnTo>
                    <a:pt x="3816" y="71"/>
                  </a:lnTo>
                  <a:lnTo>
                    <a:pt x="3852" y="97"/>
                  </a:lnTo>
                  <a:lnTo>
                    <a:pt x="3878" y="124"/>
                  </a:lnTo>
                  <a:lnTo>
                    <a:pt x="3887" y="150"/>
                  </a:lnTo>
                  <a:lnTo>
                    <a:pt x="3887" y="168"/>
                  </a:lnTo>
                  <a:lnTo>
                    <a:pt x="3860" y="212"/>
                  </a:lnTo>
                  <a:lnTo>
                    <a:pt x="3825" y="248"/>
                  </a:lnTo>
                  <a:lnTo>
                    <a:pt x="3790" y="274"/>
                  </a:lnTo>
                  <a:lnTo>
                    <a:pt x="3745" y="301"/>
                  </a:lnTo>
                  <a:lnTo>
                    <a:pt x="3613" y="362"/>
                  </a:lnTo>
                  <a:lnTo>
                    <a:pt x="3472" y="406"/>
                  </a:lnTo>
                  <a:lnTo>
                    <a:pt x="3330" y="442"/>
                  </a:lnTo>
                  <a:lnTo>
                    <a:pt x="3189" y="477"/>
                  </a:lnTo>
                  <a:lnTo>
                    <a:pt x="2977" y="512"/>
                  </a:lnTo>
                  <a:lnTo>
                    <a:pt x="2773" y="539"/>
                  </a:lnTo>
                  <a:lnTo>
                    <a:pt x="2561" y="565"/>
                  </a:lnTo>
                  <a:lnTo>
                    <a:pt x="2349" y="583"/>
                  </a:lnTo>
                  <a:lnTo>
                    <a:pt x="2137" y="592"/>
                  </a:lnTo>
                  <a:lnTo>
                    <a:pt x="1926" y="592"/>
                  </a:lnTo>
                  <a:lnTo>
                    <a:pt x="1502" y="592"/>
                  </a:lnTo>
                  <a:lnTo>
                    <a:pt x="1184" y="574"/>
                  </a:lnTo>
                  <a:lnTo>
                    <a:pt x="866" y="548"/>
                  </a:lnTo>
                  <a:lnTo>
                    <a:pt x="548" y="512"/>
                  </a:lnTo>
                  <a:lnTo>
                    <a:pt x="229" y="459"/>
                  </a:lnTo>
                  <a:lnTo>
                    <a:pt x="115" y="433"/>
                  </a:lnTo>
                  <a:lnTo>
                    <a:pt x="62" y="406"/>
                  </a:lnTo>
                  <a:lnTo>
                    <a:pt x="17" y="371"/>
                  </a:lnTo>
                  <a:lnTo>
                    <a:pt x="9" y="354"/>
                  </a:lnTo>
                  <a:lnTo>
                    <a:pt x="0" y="336"/>
                  </a:lnTo>
                  <a:lnTo>
                    <a:pt x="0" y="301"/>
                  </a:lnTo>
                  <a:lnTo>
                    <a:pt x="17" y="274"/>
                  </a:lnTo>
                  <a:lnTo>
                    <a:pt x="44" y="239"/>
                  </a:lnTo>
                  <a:lnTo>
                    <a:pt x="115" y="186"/>
                  </a:lnTo>
                  <a:lnTo>
                    <a:pt x="185" y="150"/>
                  </a:lnTo>
                  <a:lnTo>
                    <a:pt x="265" y="115"/>
                  </a:lnTo>
                  <a:lnTo>
                    <a:pt x="353" y="80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600"/>
            </a:p>
          </p:txBody>
        </p:sp>
        <p:sp>
          <p:nvSpPr>
            <p:cNvPr id="83" name="Freeform 8"/>
            <p:cNvSpPr>
              <a:spLocks noChangeArrowheads="1"/>
            </p:cNvSpPr>
            <p:nvPr/>
          </p:nvSpPr>
          <p:spPr bwMode="gray">
            <a:xfrm>
              <a:off x="5002213" y="3263900"/>
              <a:ext cx="1217612" cy="190500"/>
            </a:xfrm>
            <a:custGeom>
              <a:avLst/>
              <a:gdLst>
                <a:gd name="T0" fmla="*/ 387622319 w 3384"/>
                <a:gd name="T1" fmla="*/ 27285627 h 531"/>
                <a:gd name="T2" fmla="*/ 387622319 w 3384"/>
                <a:gd name="T3" fmla="*/ 27285627 h 531"/>
                <a:gd name="T4" fmla="*/ 401475534 w 3384"/>
                <a:gd name="T5" fmla="*/ 22652280 h 531"/>
                <a:gd name="T6" fmla="*/ 415198856 w 3384"/>
                <a:gd name="T7" fmla="*/ 16989299 h 531"/>
                <a:gd name="T8" fmla="*/ 426592019 w 3384"/>
                <a:gd name="T9" fmla="*/ 10167893 h 531"/>
                <a:gd name="T10" fmla="*/ 432288241 w 3384"/>
                <a:gd name="T11" fmla="*/ 5662980 h 531"/>
                <a:gd name="T12" fmla="*/ 437984823 w 3384"/>
                <a:gd name="T13" fmla="*/ 0 h 531"/>
                <a:gd name="T14" fmla="*/ 437984823 w 3384"/>
                <a:gd name="T15" fmla="*/ 0 h 531"/>
                <a:gd name="T16" fmla="*/ 436819744 w 3384"/>
                <a:gd name="T17" fmla="*/ 5662980 h 531"/>
                <a:gd name="T18" fmla="*/ 434618759 w 3384"/>
                <a:gd name="T19" fmla="*/ 11326319 h 531"/>
                <a:gd name="T20" fmla="*/ 431123162 w 3384"/>
                <a:gd name="T21" fmla="*/ 15830873 h 531"/>
                <a:gd name="T22" fmla="*/ 427757098 w 3384"/>
                <a:gd name="T23" fmla="*/ 20464220 h 531"/>
                <a:gd name="T24" fmla="*/ 418564919 w 3384"/>
                <a:gd name="T25" fmla="*/ 27285627 h 531"/>
                <a:gd name="T26" fmla="*/ 409372740 w 3384"/>
                <a:gd name="T27" fmla="*/ 32948966 h 531"/>
                <a:gd name="T28" fmla="*/ 409372740 w 3384"/>
                <a:gd name="T29" fmla="*/ 32948966 h 531"/>
                <a:gd name="T30" fmla="*/ 389952837 w 3384"/>
                <a:gd name="T31" fmla="*/ 42087226 h 531"/>
                <a:gd name="T32" fmla="*/ 370532933 w 3384"/>
                <a:gd name="T33" fmla="*/ 47750206 h 531"/>
                <a:gd name="T34" fmla="*/ 348782511 w 3384"/>
                <a:gd name="T35" fmla="*/ 53413186 h 531"/>
                <a:gd name="T36" fmla="*/ 328197528 w 3384"/>
                <a:gd name="T37" fmla="*/ 56759672 h 531"/>
                <a:gd name="T38" fmla="*/ 328197528 w 3384"/>
                <a:gd name="T39" fmla="*/ 56759672 h 531"/>
                <a:gd name="T40" fmla="*/ 283531605 w 3384"/>
                <a:gd name="T41" fmla="*/ 62422653 h 531"/>
                <a:gd name="T42" fmla="*/ 238994855 w 3384"/>
                <a:gd name="T43" fmla="*/ 65897932 h 531"/>
                <a:gd name="T44" fmla="*/ 194328932 w 3384"/>
                <a:gd name="T45" fmla="*/ 68214427 h 531"/>
                <a:gd name="T46" fmla="*/ 149792542 w 3384"/>
                <a:gd name="T47" fmla="*/ 67056000 h 531"/>
                <a:gd name="T48" fmla="*/ 149792542 w 3384"/>
                <a:gd name="T49" fmla="*/ 67056000 h 531"/>
                <a:gd name="T50" fmla="*/ 118979475 w 3384"/>
                <a:gd name="T51" fmla="*/ 65897932 h 531"/>
                <a:gd name="T52" fmla="*/ 88037234 w 3384"/>
                <a:gd name="T53" fmla="*/ 64739506 h 531"/>
                <a:gd name="T54" fmla="*/ 58389245 w 3384"/>
                <a:gd name="T55" fmla="*/ 61393020 h 531"/>
                <a:gd name="T56" fmla="*/ 27447004 w 3384"/>
                <a:gd name="T57" fmla="*/ 56759672 h 531"/>
                <a:gd name="T58" fmla="*/ 27447004 w 3384"/>
                <a:gd name="T59" fmla="*/ 56759672 h 531"/>
                <a:gd name="T60" fmla="*/ 13723322 w 3384"/>
                <a:gd name="T61" fmla="*/ 52254760 h 531"/>
                <a:gd name="T62" fmla="*/ 5696582 w 3384"/>
                <a:gd name="T63" fmla="*/ 49938266 h 531"/>
                <a:gd name="T64" fmla="*/ 0 w 3384"/>
                <a:gd name="T65" fmla="*/ 46591780 h 531"/>
                <a:gd name="T66" fmla="*/ 0 w 3384"/>
                <a:gd name="T67" fmla="*/ 46591780 h 531"/>
                <a:gd name="T68" fmla="*/ 26281565 w 3384"/>
                <a:gd name="T69" fmla="*/ 49938266 h 531"/>
                <a:gd name="T70" fmla="*/ 53728569 w 3384"/>
                <a:gd name="T71" fmla="*/ 53413186 h 531"/>
                <a:gd name="T72" fmla="*/ 81175573 w 3384"/>
                <a:gd name="T73" fmla="*/ 54571613 h 531"/>
                <a:gd name="T74" fmla="*/ 107457138 w 3384"/>
                <a:gd name="T75" fmla="*/ 55601246 h 531"/>
                <a:gd name="T76" fmla="*/ 107457138 w 3384"/>
                <a:gd name="T77" fmla="*/ 55601246 h 531"/>
                <a:gd name="T78" fmla="*/ 152123060 w 3384"/>
                <a:gd name="T79" fmla="*/ 56759672 h 531"/>
                <a:gd name="T80" fmla="*/ 196659450 w 3384"/>
                <a:gd name="T81" fmla="*/ 55601246 h 531"/>
                <a:gd name="T82" fmla="*/ 241195840 w 3384"/>
                <a:gd name="T83" fmla="*/ 52254760 h 531"/>
                <a:gd name="T84" fmla="*/ 285861763 w 3384"/>
                <a:gd name="T85" fmla="*/ 47750206 h 531"/>
                <a:gd name="T86" fmla="*/ 285861763 w 3384"/>
                <a:gd name="T87" fmla="*/ 47750206 h 531"/>
                <a:gd name="T88" fmla="*/ 312143688 w 3384"/>
                <a:gd name="T89" fmla="*/ 44274927 h 531"/>
                <a:gd name="T90" fmla="*/ 337389347 w 3384"/>
                <a:gd name="T91" fmla="*/ 39770373 h 531"/>
                <a:gd name="T92" fmla="*/ 362505833 w 3384"/>
                <a:gd name="T93" fmla="*/ 34107393 h 531"/>
                <a:gd name="T94" fmla="*/ 387622319 w 3384"/>
                <a:gd name="T95" fmla="*/ 27285627 h 531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384" h="531">
                  <a:moveTo>
                    <a:pt x="2994" y="212"/>
                  </a:moveTo>
                  <a:lnTo>
                    <a:pt x="2994" y="212"/>
                  </a:lnTo>
                  <a:lnTo>
                    <a:pt x="3101" y="176"/>
                  </a:lnTo>
                  <a:lnTo>
                    <a:pt x="3207" y="132"/>
                  </a:lnTo>
                  <a:lnTo>
                    <a:pt x="3295" y="79"/>
                  </a:lnTo>
                  <a:lnTo>
                    <a:pt x="3339" y="44"/>
                  </a:lnTo>
                  <a:lnTo>
                    <a:pt x="3383" y="0"/>
                  </a:lnTo>
                  <a:lnTo>
                    <a:pt x="3374" y="44"/>
                  </a:lnTo>
                  <a:lnTo>
                    <a:pt x="3357" y="88"/>
                  </a:lnTo>
                  <a:lnTo>
                    <a:pt x="3330" y="123"/>
                  </a:lnTo>
                  <a:lnTo>
                    <a:pt x="3304" y="159"/>
                  </a:lnTo>
                  <a:lnTo>
                    <a:pt x="3233" y="212"/>
                  </a:lnTo>
                  <a:lnTo>
                    <a:pt x="3162" y="256"/>
                  </a:lnTo>
                  <a:lnTo>
                    <a:pt x="3012" y="327"/>
                  </a:lnTo>
                  <a:lnTo>
                    <a:pt x="2862" y="371"/>
                  </a:lnTo>
                  <a:lnTo>
                    <a:pt x="2694" y="415"/>
                  </a:lnTo>
                  <a:lnTo>
                    <a:pt x="2535" y="441"/>
                  </a:lnTo>
                  <a:lnTo>
                    <a:pt x="2190" y="485"/>
                  </a:lnTo>
                  <a:lnTo>
                    <a:pt x="1846" y="512"/>
                  </a:lnTo>
                  <a:lnTo>
                    <a:pt x="1501" y="530"/>
                  </a:lnTo>
                  <a:lnTo>
                    <a:pt x="1157" y="521"/>
                  </a:lnTo>
                  <a:lnTo>
                    <a:pt x="919" y="512"/>
                  </a:lnTo>
                  <a:lnTo>
                    <a:pt x="680" y="503"/>
                  </a:lnTo>
                  <a:lnTo>
                    <a:pt x="451" y="477"/>
                  </a:lnTo>
                  <a:lnTo>
                    <a:pt x="212" y="441"/>
                  </a:lnTo>
                  <a:lnTo>
                    <a:pt x="106" y="406"/>
                  </a:lnTo>
                  <a:lnTo>
                    <a:pt x="44" y="388"/>
                  </a:lnTo>
                  <a:lnTo>
                    <a:pt x="0" y="362"/>
                  </a:lnTo>
                  <a:lnTo>
                    <a:pt x="203" y="388"/>
                  </a:lnTo>
                  <a:lnTo>
                    <a:pt x="415" y="415"/>
                  </a:lnTo>
                  <a:lnTo>
                    <a:pt x="627" y="424"/>
                  </a:lnTo>
                  <a:lnTo>
                    <a:pt x="830" y="432"/>
                  </a:lnTo>
                  <a:lnTo>
                    <a:pt x="1175" y="441"/>
                  </a:lnTo>
                  <a:lnTo>
                    <a:pt x="1519" y="432"/>
                  </a:lnTo>
                  <a:lnTo>
                    <a:pt x="1863" y="406"/>
                  </a:lnTo>
                  <a:lnTo>
                    <a:pt x="2208" y="371"/>
                  </a:lnTo>
                  <a:lnTo>
                    <a:pt x="2411" y="344"/>
                  </a:lnTo>
                  <a:lnTo>
                    <a:pt x="2606" y="309"/>
                  </a:lnTo>
                  <a:lnTo>
                    <a:pt x="2800" y="265"/>
                  </a:lnTo>
                  <a:lnTo>
                    <a:pt x="2994" y="212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600"/>
            </a:p>
          </p:txBody>
        </p:sp>
        <p:sp>
          <p:nvSpPr>
            <p:cNvPr id="84" name="Freeform 9"/>
            <p:cNvSpPr>
              <a:spLocks noChangeArrowheads="1"/>
            </p:cNvSpPr>
            <p:nvPr/>
          </p:nvSpPr>
          <p:spPr bwMode="gray">
            <a:xfrm>
              <a:off x="4686300" y="3584575"/>
              <a:ext cx="201613" cy="792163"/>
            </a:xfrm>
            <a:custGeom>
              <a:avLst/>
              <a:gdLst>
                <a:gd name="T0" fmla="*/ 35770048 w 558"/>
                <a:gd name="T1" fmla="*/ 174153019 h 2199"/>
                <a:gd name="T2" fmla="*/ 35770048 w 558"/>
                <a:gd name="T3" fmla="*/ 174153019 h 2199"/>
                <a:gd name="T4" fmla="*/ 36945040 w 558"/>
                <a:gd name="T5" fmla="*/ 0 h 2199"/>
                <a:gd name="T6" fmla="*/ 36945040 w 558"/>
                <a:gd name="T7" fmla="*/ 0 h 2199"/>
                <a:gd name="T8" fmla="*/ 72715089 w 558"/>
                <a:gd name="T9" fmla="*/ 0 h 2199"/>
                <a:gd name="T10" fmla="*/ 72715089 w 558"/>
                <a:gd name="T11" fmla="*/ 0 h 2199"/>
                <a:gd name="T12" fmla="*/ 72715089 w 558"/>
                <a:gd name="T13" fmla="*/ 194786722 h 2199"/>
                <a:gd name="T14" fmla="*/ 72715089 w 558"/>
                <a:gd name="T15" fmla="*/ 194786722 h 2199"/>
                <a:gd name="T16" fmla="*/ 72715089 w 558"/>
                <a:gd name="T17" fmla="*/ 208412718 h 2199"/>
                <a:gd name="T18" fmla="*/ 71540097 w 558"/>
                <a:gd name="T19" fmla="*/ 222168400 h 2199"/>
                <a:gd name="T20" fmla="*/ 68015121 w 558"/>
                <a:gd name="T21" fmla="*/ 235924081 h 2199"/>
                <a:gd name="T22" fmla="*/ 65795933 w 558"/>
                <a:gd name="T23" fmla="*/ 242802102 h 2199"/>
                <a:gd name="T24" fmla="*/ 63445949 w 558"/>
                <a:gd name="T25" fmla="*/ 248511872 h 2199"/>
                <a:gd name="T26" fmla="*/ 63445949 w 558"/>
                <a:gd name="T27" fmla="*/ 248511872 h 2199"/>
                <a:gd name="T28" fmla="*/ 58876777 w 558"/>
                <a:gd name="T29" fmla="*/ 255389893 h 2199"/>
                <a:gd name="T30" fmla="*/ 54177171 w 558"/>
                <a:gd name="T31" fmla="*/ 261229708 h 2199"/>
                <a:gd name="T32" fmla="*/ 49607999 w 558"/>
                <a:gd name="T33" fmla="*/ 265771587 h 2199"/>
                <a:gd name="T34" fmla="*/ 43863835 w 558"/>
                <a:gd name="T35" fmla="*/ 270313466 h 2199"/>
                <a:gd name="T36" fmla="*/ 31200876 w 558"/>
                <a:gd name="T37" fmla="*/ 279527269 h 2199"/>
                <a:gd name="T38" fmla="*/ 17362926 w 558"/>
                <a:gd name="T39" fmla="*/ 285237399 h 2199"/>
                <a:gd name="T40" fmla="*/ 17362926 w 558"/>
                <a:gd name="T41" fmla="*/ 285237399 h 2199"/>
                <a:gd name="T42" fmla="*/ 0 w 558"/>
                <a:gd name="T43" fmla="*/ 265771587 h 2199"/>
                <a:gd name="T44" fmla="*/ 0 w 558"/>
                <a:gd name="T45" fmla="*/ 265771587 h 2199"/>
                <a:gd name="T46" fmla="*/ 0 w 558"/>
                <a:gd name="T47" fmla="*/ 265771587 h 2199"/>
                <a:gd name="T48" fmla="*/ 11488328 w 558"/>
                <a:gd name="T49" fmla="*/ 258893566 h 2199"/>
                <a:gd name="T50" fmla="*/ 20757106 w 558"/>
                <a:gd name="T51" fmla="*/ 249680123 h 2199"/>
                <a:gd name="T52" fmla="*/ 25326278 w 558"/>
                <a:gd name="T53" fmla="*/ 245137884 h 2199"/>
                <a:gd name="T54" fmla="*/ 28850893 w 558"/>
                <a:gd name="T55" fmla="*/ 239428115 h 2199"/>
                <a:gd name="T56" fmla="*/ 32245073 w 558"/>
                <a:gd name="T57" fmla="*/ 233717985 h 2199"/>
                <a:gd name="T58" fmla="*/ 33420065 w 558"/>
                <a:gd name="T59" fmla="*/ 226840324 h 2199"/>
                <a:gd name="T60" fmla="*/ 33420065 w 558"/>
                <a:gd name="T61" fmla="*/ 226840324 h 2199"/>
                <a:gd name="T62" fmla="*/ 35770048 w 558"/>
                <a:gd name="T63" fmla="*/ 214252533 h 2199"/>
                <a:gd name="T64" fmla="*/ 35770048 w 558"/>
                <a:gd name="T65" fmla="*/ 200496491 h 2199"/>
                <a:gd name="T66" fmla="*/ 35770048 w 558"/>
                <a:gd name="T67" fmla="*/ 174153019 h 219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8" h="2199">
                  <a:moveTo>
                    <a:pt x="274" y="1342"/>
                  </a:moveTo>
                  <a:lnTo>
                    <a:pt x="274" y="1342"/>
                  </a:lnTo>
                  <a:lnTo>
                    <a:pt x="283" y="0"/>
                  </a:lnTo>
                  <a:lnTo>
                    <a:pt x="557" y="0"/>
                  </a:lnTo>
                  <a:lnTo>
                    <a:pt x="557" y="1501"/>
                  </a:lnTo>
                  <a:lnTo>
                    <a:pt x="557" y="1606"/>
                  </a:lnTo>
                  <a:lnTo>
                    <a:pt x="548" y="1712"/>
                  </a:lnTo>
                  <a:lnTo>
                    <a:pt x="521" y="1818"/>
                  </a:lnTo>
                  <a:lnTo>
                    <a:pt x="504" y="1871"/>
                  </a:lnTo>
                  <a:lnTo>
                    <a:pt x="486" y="1915"/>
                  </a:lnTo>
                  <a:lnTo>
                    <a:pt x="451" y="1968"/>
                  </a:lnTo>
                  <a:lnTo>
                    <a:pt x="415" y="2013"/>
                  </a:lnTo>
                  <a:lnTo>
                    <a:pt x="380" y="2048"/>
                  </a:lnTo>
                  <a:lnTo>
                    <a:pt x="336" y="2083"/>
                  </a:lnTo>
                  <a:lnTo>
                    <a:pt x="239" y="2154"/>
                  </a:lnTo>
                  <a:lnTo>
                    <a:pt x="133" y="2198"/>
                  </a:lnTo>
                  <a:lnTo>
                    <a:pt x="0" y="2048"/>
                  </a:lnTo>
                  <a:lnTo>
                    <a:pt x="88" y="1995"/>
                  </a:lnTo>
                  <a:lnTo>
                    <a:pt x="159" y="1924"/>
                  </a:lnTo>
                  <a:lnTo>
                    <a:pt x="194" y="1889"/>
                  </a:lnTo>
                  <a:lnTo>
                    <a:pt x="221" y="1845"/>
                  </a:lnTo>
                  <a:lnTo>
                    <a:pt x="247" y="1801"/>
                  </a:lnTo>
                  <a:lnTo>
                    <a:pt x="256" y="1748"/>
                  </a:lnTo>
                  <a:lnTo>
                    <a:pt x="274" y="1651"/>
                  </a:lnTo>
                  <a:lnTo>
                    <a:pt x="274" y="1545"/>
                  </a:lnTo>
                  <a:lnTo>
                    <a:pt x="274" y="1342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600"/>
            </a:p>
          </p:txBody>
        </p:sp>
        <p:sp>
          <p:nvSpPr>
            <p:cNvPr id="85" name="Freeform 10"/>
            <p:cNvSpPr>
              <a:spLocks noChangeArrowheads="1"/>
            </p:cNvSpPr>
            <p:nvPr/>
          </p:nvSpPr>
          <p:spPr bwMode="gray">
            <a:xfrm>
              <a:off x="4956175" y="3740150"/>
              <a:ext cx="363538" cy="481013"/>
            </a:xfrm>
            <a:custGeom>
              <a:avLst/>
              <a:gdLst>
                <a:gd name="T0" fmla="*/ 8048277 w 1009"/>
                <a:gd name="T1" fmla="*/ 13781708 h 1334"/>
                <a:gd name="T2" fmla="*/ 45953869 w 1009"/>
                <a:gd name="T3" fmla="*/ 2340161 h 1334"/>
                <a:gd name="T4" fmla="*/ 74642386 w 1009"/>
                <a:gd name="T5" fmla="*/ 0 h 1334"/>
                <a:gd name="T6" fmla="*/ 84897472 w 1009"/>
                <a:gd name="T7" fmla="*/ 1170080 h 1334"/>
                <a:gd name="T8" fmla="*/ 104369274 w 1009"/>
                <a:gd name="T9" fmla="*/ 5720593 h 1334"/>
                <a:gd name="T10" fmla="*/ 116961236 w 1009"/>
                <a:gd name="T11" fmla="*/ 13781708 h 1334"/>
                <a:gd name="T12" fmla="*/ 120466189 w 1009"/>
                <a:gd name="T13" fmla="*/ 18332581 h 1334"/>
                <a:gd name="T14" fmla="*/ 128514466 w 1009"/>
                <a:gd name="T15" fmla="*/ 33284369 h 1334"/>
                <a:gd name="T16" fmla="*/ 130851342 w 1009"/>
                <a:gd name="T17" fmla="*/ 50576678 h 1334"/>
                <a:gd name="T18" fmla="*/ 130851342 w 1009"/>
                <a:gd name="T19" fmla="*/ 169932806 h 1334"/>
                <a:gd name="T20" fmla="*/ 104369274 w 1009"/>
                <a:gd name="T21" fmla="*/ 169932806 h 1334"/>
                <a:gd name="T22" fmla="*/ 100994387 w 1009"/>
                <a:gd name="T23" fmla="*/ 151600586 h 1334"/>
                <a:gd name="T24" fmla="*/ 94114187 w 1009"/>
                <a:gd name="T25" fmla="*/ 157321179 h 1334"/>
                <a:gd name="T26" fmla="*/ 76849195 w 1009"/>
                <a:gd name="T27" fmla="*/ 167592646 h 1334"/>
                <a:gd name="T28" fmla="*/ 67632480 w 1009"/>
                <a:gd name="T29" fmla="*/ 171103247 h 1334"/>
                <a:gd name="T30" fmla="*/ 45953869 w 1009"/>
                <a:gd name="T31" fmla="*/ 173313239 h 1334"/>
                <a:gd name="T32" fmla="*/ 24145192 w 1009"/>
                <a:gd name="T33" fmla="*/ 168762726 h 1334"/>
                <a:gd name="T34" fmla="*/ 16096915 w 1009"/>
                <a:gd name="T35" fmla="*/ 164212213 h 1334"/>
                <a:gd name="T36" fmla="*/ 4543324 w 1009"/>
                <a:gd name="T37" fmla="*/ 151600586 h 1334"/>
                <a:gd name="T38" fmla="*/ 1168438 w 1009"/>
                <a:gd name="T39" fmla="*/ 142369391 h 1334"/>
                <a:gd name="T40" fmla="*/ 0 w 1009"/>
                <a:gd name="T41" fmla="*/ 124036810 h 1334"/>
                <a:gd name="T42" fmla="*/ 2336515 w 1009"/>
                <a:gd name="T43" fmla="*/ 111425183 h 1334"/>
                <a:gd name="T44" fmla="*/ 6880200 w 1009"/>
                <a:gd name="T45" fmla="*/ 98683387 h 1334"/>
                <a:gd name="T46" fmla="*/ 11423524 w 1009"/>
                <a:gd name="T47" fmla="*/ 94132874 h 1334"/>
                <a:gd name="T48" fmla="*/ 19471801 w 1009"/>
                <a:gd name="T49" fmla="*/ 86071759 h 1334"/>
                <a:gd name="T50" fmla="*/ 41280479 w 1009"/>
                <a:gd name="T51" fmla="*/ 75800293 h 1334"/>
                <a:gd name="T52" fmla="*/ 52833709 w 1009"/>
                <a:gd name="T53" fmla="*/ 72289691 h 1334"/>
                <a:gd name="T54" fmla="*/ 74642386 w 1009"/>
                <a:gd name="T55" fmla="*/ 70079339 h 1334"/>
                <a:gd name="T56" fmla="*/ 96320996 w 1009"/>
                <a:gd name="T57" fmla="*/ 70079339 h 1334"/>
                <a:gd name="T58" fmla="*/ 95282625 w 1009"/>
                <a:gd name="T59" fmla="*/ 44856085 h 1334"/>
                <a:gd name="T60" fmla="*/ 91777672 w 1009"/>
                <a:gd name="T61" fmla="*/ 36794970 h 1334"/>
                <a:gd name="T62" fmla="*/ 87233988 w 1009"/>
                <a:gd name="T63" fmla="*/ 32114288 h 1334"/>
                <a:gd name="T64" fmla="*/ 75680757 w 1009"/>
                <a:gd name="T65" fmla="*/ 26393695 h 1334"/>
                <a:gd name="T66" fmla="*/ 68800918 w 1009"/>
                <a:gd name="T67" fmla="*/ 25223254 h 1334"/>
                <a:gd name="T68" fmla="*/ 40112041 w 1009"/>
                <a:gd name="T69" fmla="*/ 27563776 h 1334"/>
                <a:gd name="T70" fmla="*/ 13760039 w 1009"/>
                <a:gd name="T71" fmla="*/ 34454810 h 1334"/>
                <a:gd name="T72" fmla="*/ 8048277 w 1009"/>
                <a:gd name="T73" fmla="*/ 13781708 h 1334"/>
                <a:gd name="T74" fmla="*/ 52833709 w 1009"/>
                <a:gd name="T75" fmla="*/ 95302954 h 1334"/>
                <a:gd name="T76" fmla="*/ 41280479 w 1009"/>
                <a:gd name="T77" fmla="*/ 102193628 h 1334"/>
                <a:gd name="T78" fmla="*/ 35568716 w 1009"/>
                <a:gd name="T79" fmla="*/ 112465094 h 1334"/>
                <a:gd name="T80" fmla="*/ 34400279 w 1009"/>
                <a:gd name="T81" fmla="*/ 119356128 h 1334"/>
                <a:gd name="T82" fmla="*/ 35568716 w 1009"/>
                <a:gd name="T83" fmla="*/ 133137836 h 1334"/>
                <a:gd name="T84" fmla="*/ 39073670 w 1009"/>
                <a:gd name="T85" fmla="*/ 138988598 h 1334"/>
                <a:gd name="T86" fmla="*/ 50497194 w 1009"/>
                <a:gd name="T87" fmla="*/ 146919904 h 1334"/>
                <a:gd name="T88" fmla="*/ 64257233 w 1009"/>
                <a:gd name="T89" fmla="*/ 146919904 h 1334"/>
                <a:gd name="T90" fmla="*/ 73473948 w 1009"/>
                <a:gd name="T91" fmla="*/ 145749824 h 1334"/>
                <a:gd name="T92" fmla="*/ 89440797 w 1009"/>
                <a:gd name="T93" fmla="*/ 136648437 h 1334"/>
                <a:gd name="T94" fmla="*/ 96320996 w 1009"/>
                <a:gd name="T95" fmla="*/ 130927844 h 1334"/>
                <a:gd name="T96" fmla="*/ 96320996 w 1009"/>
                <a:gd name="T97" fmla="*/ 91922522 h 1334"/>
                <a:gd name="T98" fmla="*/ 63089156 w 1009"/>
                <a:gd name="T99" fmla="*/ 92962433 h 133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009" h="1334">
                  <a:moveTo>
                    <a:pt x="62" y="106"/>
                  </a:moveTo>
                  <a:lnTo>
                    <a:pt x="62" y="106"/>
                  </a:lnTo>
                  <a:lnTo>
                    <a:pt x="203" y="53"/>
                  </a:lnTo>
                  <a:lnTo>
                    <a:pt x="354" y="18"/>
                  </a:lnTo>
                  <a:lnTo>
                    <a:pt x="504" y="0"/>
                  </a:lnTo>
                  <a:lnTo>
                    <a:pt x="575" y="0"/>
                  </a:lnTo>
                  <a:lnTo>
                    <a:pt x="654" y="9"/>
                  </a:lnTo>
                  <a:lnTo>
                    <a:pt x="734" y="18"/>
                  </a:lnTo>
                  <a:lnTo>
                    <a:pt x="804" y="44"/>
                  </a:lnTo>
                  <a:lnTo>
                    <a:pt x="875" y="88"/>
                  </a:lnTo>
                  <a:lnTo>
                    <a:pt x="901" y="106"/>
                  </a:lnTo>
                  <a:lnTo>
                    <a:pt x="928" y="141"/>
                  </a:lnTo>
                  <a:lnTo>
                    <a:pt x="963" y="194"/>
                  </a:lnTo>
                  <a:lnTo>
                    <a:pt x="990" y="256"/>
                  </a:lnTo>
                  <a:lnTo>
                    <a:pt x="1008" y="327"/>
                  </a:lnTo>
                  <a:lnTo>
                    <a:pt x="1008" y="389"/>
                  </a:lnTo>
                  <a:lnTo>
                    <a:pt x="1008" y="1307"/>
                  </a:lnTo>
                  <a:lnTo>
                    <a:pt x="804" y="1307"/>
                  </a:lnTo>
                  <a:lnTo>
                    <a:pt x="778" y="1166"/>
                  </a:lnTo>
                  <a:lnTo>
                    <a:pt x="725" y="1210"/>
                  </a:lnTo>
                  <a:lnTo>
                    <a:pt x="663" y="1254"/>
                  </a:lnTo>
                  <a:lnTo>
                    <a:pt x="592" y="1289"/>
                  </a:lnTo>
                  <a:lnTo>
                    <a:pt x="521" y="1316"/>
                  </a:lnTo>
                  <a:lnTo>
                    <a:pt x="442" y="1325"/>
                  </a:lnTo>
                  <a:lnTo>
                    <a:pt x="354" y="1333"/>
                  </a:lnTo>
                  <a:lnTo>
                    <a:pt x="265" y="1316"/>
                  </a:lnTo>
                  <a:lnTo>
                    <a:pt x="186" y="1298"/>
                  </a:lnTo>
                  <a:lnTo>
                    <a:pt x="124" y="1263"/>
                  </a:lnTo>
                  <a:lnTo>
                    <a:pt x="80" y="1219"/>
                  </a:lnTo>
                  <a:lnTo>
                    <a:pt x="35" y="1166"/>
                  </a:lnTo>
                  <a:lnTo>
                    <a:pt x="9" y="1095"/>
                  </a:lnTo>
                  <a:lnTo>
                    <a:pt x="0" y="998"/>
                  </a:lnTo>
                  <a:lnTo>
                    <a:pt x="0" y="954"/>
                  </a:lnTo>
                  <a:lnTo>
                    <a:pt x="0" y="901"/>
                  </a:lnTo>
                  <a:lnTo>
                    <a:pt x="18" y="857"/>
                  </a:lnTo>
                  <a:lnTo>
                    <a:pt x="35" y="804"/>
                  </a:lnTo>
                  <a:lnTo>
                    <a:pt x="53" y="759"/>
                  </a:lnTo>
                  <a:lnTo>
                    <a:pt x="88" y="724"/>
                  </a:lnTo>
                  <a:lnTo>
                    <a:pt x="115" y="689"/>
                  </a:lnTo>
                  <a:lnTo>
                    <a:pt x="150" y="662"/>
                  </a:lnTo>
                  <a:lnTo>
                    <a:pt x="230" y="609"/>
                  </a:lnTo>
                  <a:lnTo>
                    <a:pt x="318" y="583"/>
                  </a:lnTo>
                  <a:lnTo>
                    <a:pt x="407" y="556"/>
                  </a:lnTo>
                  <a:lnTo>
                    <a:pt x="495" y="548"/>
                  </a:lnTo>
                  <a:lnTo>
                    <a:pt x="575" y="539"/>
                  </a:lnTo>
                  <a:lnTo>
                    <a:pt x="742" y="539"/>
                  </a:lnTo>
                  <a:lnTo>
                    <a:pt x="742" y="406"/>
                  </a:lnTo>
                  <a:lnTo>
                    <a:pt x="734" y="345"/>
                  </a:lnTo>
                  <a:lnTo>
                    <a:pt x="725" y="309"/>
                  </a:lnTo>
                  <a:lnTo>
                    <a:pt x="707" y="283"/>
                  </a:lnTo>
                  <a:lnTo>
                    <a:pt x="672" y="247"/>
                  </a:lnTo>
                  <a:lnTo>
                    <a:pt x="628" y="221"/>
                  </a:lnTo>
                  <a:lnTo>
                    <a:pt x="583" y="203"/>
                  </a:lnTo>
                  <a:lnTo>
                    <a:pt x="530" y="194"/>
                  </a:lnTo>
                  <a:lnTo>
                    <a:pt x="424" y="194"/>
                  </a:lnTo>
                  <a:lnTo>
                    <a:pt x="309" y="212"/>
                  </a:lnTo>
                  <a:lnTo>
                    <a:pt x="203" y="239"/>
                  </a:lnTo>
                  <a:lnTo>
                    <a:pt x="106" y="265"/>
                  </a:lnTo>
                  <a:lnTo>
                    <a:pt x="62" y="106"/>
                  </a:lnTo>
                  <a:close/>
                  <a:moveTo>
                    <a:pt x="407" y="733"/>
                  </a:moveTo>
                  <a:lnTo>
                    <a:pt x="407" y="733"/>
                  </a:lnTo>
                  <a:lnTo>
                    <a:pt x="362" y="759"/>
                  </a:lnTo>
                  <a:lnTo>
                    <a:pt x="318" y="786"/>
                  </a:lnTo>
                  <a:lnTo>
                    <a:pt x="292" y="821"/>
                  </a:lnTo>
                  <a:lnTo>
                    <a:pt x="274" y="865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1" y="1069"/>
                  </a:lnTo>
                  <a:lnTo>
                    <a:pt x="345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6" y="1121"/>
                  </a:lnTo>
                  <a:lnTo>
                    <a:pt x="628" y="1086"/>
                  </a:lnTo>
                  <a:lnTo>
                    <a:pt x="689" y="1051"/>
                  </a:lnTo>
                  <a:lnTo>
                    <a:pt x="742" y="1007"/>
                  </a:lnTo>
                  <a:lnTo>
                    <a:pt x="742" y="707"/>
                  </a:lnTo>
                  <a:lnTo>
                    <a:pt x="575" y="707"/>
                  </a:lnTo>
                  <a:lnTo>
                    <a:pt x="486" y="715"/>
                  </a:lnTo>
                  <a:lnTo>
                    <a:pt x="407" y="733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600"/>
            </a:p>
          </p:txBody>
        </p:sp>
        <p:sp>
          <p:nvSpPr>
            <p:cNvPr id="86" name="Freeform 11"/>
            <p:cNvSpPr>
              <a:spLocks noChangeArrowheads="1"/>
            </p:cNvSpPr>
            <p:nvPr/>
          </p:nvSpPr>
          <p:spPr bwMode="gray">
            <a:xfrm>
              <a:off x="5818188" y="3740150"/>
              <a:ext cx="363537" cy="481013"/>
            </a:xfrm>
            <a:custGeom>
              <a:avLst/>
              <a:gdLst>
                <a:gd name="T0" fmla="*/ 9234850 w 1008"/>
                <a:gd name="T1" fmla="*/ 13781708 h 1334"/>
                <a:gd name="T2" fmla="*/ 45914579 w 1008"/>
                <a:gd name="T3" fmla="*/ 2340161 h 1334"/>
                <a:gd name="T4" fmla="*/ 75830644 w 1008"/>
                <a:gd name="T5" fmla="*/ 0 h 1334"/>
                <a:gd name="T6" fmla="*/ 86236170 w 1008"/>
                <a:gd name="T7" fmla="*/ 1170080 h 1334"/>
                <a:gd name="T8" fmla="*/ 104576034 w 1008"/>
                <a:gd name="T9" fmla="*/ 5720593 h 1334"/>
                <a:gd name="T10" fmla="*/ 120704743 w 1008"/>
                <a:gd name="T11" fmla="*/ 17292309 h 1334"/>
                <a:gd name="T12" fmla="*/ 126427926 w 1008"/>
                <a:gd name="T13" fmla="*/ 25223254 h 1334"/>
                <a:gd name="T14" fmla="*/ 130980073 w 1008"/>
                <a:gd name="T15" fmla="*/ 43686005 h 1334"/>
                <a:gd name="T16" fmla="*/ 130980073 w 1008"/>
                <a:gd name="T17" fmla="*/ 52787030 h 1334"/>
                <a:gd name="T18" fmla="*/ 130980073 w 1008"/>
                <a:gd name="T19" fmla="*/ 169932806 h 1334"/>
                <a:gd name="T20" fmla="*/ 104576034 w 1008"/>
                <a:gd name="T21" fmla="*/ 169932806 h 1334"/>
                <a:gd name="T22" fmla="*/ 102234683 w 1008"/>
                <a:gd name="T23" fmla="*/ 151600586 h 1334"/>
                <a:gd name="T24" fmla="*/ 81553828 w 1008"/>
                <a:gd name="T25" fmla="*/ 165382294 h 1334"/>
                <a:gd name="T26" fmla="*/ 57490780 w 1008"/>
                <a:gd name="T27" fmla="*/ 172273328 h 1334"/>
                <a:gd name="T28" fmla="*/ 45914579 w 1008"/>
                <a:gd name="T29" fmla="*/ 173313239 h 1334"/>
                <a:gd name="T30" fmla="*/ 28745390 w 1008"/>
                <a:gd name="T31" fmla="*/ 169932806 h 1334"/>
                <a:gd name="T32" fmla="*/ 17169189 w 1008"/>
                <a:gd name="T33" fmla="*/ 164212213 h 1334"/>
                <a:gd name="T34" fmla="*/ 12616681 w 1008"/>
                <a:gd name="T35" fmla="*/ 160701612 h 1334"/>
                <a:gd name="T36" fmla="*/ 5723183 w 1008"/>
                <a:gd name="T37" fmla="*/ 150430145 h 1334"/>
                <a:gd name="T38" fmla="*/ 1170676 w 1008"/>
                <a:gd name="T39" fmla="*/ 138988598 h 1334"/>
                <a:gd name="T40" fmla="*/ 0 w 1008"/>
                <a:gd name="T41" fmla="*/ 126247162 h 1334"/>
                <a:gd name="T42" fmla="*/ 1170676 w 1008"/>
                <a:gd name="T43" fmla="*/ 113635175 h 1334"/>
                <a:gd name="T44" fmla="*/ 4552507 w 1008"/>
                <a:gd name="T45" fmla="*/ 103364069 h 1334"/>
                <a:gd name="T46" fmla="*/ 19510540 w 1008"/>
                <a:gd name="T47" fmla="*/ 86071759 h 1334"/>
                <a:gd name="T48" fmla="*/ 28745390 w 1008"/>
                <a:gd name="T49" fmla="*/ 80350806 h 1334"/>
                <a:gd name="T50" fmla="*/ 44743903 w 1008"/>
                <a:gd name="T51" fmla="*/ 74630213 h 1334"/>
                <a:gd name="T52" fmla="*/ 80383152 w 1008"/>
                <a:gd name="T53" fmla="*/ 70079339 h 1334"/>
                <a:gd name="T54" fmla="*/ 97682176 w 1008"/>
                <a:gd name="T55" fmla="*/ 70079339 h 1334"/>
                <a:gd name="T56" fmla="*/ 96511860 w 1008"/>
                <a:gd name="T57" fmla="*/ 45896357 h 1334"/>
                <a:gd name="T58" fmla="*/ 93130029 w 1008"/>
                <a:gd name="T59" fmla="*/ 37965051 h 1334"/>
                <a:gd name="T60" fmla="*/ 83894818 w 1008"/>
                <a:gd name="T61" fmla="*/ 28733856 h 1334"/>
                <a:gd name="T62" fmla="*/ 71278137 w 1008"/>
                <a:gd name="T63" fmla="*/ 25223254 h 1334"/>
                <a:gd name="T64" fmla="*/ 56320104 w 1008"/>
                <a:gd name="T65" fmla="*/ 25223254 h 1334"/>
                <a:gd name="T66" fmla="*/ 27574714 w 1008"/>
                <a:gd name="T67" fmla="*/ 29903936 h 1334"/>
                <a:gd name="T68" fmla="*/ 13787357 w 1008"/>
                <a:gd name="T69" fmla="*/ 34454810 h 1334"/>
                <a:gd name="T70" fmla="*/ 51767597 w 1008"/>
                <a:gd name="T71" fmla="*/ 96473035 h 1334"/>
                <a:gd name="T72" fmla="*/ 47085255 w 1008"/>
                <a:gd name="T73" fmla="*/ 98683387 h 1334"/>
                <a:gd name="T74" fmla="*/ 37850405 w 1008"/>
                <a:gd name="T75" fmla="*/ 106744501 h 1334"/>
                <a:gd name="T76" fmla="*/ 35639249 w 1008"/>
                <a:gd name="T77" fmla="*/ 111425183 h 1334"/>
                <a:gd name="T78" fmla="*/ 34468573 w 1008"/>
                <a:gd name="T79" fmla="*/ 126247162 h 1334"/>
                <a:gd name="T80" fmla="*/ 39021081 w 1008"/>
                <a:gd name="T81" fmla="*/ 138988598 h 1334"/>
                <a:gd name="T82" fmla="*/ 44743903 w 1008"/>
                <a:gd name="T83" fmla="*/ 143539472 h 1334"/>
                <a:gd name="T84" fmla="*/ 57490780 w 1008"/>
                <a:gd name="T85" fmla="*/ 148089984 h 1334"/>
                <a:gd name="T86" fmla="*/ 64384639 w 1008"/>
                <a:gd name="T87" fmla="*/ 146919904 h 1334"/>
                <a:gd name="T88" fmla="*/ 82724503 w 1008"/>
                <a:gd name="T89" fmla="*/ 141198950 h 1334"/>
                <a:gd name="T90" fmla="*/ 97682176 w 1008"/>
                <a:gd name="T91" fmla="*/ 130927844 h 1334"/>
                <a:gd name="T92" fmla="*/ 97682176 w 1008"/>
                <a:gd name="T93" fmla="*/ 91922522 h 1334"/>
                <a:gd name="T94" fmla="*/ 74659969 w 1008"/>
                <a:gd name="T95" fmla="*/ 91922522 h 1334"/>
                <a:gd name="T96" fmla="*/ 51767597 w 1008"/>
                <a:gd name="T97" fmla="*/ 96473035 h 133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008" h="1334">
                  <a:moveTo>
                    <a:pt x="71" y="106"/>
                  </a:moveTo>
                  <a:lnTo>
                    <a:pt x="71" y="106"/>
                  </a:lnTo>
                  <a:lnTo>
                    <a:pt x="212" y="53"/>
                  </a:lnTo>
                  <a:lnTo>
                    <a:pt x="353" y="18"/>
                  </a:lnTo>
                  <a:lnTo>
                    <a:pt x="504" y="0"/>
                  </a:lnTo>
                  <a:lnTo>
                    <a:pt x="583" y="0"/>
                  </a:lnTo>
                  <a:lnTo>
                    <a:pt x="663" y="9"/>
                  </a:lnTo>
                  <a:lnTo>
                    <a:pt x="733" y="18"/>
                  </a:lnTo>
                  <a:lnTo>
                    <a:pt x="804" y="44"/>
                  </a:lnTo>
                  <a:lnTo>
                    <a:pt x="875" y="80"/>
                  </a:lnTo>
                  <a:lnTo>
                    <a:pt x="928" y="133"/>
                  </a:lnTo>
                  <a:lnTo>
                    <a:pt x="972" y="194"/>
                  </a:lnTo>
                  <a:lnTo>
                    <a:pt x="998" y="265"/>
                  </a:lnTo>
                  <a:lnTo>
                    <a:pt x="1007" y="336"/>
                  </a:lnTo>
                  <a:lnTo>
                    <a:pt x="1007" y="406"/>
                  </a:lnTo>
                  <a:lnTo>
                    <a:pt x="1007" y="1307"/>
                  </a:lnTo>
                  <a:lnTo>
                    <a:pt x="804" y="1307"/>
                  </a:lnTo>
                  <a:lnTo>
                    <a:pt x="786" y="1166"/>
                  </a:lnTo>
                  <a:lnTo>
                    <a:pt x="707" y="1227"/>
                  </a:lnTo>
                  <a:lnTo>
                    <a:pt x="627" y="1272"/>
                  </a:lnTo>
                  <a:lnTo>
                    <a:pt x="539" y="1307"/>
                  </a:lnTo>
                  <a:lnTo>
                    <a:pt x="442" y="1325"/>
                  </a:lnTo>
                  <a:lnTo>
                    <a:pt x="353" y="1333"/>
                  </a:lnTo>
                  <a:lnTo>
                    <a:pt x="265" y="1316"/>
                  </a:lnTo>
                  <a:lnTo>
                    <a:pt x="221" y="1307"/>
                  </a:lnTo>
                  <a:lnTo>
                    <a:pt x="177" y="1289"/>
                  </a:lnTo>
                  <a:lnTo>
                    <a:pt x="132" y="1263"/>
                  </a:lnTo>
                  <a:lnTo>
                    <a:pt x="97" y="1236"/>
                  </a:lnTo>
                  <a:lnTo>
                    <a:pt x="71" y="1201"/>
                  </a:lnTo>
                  <a:lnTo>
                    <a:pt x="44" y="1157"/>
                  </a:lnTo>
                  <a:lnTo>
                    <a:pt x="18" y="1121"/>
                  </a:lnTo>
                  <a:lnTo>
                    <a:pt x="9" y="1069"/>
                  </a:lnTo>
                  <a:lnTo>
                    <a:pt x="0" y="1024"/>
                  </a:lnTo>
                  <a:lnTo>
                    <a:pt x="0" y="971"/>
                  </a:lnTo>
                  <a:lnTo>
                    <a:pt x="9" y="874"/>
                  </a:lnTo>
                  <a:lnTo>
                    <a:pt x="18" y="839"/>
                  </a:lnTo>
                  <a:lnTo>
                    <a:pt x="35" y="795"/>
                  </a:lnTo>
                  <a:lnTo>
                    <a:pt x="88" y="724"/>
                  </a:lnTo>
                  <a:lnTo>
                    <a:pt x="150" y="662"/>
                  </a:lnTo>
                  <a:lnTo>
                    <a:pt x="221" y="618"/>
                  </a:lnTo>
                  <a:lnTo>
                    <a:pt x="283" y="592"/>
                  </a:lnTo>
                  <a:lnTo>
                    <a:pt x="344" y="574"/>
                  </a:lnTo>
                  <a:lnTo>
                    <a:pt x="477" y="548"/>
                  </a:lnTo>
                  <a:lnTo>
                    <a:pt x="618" y="539"/>
                  </a:lnTo>
                  <a:lnTo>
                    <a:pt x="751" y="539"/>
                  </a:lnTo>
                  <a:lnTo>
                    <a:pt x="751" y="415"/>
                  </a:lnTo>
                  <a:lnTo>
                    <a:pt x="742" y="353"/>
                  </a:lnTo>
                  <a:lnTo>
                    <a:pt x="716" y="292"/>
                  </a:lnTo>
                  <a:lnTo>
                    <a:pt x="689" y="247"/>
                  </a:lnTo>
                  <a:lnTo>
                    <a:pt x="645" y="221"/>
                  </a:lnTo>
                  <a:lnTo>
                    <a:pt x="601" y="203"/>
                  </a:lnTo>
                  <a:lnTo>
                    <a:pt x="548" y="194"/>
                  </a:lnTo>
                  <a:lnTo>
                    <a:pt x="433" y="194"/>
                  </a:lnTo>
                  <a:lnTo>
                    <a:pt x="327" y="203"/>
                  </a:lnTo>
                  <a:lnTo>
                    <a:pt x="212" y="230"/>
                  </a:lnTo>
                  <a:lnTo>
                    <a:pt x="106" y="265"/>
                  </a:lnTo>
                  <a:lnTo>
                    <a:pt x="71" y="106"/>
                  </a:lnTo>
                  <a:close/>
                  <a:moveTo>
                    <a:pt x="398" y="742"/>
                  </a:moveTo>
                  <a:lnTo>
                    <a:pt x="398" y="742"/>
                  </a:lnTo>
                  <a:lnTo>
                    <a:pt x="362" y="759"/>
                  </a:lnTo>
                  <a:lnTo>
                    <a:pt x="327" y="786"/>
                  </a:lnTo>
                  <a:lnTo>
                    <a:pt x="291" y="821"/>
                  </a:lnTo>
                  <a:lnTo>
                    <a:pt x="274" y="857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0" y="1069"/>
                  </a:lnTo>
                  <a:lnTo>
                    <a:pt x="344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5" y="1121"/>
                  </a:lnTo>
                  <a:lnTo>
                    <a:pt x="636" y="1086"/>
                  </a:lnTo>
                  <a:lnTo>
                    <a:pt x="698" y="1051"/>
                  </a:lnTo>
                  <a:lnTo>
                    <a:pt x="751" y="1007"/>
                  </a:lnTo>
                  <a:lnTo>
                    <a:pt x="751" y="707"/>
                  </a:lnTo>
                  <a:lnTo>
                    <a:pt x="574" y="707"/>
                  </a:lnTo>
                  <a:lnTo>
                    <a:pt x="486" y="715"/>
                  </a:lnTo>
                  <a:lnTo>
                    <a:pt x="398" y="742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600"/>
            </a:p>
          </p:txBody>
        </p:sp>
        <p:sp>
          <p:nvSpPr>
            <p:cNvPr id="87" name="Freeform 12"/>
            <p:cNvSpPr>
              <a:spLocks noChangeArrowheads="1"/>
            </p:cNvSpPr>
            <p:nvPr/>
          </p:nvSpPr>
          <p:spPr bwMode="gray">
            <a:xfrm>
              <a:off x="5376863" y="3746500"/>
              <a:ext cx="400050" cy="465138"/>
            </a:xfrm>
            <a:custGeom>
              <a:avLst/>
              <a:gdLst>
                <a:gd name="T0" fmla="*/ 0 w 1113"/>
                <a:gd name="T1" fmla="*/ 0 h 1290"/>
                <a:gd name="T2" fmla="*/ 0 w 1113"/>
                <a:gd name="T3" fmla="*/ 0 h 1290"/>
                <a:gd name="T4" fmla="*/ 36303190 w 1113"/>
                <a:gd name="T5" fmla="*/ 0 h 1290"/>
                <a:gd name="T6" fmla="*/ 36303190 w 1113"/>
                <a:gd name="T7" fmla="*/ 0 h 1290"/>
                <a:gd name="T8" fmla="*/ 58007609 w 1113"/>
                <a:gd name="T9" fmla="*/ 69946659 h 1290"/>
                <a:gd name="T10" fmla="*/ 58007609 w 1113"/>
                <a:gd name="T11" fmla="*/ 69946659 h 1290"/>
                <a:gd name="T12" fmla="*/ 64854826 w 1113"/>
                <a:gd name="T13" fmla="*/ 91788674 h 1290"/>
                <a:gd name="T14" fmla="*/ 70539275 w 1113"/>
                <a:gd name="T15" fmla="*/ 113630689 h 1290"/>
                <a:gd name="T16" fmla="*/ 70539275 w 1113"/>
                <a:gd name="T17" fmla="*/ 113630689 h 1290"/>
                <a:gd name="T18" fmla="*/ 75190350 w 1113"/>
                <a:gd name="T19" fmla="*/ 133132592 h 1290"/>
                <a:gd name="T20" fmla="*/ 75190350 w 1113"/>
                <a:gd name="T21" fmla="*/ 133132592 h 1290"/>
                <a:gd name="T22" fmla="*/ 85396477 w 1113"/>
                <a:gd name="T23" fmla="*/ 101019680 h 1290"/>
                <a:gd name="T24" fmla="*/ 94569232 w 1113"/>
                <a:gd name="T25" fmla="*/ 67736352 h 1290"/>
                <a:gd name="T26" fmla="*/ 102579218 w 1113"/>
                <a:gd name="T27" fmla="*/ 34453385 h 1290"/>
                <a:gd name="T28" fmla="*/ 108263666 w 1113"/>
                <a:gd name="T29" fmla="*/ 0 h 1290"/>
                <a:gd name="T30" fmla="*/ 108263666 w 1113"/>
                <a:gd name="T31" fmla="*/ 0 h 1290"/>
                <a:gd name="T32" fmla="*/ 143662520 w 1113"/>
                <a:gd name="T33" fmla="*/ 0 h 1290"/>
                <a:gd name="T34" fmla="*/ 143662520 w 1113"/>
                <a:gd name="T35" fmla="*/ 0 h 1290"/>
                <a:gd name="T36" fmla="*/ 134489765 w 1113"/>
                <a:gd name="T37" fmla="*/ 43554224 h 1290"/>
                <a:gd name="T38" fmla="*/ 123120869 w 1113"/>
                <a:gd name="T39" fmla="*/ 86068198 h 1290"/>
                <a:gd name="T40" fmla="*/ 117436061 w 1113"/>
                <a:gd name="T41" fmla="*/ 106740157 h 1290"/>
                <a:gd name="T42" fmla="*/ 109426435 w 1113"/>
                <a:gd name="T43" fmla="*/ 127412115 h 1290"/>
                <a:gd name="T44" fmla="*/ 101416449 w 1113"/>
                <a:gd name="T45" fmla="*/ 146913657 h 1290"/>
                <a:gd name="T46" fmla="*/ 92243694 w 1113"/>
                <a:gd name="T47" fmla="*/ 167585616 h 1290"/>
                <a:gd name="T48" fmla="*/ 92243694 w 1113"/>
                <a:gd name="T49" fmla="*/ 167585616 h 1290"/>
                <a:gd name="T50" fmla="*/ 49997624 w 1113"/>
                <a:gd name="T51" fmla="*/ 167585616 h 1290"/>
                <a:gd name="T52" fmla="*/ 49997624 w 1113"/>
                <a:gd name="T53" fmla="*/ 167585616 h 1290"/>
                <a:gd name="T54" fmla="*/ 0 w 1113"/>
                <a:gd name="T55" fmla="*/ 0 h 129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13" h="1290">
                  <a:moveTo>
                    <a:pt x="0" y="0"/>
                  </a:moveTo>
                  <a:lnTo>
                    <a:pt x="0" y="0"/>
                  </a:lnTo>
                  <a:lnTo>
                    <a:pt x="281" y="0"/>
                  </a:lnTo>
                  <a:lnTo>
                    <a:pt x="449" y="538"/>
                  </a:lnTo>
                  <a:lnTo>
                    <a:pt x="502" y="706"/>
                  </a:lnTo>
                  <a:lnTo>
                    <a:pt x="546" y="874"/>
                  </a:lnTo>
                  <a:lnTo>
                    <a:pt x="582" y="1024"/>
                  </a:lnTo>
                  <a:lnTo>
                    <a:pt x="661" y="777"/>
                  </a:lnTo>
                  <a:lnTo>
                    <a:pt x="732" y="521"/>
                  </a:lnTo>
                  <a:lnTo>
                    <a:pt x="794" y="265"/>
                  </a:lnTo>
                  <a:lnTo>
                    <a:pt x="838" y="0"/>
                  </a:lnTo>
                  <a:lnTo>
                    <a:pt x="1112" y="0"/>
                  </a:lnTo>
                  <a:lnTo>
                    <a:pt x="1041" y="335"/>
                  </a:lnTo>
                  <a:lnTo>
                    <a:pt x="953" y="662"/>
                  </a:lnTo>
                  <a:lnTo>
                    <a:pt x="909" y="821"/>
                  </a:lnTo>
                  <a:lnTo>
                    <a:pt x="847" y="980"/>
                  </a:lnTo>
                  <a:lnTo>
                    <a:pt x="785" y="1130"/>
                  </a:lnTo>
                  <a:lnTo>
                    <a:pt x="714" y="1289"/>
                  </a:lnTo>
                  <a:lnTo>
                    <a:pt x="387" y="1289"/>
                  </a:lnTo>
                  <a:lnTo>
                    <a:pt x="0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600"/>
            </a:p>
          </p:txBody>
        </p:sp>
        <p:sp>
          <p:nvSpPr>
            <p:cNvPr id="88" name="Freeform 13"/>
            <p:cNvSpPr>
              <a:spLocks noChangeArrowheads="1"/>
            </p:cNvSpPr>
            <p:nvPr/>
          </p:nvSpPr>
          <p:spPr bwMode="gray">
            <a:xfrm>
              <a:off x="6191250" y="3735388"/>
              <a:ext cx="28575" cy="41275"/>
            </a:xfrm>
            <a:custGeom>
              <a:avLst/>
              <a:gdLst>
                <a:gd name="T0" fmla="*/ 4465558 w 80"/>
                <a:gd name="T1" fmla="*/ 2190087 h 115"/>
                <a:gd name="T2" fmla="*/ 0 w 80"/>
                <a:gd name="T3" fmla="*/ 2190087 h 115"/>
                <a:gd name="T4" fmla="*/ 0 w 80"/>
                <a:gd name="T5" fmla="*/ 0 h 115"/>
                <a:gd name="T6" fmla="*/ 10079117 w 80"/>
                <a:gd name="T7" fmla="*/ 0 h 115"/>
                <a:gd name="T8" fmla="*/ 10079117 w 80"/>
                <a:gd name="T9" fmla="*/ 2190087 h 115"/>
                <a:gd name="T10" fmla="*/ 5613559 w 80"/>
                <a:gd name="T11" fmla="*/ 2190087 h 115"/>
                <a:gd name="T12" fmla="*/ 5613559 w 80"/>
                <a:gd name="T13" fmla="*/ 14685286 h 115"/>
                <a:gd name="T14" fmla="*/ 4465558 w 80"/>
                <a:gd name="T15" fmla="*/ 14685286 h 115"/>
                <a:gd name="T16" fmla="*/ 4465558 w 80"/>
                <a:gd name="T17" fmla="*/ 2190087 h 1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0" h="115">
                  <a:moveTo>
                    <a:pt x="35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79" y="0"/>
                  </a:lnTo>
                  <a:lnTo>
                    <a:pt x="79" y="17"/>
                  </a:lnTo>
                  <a:lnTo>
                    <a:pt x="44" y="17"/>
                  </a:lnTo>
                  <a:lnTo>
                    <a:pt x="44" y="114"/>
                  </a:lnTo>
                  <a:lnTo>
                    <a:pt x="35" y="114"/>
                  </a:lnTo>
                  <a:lnTo>
                    <a:pt x="35" y="17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600"/>
            </a:p>
          </p:txBody>
        </p:sp>
        <p:sp>
          <p:nvSpPr>
            <p:cNvPr id="89" name="Freeform 14"/>
            <p:cNvSpPr>
              <a:spLocks noChangeArrowheads="1"/>
            </p:cNvSpPr>
            <p:nvPr/>
          </p:nvSpPr>
          <p:spPr bwMode="gray">
            <a:xfrm>
              <a:off x="6223000" y="3735388"/>
              <a:ext cx="41275" cy="41275"/>
            </a:xfrm>
            <a:custGeom>
              <a:avLst/>
              <a:gdLst>
                <a:gd name="T0" fmla="*/ 12280736 w 116"/>
                <a:gd name="T1" fmla="*/ 7858042 h 115"/>
                <a:gd name="T2" fmla="*/ 12280736 w 116"/>
                <a:gd name="T3" fmla="*/ 7858042 h 115"/>
                <a:gd name="T4" fmla="*/ 12280736 w 116"/>
                <a:gd name="T5" fmla="*/ 2190087 h 115"/>
                <a:gd name="T6" fmla="*/ 12280736 w 116"/>
                <a:gd name="T7" fmla="*/ 2190087 h 115"/>
                <a:gd name="T8" fmla="*/ 12280736 w 116"/>
                <a:gd name="T9" fmla="*/ 2190087 h 115"/>
                <a:gd name="T10" fmla="*/ 10128743 w 116"/>
                <a:gd name="T11" fmla="*/ 7858042 h 115"/>
                <a:gd name="T12" fmla="*/ 7849722 w 116"/>
                <a:gd name="T13" fmla="*/ 14685286 h 115"/>
                <a:gd name="T14" fmla="*/ 6710034 w 116"/>
                <a:gd name="T15" fmla="*/ 14685286 h 115"/>
                <a:gd name="T16" fmla="*/ 4431369 w 116"/>
                <a:gd name="T17" fmla="*/ 7858042 h 115"/>
                <a:gd name="T18" fmla="*/ 4431369 w 116"/>
                <a:gd name="T19" fmla="*/ 7858042 h 115"/>
                <a:gd name="T20" fmla="*/ 2279020 w 116"/>
                <a:gd name="T21" fmla="*/ 2190087 h 115"/>
                <a:gd name="T22" fmla="*/ 2279020 w 116"/>
                <a:gd name="T23" fmla="*/ 2190087 h 115"/>
                <a:gd name="T24" fmla="*/ 2279020 w 116"/>
                <a:gd name="T25" fmla="*/ 2190087 h 115"/>
                <a:gd name="T26" fmla="*/ 2279020 w 116"/>
                <a:gd name="T27" fmla="*/ 7858042 h 115"/>
                <a:gd name="T28" fmla="*/ 2279020 w 116"/>
                <a:gd name="T29" fmla="*/ 14685286 h 115"/>
                <a:gd name="T30" fmla="*/ 0 w 116"/>
                <a:gd name="T31" fmla="*/ 14685286 h 115"/>
                <a:gd name="T32" fmla="*/ 1139332 w 116"/>
                <a:gd name="T33" fmla="*/ 0 h 115"/>
                <a:gd name="T34" fmla="*/ 3418353 w 116"/>
                <a:gd name="T35" fmla="*/ 0 h 115"/>
                <a:gd name="T36" fmla="*/ 5570702 w 116"/>
                <a:gd name="T37" fmla="*/ 6827244 h 115"/>
                <a:gd name="T38" fmla="*/ 5570702 w 116"/>
                <a:gd name="T39" fmla="*/ 6827244 h 115"/>
                <a:gd name="T40" fmla="*/ 6710034 w 116"/>
                <a:gd name="T41" fmla="*/ 12495558 h 115"/>
                <a:gd name="T42" fmla="*/ 6710034 w 116"/>
                <a:gd name="T43" fmla="*/ 12495558 h 115"/>
                <a:gd name="T44" fmla="*/ 6710034 w 116"/>
                <a:gd name="T45" fmla="*/ 12495558 h 115"/>
                <a:gd name="T46" fmla="*/ 8989055 w 116"/>
                <a:gd name="T47" fmla="*/ 6827244 h 115"/>
                <a:gd name="T48" fmla="*/ 11141403 w 116"/>
                <a:gd name="T49" fmla="*/ 0 h 115"/>
                <a:gd name="T50" fmla="*/ 13420424 w 116"/>
                <a:gd name="T51" fmla="*/ 0 h 115"/>
                <a:gd name="T52" fmla="*/ 14559756 w 116"/>
                <a:gd name="T53" fmla="*/ 14685286 h 115"/>
                <a:gd name="T54" fmla="*/ 12280736 w 116"/>
                <a:gd name="T55" fmla="*/ 14685286 h 115"/>
                <a:gd name="T56" fmla="*/ 12280736 w 116"/>
                <a:gd name="T57" fmla="*/ 7858042 h 11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6" h="115">
                  <a:moveTo>
                    <a:pt x="97" y="61"/>
                  </a:moveTo>
                  <a:lnTo>
                    <a:pt x="97" y="61"/>
                  </a:lnTo>
                  <a:lnTo>
                    <a:pt x="97" y="17"/>
                  </a:lnTo>
                  <a:lnTo>
                    <a:pt x="80" y="61"/>
                  </a:lnTo>
                  <a:lnTo>
                    <a:pt x="62" y="114"/>
                  </a:lnTo>
                  <a:lnTo>
                    <a:pt x="53" y="114"/>
                  </a:lnTo>
                  <a:lnTo>
                    <a:pt x="35" y="61"/>
                  </a:lnTo>
                  <a:lnTo>
                    <a:pt x="18" y="17"/>
                  </a:lnTo>
                  <a:lnTo>
                    <a:pt x="18" y="61"/>
                  </a:lnTo>
                  <a:lnTo>
                    <a:pt x="18" y="114"/>
                  </a:lnTo>
                  <a:lnTo>
                    <a:pt x="0" y="114"/>
                  </a:lnTo>
                  <a:lnTo>
                    <a:pt x="9" y="0"/>
                  </a:lnTo>
                  <a:lnTo>
                    <a:pt x="27" y="0"/>
                  </a:lnTo>
                  <a:lnTo>
                    <a:pt x="44" y="53"/>
                  </a:lnTo>
                  <a:lnTo>
                    <a:pt x="53" y="97"/>
                  </a:lnTo>
                  <a:lnTo>
                    <a:pt x="71" y="53"/>
                  </a:lnTo>
                  <a:lnTo>
                    <a:pt x="88" y="0"/>
                  </a:lnTo>
                  <a:lnTo>
                    <a:pt x="106" y="0"/>
                  </a:lnTo>
                  <a:lnTo>
                    <a:pt x="115" y="114"/>
                  </a:lnTo>
                  <a:lnTo>
                    <a:pt x="97" y="114"/>
                  </a:lnTo>
                  <a:lnTo>
                    <a:pt x="97" y="61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600"/>
            </a:p>
          </p:txBody>
        </p:sp>
      </p:grpSp>
      <p:sp>
        <p:nvSpPr>
          <p:cNvPr id="73" name="Rounded Rectangle 72"/>
          <p:cNvSpPr/>
          <p:nvPr/>
        </p:nvSpPr>
        <p:spPr>
          <a:xfrm>
            <a:off x="4681719" y="3033092"/>
            <a:ext cx="186710" cy="94773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600"/>
          </a:p>
        </p:txBody>
      </p:sp>
      <p:pic>
        <p:nvPicPr>
          <p:cNvPr id="74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674" y="3149601"/>
            <a:ext cx="75616" cy="10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/>
          <p:cNvSpPr txBox="1"/>
          <p:nvPr/>
        </p:nvSpPr>
        <p:spPr>
          <a:xfrm>
            <a:off x="4725757" y="3013420"/>
            <a:ext cx="21352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00" dirty="0" smtClean="0"/>
              <a:t>µ</a:t>
            </a:r>
            <a:endParaRPr lang="nl-NL" sz="400" dirty="0"/>
          </a:p>
        </p:txBody>
      </p:sp>
      <p:sp>
        <p:nvSpPr>
          <p:cNvPr id="91" name="Cube 90"/>
          <p:cNvSpPr/>
          <p:nvPr/>
        </p:nvSpPr>
        <p:spPr>
          <a:xfrm>
            <a:off x="3543608" y="2832589"/>
            <a:ext cx="388172" cy="36215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600"/>
          </a:p>
        </p:txBody>
      </p:sp>
      <p:sp>
        <p:nvSpPr>
          <p:cNvPr id="93" name="Rounded Rectangle 92"/>
          <p:cNvSpPr/>
          <p:nvPr/>
        </p:nvSpPr>
        <p:spPr>
          <a:xfrm>
            <a:off x="3650886" y="2952006"/>
            <a:ext cx="186710" cy="9477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600"/>
          </a:p>
        </p:txBody>
      </p:sp>
      <p:sp>
        <p:nvSpPr>
          <p:cNvPr id="95" name="TextBox 94"/>
          <p:cNvSpPr txBox="1"/>
          <p:nvPr/>
        </p:nvSpPr>
        <p:spPr>
          <a:xfrm>
            <a:off x="3694924" y="2932334"/>
            <a:ext cx="21352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00" dirty="0" smtClean="0"/>
              <a:t>µ</a:t>
            </a:r>
            <a:endParaRPr lang="nl-NL" sz="400" dirty="0"/>
          </a:p>
        </p:txBody>
      </p:sp>
      <p:sp>
        <p:nvSpPr>
          <p:cNvPr id="111" name="Cube 110"/>
          <p:cNvSpPr/>
          <p:nvPr/>
        </p:nvSpPr>
        <p:spPr>
          <a:xfrm>
            <a:off x="3973677" y="2955626"/>
            <a:ext cx="388172" cy="36215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600"/>
          </a:p>
        </p:txBody>
      </p:sp>
      <p:sp>
        <p:nvSpPr>
          <p:cNvPr id="113" name="Rounded Rectangle 112"/>
          <p:cNvSpPr/>
          <p:nvPr/>
        </p:nvSpPr>
        <p:spPr>
          <a:xfrm>
            <a:off x="4080955" y="3075043"/>
            <a:ext cx="186710" cy="9477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600"/>
          </a:p>
        </p:txBody>
      </p:sp>
      <p:sp>
        <p:nvSpPr>
          <p:cNvPr id="115" name="TextBox 114"/>
          <p:cNvSpPr txBox="1"/>
          <p:nvPr/>
        </p:nvSpPr>
        <p:spPr>
          <a:xfrm>
            <a:off x="4124993" y="3055371"/>
            <a:ext cx="21352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00" dirty="0" smtClean="0"/>
              <a:t>µ</a:t>
            </a:r>
            <a:endParaRPr lang="nl-NL" sz="400" dirty="0"/>
          </a:p>
        </p:txBody>
      </p:sp>
      <p:pic>
        <p:nvPicPr>
          <p:cNvPr id="130" name="Picture 129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0061"/>
          <a:stretch/>
        </p:blipFill>
        <p:spPr>
          <a:xfrm>
            <a:off x="4103157" y="2938610"/>
            <a:ext cx="168680" cy="99818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0061"/>
          <a:stretch/>
        </p:blipFill>
        <p:spPr>
          <a:xfrm>
            <a:off x="3675687" y="2837988"/>
            <a:ext cx="168680" cy="99818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0061"/>
          <a:stretch/>
        </p:blipFill>
        <p:spPr>
          <a:xfrm>
            <a:off x="4634372" y="2916649"/>
            <a:ext cx="168680" cy="99818"/>
          </a:xfrm>
          <a:prstGeom prst="rect">
            <a:avLst/>
          </a:prstGeom>
        </p:spPr>
      </p:pic>
      <p:pic>
        <p:nvPicPr>
          <p:cNvPr id="1026" name="Picture 2" descr="Image result for fedora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0160" y="2997599"/>
            <a:ext cx="234081" cy="23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2" descr="Image result for fedora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091" y="3135591"/>
            <a:ext cx="234081" cy="234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Cube 134"/>
          <p:cNvSpPr/>
          <p:nvPr/>
        </p:nvSpPr>
        <p:spPr>
          <a:xfrm>
            <a:off x="5039113" y="2593474"/>
            <a:ext cx="388172" cy="36215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600"/>
          </a:p>
        </p:txBody>
      </p:sp>
      <p:sp>
        <p:nvSpPr>
          <p:cNvPr id="151" name="Rounded Rectangle 150"/>
          <p:cNvSpPr/>
          <p:nvPr/>
        </p:nvSpPr>
        <p:spPr>
          <a:xfrm>
            <a:off x="5146391" y="2712891"/>
            <a:ext cx="186710" cy="94773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600"/>
          </a:p>
        </p:txBody>
      </p:sp>
      <p:pic>
        <p:nvPicPr>
          <p:cNvPr id="152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346" y="2829400"/>
            <a:ext cx="75616" cy="103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TextBox 152"/>
          <p:cNvSpPr txBox="1"/>
          <p:nvPr/>
        </p:nvSpPr>
        <p:spPr>
          <a:xfrm>
            <a:off x="5190429" y="2693219"/>
            <a:ext cx="213520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00" dirty="0" smtClean="0"/>
              <a:t>µ</a:t>
            </a:r>
            <a:endParaRPr lang="nl-NL" sz="400" dirty="0"/>
          </a:p>
        </p:txBody>
      </p:sp>
      <p:pic>
        <p:nvPicPr>
          <p:cNvPr id="154" name="Picture 15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0061"/>
          <a:stretch/>
        </p:blipFill>
        <p:spPr>
          <a:xfrm>
            <a:off x="5099044" y="2596448"/>
            <a:ext cx="168680" cy="99818"/>
          </a:xfrm>
          <a:prstGeom prst="rect">
            <a:avLst/>
          </a:prstGeom>
        </p:spPr>
      </p:pic>
      <p:pic>
        <p:nvPicPr>
          <p:cNvPr id="133" name="Picture 13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21457" y="2912150"/>
            <a:ext cx="169345" cy="159831"/>
          </a:xfrm>
          <a:prstGeom prst="rect">
            <a:avLst/>
          </a:prstGeom>
        </p:spPr>
      </p:pic>
      <p:pic>
        <p:nvPicPr>
          <p:cNvPr id="156" name="Picture 15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59044" y="3034724"/>
            <a:ext cx="169345" cy="159831"/>
          </a:xfrm>
          <a:prstGeom prst="rect">
            <a:avLst/>
          </a:prstGeom>
        </p:spPr>
      </p:pic>
      <p:pic>
        <p:nvPicPr>
          <p:cNvPr id="155" name="Picture 154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40441" y="2703667"/>
            <a:ext cx="104296" cy="128922"/>
          </a:xfrm>
          <a:prstGeom prst="rect">
            <a:avLst/>
          </a:prstGeom>
        </p:spPr>
      </p:pic>
      <p:sp>
        <p:nvSpPr>
          <p:cNvPr id="163" name="Rectangle 162"/>
          <p:cNvSpPr/>
          <p:nvPr/>
        </p:nvSpPr>
        <p:spPr>
          <a:xfrm>
            <a:off x="5693586" y="3524345"/>
            <a:ext cx="2362883" cy="433694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5F5F5F"/>
                </a:solidFill>
              </a:rPr>
              <a:t>         Open Service Broker</a:t>
            </a:r>
          </a:p>
        </p:txBody>
      </p:sp>
      <p:pic>
        <p:nvPicPr>
          <p:cNvPr id="164" name="Picture 16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6413" y="3558003"/>
            <a:ext cx="351212" cy="359287"/>
          </a:xfrm>
          <a:prstGeom prst="rect">
            <a:avLst/>
          </a:prstGeom>
        </p:spPr>
      </p:pic>
      <p:pic>
        <p:nvPicPr>
          <p:cNvPr id="165" name="Picture 16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2474" y="3610270"/>
            <a:ext cx="566651" cy="238082"/>
          </a:xfrm>
          <a:prstGeom prst="rect">
            <a:avLst/>
          </a:prstGeom>
        </p:spPr>
      </p:pic>
      <p:pic>
        <p:nvPicPr>
          <p:cNvPr id="166" name="Picture 165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3420" y="3597072"/>
            <a:ext cx="481846" cy="275703"/>
          </a:xfrm>
          <a:prstGeom prst="rect">
            <a:avLst/>
          </a:prstGeom>
        </p:spPr>
      </p:pic>
      <p:sp>
        <p:nvSpPr>
          <p:cNvPr id="167" name="Rectangle 166"/>
          <p:cNvSpPr/>
          <p:nvPr/>
        </p:nvSpPr>
        <p:spPr>
          <a:xfrm>
            <a:off x="3284643" y="3524345"/>
            <a:ext cx="2362883" cy="433694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5F5F5F"/>
                </a:solidFill>
              </a:rPr>
              <a:t>              Event Management</a:t>
            </a:r>
          </a:p>
        </p:txBody>
      </p:sp>
      <p:sp>
        <p:nvSpPr>
          <p:cNvPr id="168" name="Rectangle 167"/>
          <p:cNvSpPr/>
          <p:nvPr/>
        </p:nvSpPr>
        <p:spPr>
          <a:xfrm>
            <a:off x="875700" y="3524345"/>
            <a:ext cx="2362883" cy="433694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5F5F5F"/>
                </a:solidFill>
              </a:rPr>
              <a:t>                API Registry</a:t>
            </a:r>
          </a:p>
        </p:txBody>
      </p:sp>
      <p:pic>
        <p:nvPicPr>
          <p:cNvPr id="1028" name="Picture 4" descr="Image result for logo isti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027" y="1027977"/>
            <a:ext cx="1963863" cy="981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4100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1" grpId="0" animBg="1"/>
      <p:bldP spid="73" grpId="0" animBg="1"/>
      <p:bldP spid="75" grpId="0"/>
      <p:bldP spid="91" grpId="0" animBg="1"/>
      <p:bldP spid="93" grpId="0" animBg="1"/>
      <p:bldP spid="95" grpId="0"/>
      <p:bldP spid="111" grpId="0" animBg="1"/>
      <p:bldP spid="113" grpId="0" animBg="1"/>
      <p:bldP spid="115" grpId="0"/>
      <p:bldP spid="135" grpId="0" animBg="1"/>
      <p:bldP spid="151" grpId="0" animBg="1"/>
      <p:bldP spid="15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Oracle Container Native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/>
              <a:t>Microservices</a:t>
            </a:r>
            <a:r>
              <a:rPr lang="en-US" sz="2800" dirty="0" smtClean="0"/>
              <a:t> Architecture</a:t>
            </a:r>
            <a:endParaRPr lang="nl-NL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25" y="4337197"/>
            <a:ext cx="716718" cy="5055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540" y="1910060"/>
            <a:ext cx="7358100" cy="224301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246806" y="4188518"/>
            <a:ext cx="7186273" cy="433694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336676" y="4215833"/>
            <a:ext cx="5097024" cy="373326"/>
            <a:chOff x="-145520" y="5403270"/>
            <a:chExt cx="6297294" cy="450873"/>
          </a:xfrm>
        </p:grpSpPr>
        <p:sp>
          <p:nvSpPr>
            <p:cNvPr id="12" name="Rectangle 11"/>
            <p:cNvSpPr/>
            <p:nvPr/>
          </p:nvSpPr>
          <p:spPr>
            <a:xfrm>
              <a:off x="1945470" y="5403270"/>
              <a:ext cx="252171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5F5F5F"/>
                  </a:solidFill>
                  <a:latin typeface="Arial" charset="0"/>
                  <a:ea typeface="Arial" charset="0"/>
                  <a:cs typeface="Arial" charset="0"/>
                </a:rPr>
                <a:t>Managed  </a:t>
              </a:r>
              <a:r>
                <a:rPr lang="en-US" sz="2000" err="1">
                  <a:solidFill>
                    <a:srgbClr val="5F5F5F"/>
                  </a:solidFill>
                  <a:latin typeface="Arial" charset="0"/>
                  <a:ea typeface="Arial" charset="0"/>
                  <a:cs typeface="Arial" charset="0"/>
                </a:rPr>
                <a:t>Kubernetes</a:t>
              </a:r>
              <a:endParaRPr lang="en-US" sz="2000">
                <a:solidFill>
                  <a:srgbClr val="5F5F5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45520" y="5410200"/>
              <a:ext cx="433917" cy="4339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17857" y="5420226"/>
              <a:ext cx="433917" cy="433917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6070195" y="1417524"/>
            <a:ext cx="2362883" cy="433694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5F5F5F"/>
                </a:solidFill>
              </a:rPr>
              <a:t>         Open Service Broker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3022" y="1451182"/>
            <a:ext cx="351212" cy="35928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9083" y="1503449"/>
            <a:ext cx="566651" cy="2380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029" y="1490251"/>
            <a:ext cx="481846" cy="275703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661252" y="1417524"/>
            <a:ext cx="2362883" cy="433694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5F5F5F"/>
                </a:solidFill>
              </a:rPr>
              <a:t>              Event Management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252309" y="1417524"/>
            <a:ext cx="2362883" cy="433694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5F5F5F"/>
                </a:solidFill>
              </a:rPr>
              <a:t>                API Registry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8755" y="832006"/>
            <a:ext cx="7337886" cy="589064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7818120" y="953671"/>
            <a:ext cx="457201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5F5F5F"/>
                </a:solidFill>
                <a:latin typeface="Arial" charset="0"/>
                <a:ea typeface="Arial" charset="0"/>
                <a:cs typeface="Arial" charset="0"/>
              </a:rPr>
              <a:t>Foo2</a:t>
            </a:r>
          </a:p>
        </p:txBody>
      </p:sp>
      <p:sp>
        <p:nvSpPr>
          <p:cNvPr id="24" name="Rectangle 23"/>
          <p:cNvSpPr/>
          <p:nvPr/>
        </p:nvSpPr>
        <p:spPr bwMode="gray">
          <a:xfrm rot="5400000">
            <a:off x="-325052" y="1590456"/>
            <a:ext cx="2244247" cy="809941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ISTIO</a:t>
            </a:r>
          </a:p>
        </p:txBody>
      </p:sp>
      <p:sp>
        <p:nvSpPr>
          <p:cNvPr id="25" name="TextBox 24"/>
          <p:cNvSpPr txBox="1"/>
          <p:nvPr/>
        </p:nvSpPr>
        <p:spPr>
          <a:xfrm rot="16200000">
            <a:off x="155390" y="2287694"/>
            <a:ext cx="757130" cy="23128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rgbClr val="58595B"/>
                </a:solidFill>
              </a:rPr>
              <a:t>Diagnostics/Monitoring</a:t>
            </a:r>
            <a:endParaRPr lang="en-US" dirty="0">
              <a:solidFill>
                <a:srgbClr val="58595B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615" y="1591615"/>
            <a:ext cx="571309" cy="39493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816" y="2359961"/>
            <a:ext cx="442018" cy="44076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461" y="935538"/>
            <a:ext cx="497372" cy="390011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 bwMode="gray">
          <a:xfrm rot="5400000">
            <a:off x="48749" y="3562521"/>
            <a:ext cx="1496640" cy="809941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ISTIO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735" y="3776969"/>
            <a:ext cx="577692" cy="18334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150" y="3324216"/>
            <a:ext cx="325972" cy="180513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537797" y="3223341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b="1" dirty="0">
                <a:solidFill>
                  <a:srgbClr val="C8D9DE">
                    <a:lumMod val="10000"/>
                  </a:srgbClr>
                </a:solidFill>
              </a:rPr>
              <a:t>Developer</a:t>
            </a:r>
            <a:br>
              <a:rPr lang="en-US" sz="900" b="1" dirty="0">
                <a:solidFill>
                  <a:srgbClr val="C8D9DE">
                    <a:lumMod val="10000"/>
                  </a:srgbClr>
                </a:solidFill>
              </a:rPr>
            </a:br>
            <a:r>
              <a:rPr lang="en-US" sz="900" b="1" dirty="0">
                <a:solidFill>
                  <a:srgbClr val="C8D9DE">
                    <a:lumMod val="10000"/>
                  </a:srgbClr>
                </a:solidFill>
              </a:rPr>
              <a:t>Cloud</a:t>
            </a:r>
            <a:endParaRPr lang="en-US" sz="900" dirty="0">
              <a:solidFill>
                <a:srgbClr val="C8D9DE">
                  <a:lumMod val="10000"/>
                </a:srgbClr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74" y="3592731"/>
            <a:ext cx="711654" cy="165307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431446" y="2848076"/>
            <a:ext cx="740115" cy="21697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100" dirty="0">
                <a:solidFill>
                  <a:srgbClr val="58595B"/>
                </a:solidFill>
              </a:rPr>
              <a:t>Prometheus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8804" y="3980862"/>
            <a:ext cx="536536" cy="23227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5816" y="4222104"/>
            <a:ext cx="259258" cy="265218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654871" y="3592673"/>
            <a:ext cx="36708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b="1" dirty="0" smtClean="0">
                <a:solidFill>
                  <a:schemeClr val="bg2">
                    <a:lumMod val="50000"/>
                  </a:schemeClr>
                </a:solidFill>
              </a:rPr>
              <a:t>ISTIO</a:t>
            </a:r>
            <a:endParaRPr lang="nl-NL" sz="1100" b="1" dirty="0" err="1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ight Brace 38"/>
          <p:cNvSpPr/>
          <p:nvPr/>
        </p:nvSpPr>
        <p:spPr>
          <a:xfrm>
            <a:off x="8436690" y="1904949"/>
            <a:ext cx="355318" cy="2293845"/>
          </a:xfrm>
          <a:prstGeom prst="rightBrac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Left Brace 39"/>
          <p:cNvSpPr/>
          <p:nvPr/>
        </p:nvSpPr>
        <p:spPr>
          <a:xfrm>
            <a:off x="190126" y="773164"/>
            <a:ext cx="201972" cy="2446007"/>
          </a:xfrm>
          <a:prstGeom prst="leftBrac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 sz="1400" b="1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5892604" y="567952"/>
            <a:ext cx="1000617" cy="715975"/>
            <a:chOff x="6121497" y="551887"/>
            <a:chExt cx="1531380" cy="1226819"/>
          </a:xfrm>
        </p:grpSpPr>
        <p:sp>
          <p:nvSpPr>
            <p:cNvPr id="41" name="Cube 40"/>
            <p:cNvSpPr/>
            <p:nvPr/>
          </p:nvSpPr>
          <p:spPr>
            <a:xfrm>
              <a:off x="6121497" y="551887"/>
              <a:ext cx="1531380" cy="122681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grpSp>
          <p:nvGrpSpPr>
            <p:cNvPr id="42" name="Group 102"/>
            <p:cNvGrpSpPr>
              <a:grpSpLocks noChangeAspect="1"/>
            </p:cNvGrpSpPr>
            <p:nvPr/>
          </p:nvGrpSpPr>
          <p:grpSpPr bwMode="auto">
            <a:xfrm>
              <a:off x="6357930" y="1013523"/>
              <a:ext cx="172344" cy="352852"/>
              <a:chOff x="4686300" y="1439863"/>
              <a:chExt cx="1577975" cy="2936875"/>
            </a:xfrm>
          </p:grpSpPr>
          <p:sp>
            <p:nvSpPr>
              <p:cNvPr id="46" name="Freeform 1"/>
              <p:cNvSpPr>
                <a:spLocks noChangeArrowheads="1"/>
              </p:cNvSpPr>
              <p:nvPr/>
            </p:nvSpPr>
            <p:spPr bwMode="gray">
              <a:xfrm>
                <a:off x="5211763" y="1439863"/>
                <a:ext cx="519112" cy="1103312"/>
              </a:xfrm>
              <a:custGeom>
                <a:avLst/>
                <a:gdLst>
                  <a:gd name="T0" fmla="*/ 168683281 w 1440"/>
                  <a:gd name="T1" fmla="*/ 0 h 3065"/>
                  <a:gd name="T2" fmla="*/ 179079581 w 1440"/>
                  <a:gd name="T3" fmla="*/ 16067678 h 3065"/>
                  <a:gd name="T4" fmla="*/ 184797744 w 1440"/>
                  <a:gd name="T5" fmla="*/ 33172434 h 3065"/>
                  <a:gd name="T6" fmla="*/ 187007214 w 1440"/>
                  <a:gd name="T7" fmla="*/ 51443137 h 3065"/>
                  <a:gd name="T8" fmla="*/ 185967548 w 1440"/>
                  <a:gd name="T9" fmla="*/ 69843429 h 3065"/>
                  <a:gd name="T10" fmla="*/ 183628300 w 1440"/>
                  <a:gd name="T11" fmla="*/ 80079933 h 3065"/>
                  <a:gd name="T12" fmla="*/ 176740332 w 1440"/>
                  <a:gd name="T13" fmla="*/ 99516943 h 3065"/>
                  <a:gd name="T14" fmla="*/ 160625870 w 1440"/>
                  <a:gd name="T15" fmla="*/ 125821484 h 3065"/>
                  <a:gd name="T16" fmla="*/ 148020100 w 1440"/>
                  <a:gd name="T17" fmla="*/ 143055470 h 3065"/>
                  <a:gd name="T18" fmla="*/ 125018031 w 1440"/>
                  <a:gd name="T19" fmla="*/ 165861451 h 3065"/>
                  <a:gd name="T20" fmla="*/ 99806492 w 1440"/>
                  <a:gd name="T21" fmla="*/ 187630715 h 3065"/>
                  <a:gd name="T22" fmla="*/ 71216038 w 1440"/>
                  <a:gd name="T23" fmla="*/ 213935617 h 3065"/>
                  <a:gd name="T24" fmla="*/ 52892105 w 1440"/>
                  <a:gd name="T25" fmla="*/ 235704880 h 3065"/>
                  <a:gd name="T26" fmla="*/ 47044165 w 1440"/>
                  <a:gd name="T27" fmla="*/ 243738719 h 3065"/>
                  <a:gd name="T28" fmla="*/ 41326002 w 1440"/>
                  <a:gd name="T29" fmla="*/ 258510861 h 3065"/>
                  <a:gd name="T30" fmla="*/ 37947087 w 1440"/>
                  <a:gd name="T31" fmla="*/ 273412233 h 3065"/>
                  <a:gd name="T32" fmla="*/ 37947087 w 1440"/>
                  <a:gd name="T33" fmla="*/ 289480271 h 3065"/>
                  <a:gd name="T34" fmla="*/ 41326002 w 1440"/>
                  <a:gd name="T35" fmla="*/ 305418360 h 3065"/>
                  <a:gd name="T36" fmla="*/ 47044165 w 1440"/>
                  <a:gd name="T37" fmla="*/ 316951120 h 3065"/>
                  <a:gd name="T38" fmla="*/ 67707346 w 1440"/>
                  <a:gd name="T39" fmla="*/ 351289501 h 3065"/>
                  <a:gd name="T40" fmla="*/ 89539971 w 1440"/>
                  <a:gd name="T41" fmla="*/ 385498653 h 3065"/>
                  <a:gd name="T42" fmla="*/ 96297439 w 1440"/>
                  <a:gd name="T43" fmla="*/ 397031053 h 3065"/>
                  <a:gd name="T44" fmla="*/ 48213608 w 1440"/>
                  <a:gd name="T45" fmla="*/ 351289501 h 3065"/>
                  <a:gd name="T46" fmla="*/ 35607839 w 1440"/>
                  <a:gd name="T47" fmla="*/ 337554077 h 3065"/>
                  <a:gd name="T48" fmla="*/ 14945018 w 1440"/>
                  <a:gd name="T49" fmla="*/ 310083228 h 3065"/>
                  <a:gd name="T50" fmla="*/ 6887607 w 1440"/>
                  <a:gd name="T51" fmla="*/ 295181856 h 3065"/>
                  <a:gd name="T52" fmla="*/ 0 w 1440"/>
                  <a:gd name="T53" fmla="*/ 271079979 h 3065"/>
                  <a:gd name="T54" fmla="*/ 1169444 w 1440"/>
                  <a:gd name="T55" fmla="*/ 252809276 h 3065"/>
                  <a:gd name="T56" fmla="*/ 2339248 w 1440"/>
                  <a:gd name="T57" fmla="*/ 247107691 h 3065"/>
                  <a:gd name="T58" fmla="*/ 13775214 w 1440"/>
                  <a:gd name="T59" fmla="*/ 225338427 h 3065"/>
                  <a:gd name="T60" fmla="*/ 31059480 w 1440"/>
                  <a:gd name="T61" fmla="*/ 205901417 h 3065"/>
                  <a:gd name="T62" fmla="*/ 42495806 w 1440"/>
                  <a:gd name="T63" fmla="*/ 194498607 h 3065"/>
                  <a:gd name="T64" fmla="*/ 82652003 w 1440"/>
                  <a:gd name="T65" fmla="*/ 162492480 h 3065"/>
                  <a:gd name="T66" fmla="*/ 121639117 w 1440"/>
                  <a:gd name="T67" fmla="*/ 130486352 h 3065"/>
                  <a:gd name="T68" fmla="*/ 133075082 w 1440"/>
                  <a:gd name="T69" fmla="*/ 117787645 h 3065"/>
                  <a:gd name="T70" fmla="*/ 156077512 w 1440"/>
                  <a:gd name="T71" fmla="*/ 89280079 h 3065"/>
                  <a:gd name="T72" fmla="*/ 164134563 w 1440"/>
                  <a:gd name="T73" fmla="*/ 72046094 h 3065"/>
                  <a:gd name="T74" fmla="*/ 169852725 w 1440"/>
                  <a:gd name="T75" fmla="*/ 53775391 h 3065"/>
                  <a:gd name="T76" fmla="*/ 172191974 w 1440"/>
                  <a:gd name="T77" fmla="*/ 41206273 h 3065"/>
                  <a:gd name="T78" fmla="*/ 171022530 w 1440"/>
                  <a:gd name="T79" fmla="*/ 13735424 h 3065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440" h="3065">
                    <a:moveTo>
                      <a:pt x="1298" y="0"/>
                    </a:moveTo>
                    <a:lnTo>
                      <a:pt x="1298" y="0"/>
                    </a:lnTo>
                    <a:lnTo>
                      <a:pt x="1342" y="53"/>
                    </a:lnTo>
                    <a:lnTo>
                      <a:pt x="1378" y="124"/>
                    </a:lnTo>
                    <a:lnTo>
                      <a:pt x="1404" y="185"/>
                    </a:lnTo>
                    <a:lnTo>
                      <a:pt x="1422" y="256"/>
                    </a:lnTo>
                    <a:lnTo>
                      <a:pt x="1439" y="327"/>
                    </a:lnTo>
                    <a:lnTo>
                      <a:pt x="1439" y="397"/>
                    </a:lnTo>
                    <a:lnTo>
                      <a:pt x="1439" y="468"/>
                    </a:lnTo>
                    <a:lnTo>
                      <a:pt x="1431" y="539"/>
                    </a:lnTo>
                    <a:lnTo>
                      <a:pt x="1413" y="618"/>
                    </a:lnTo>
                    <a:lnTo>
                      <a:pt x="1386" y="697"/>
                    </a:lnTo>
                    <a:lnTo>
                      <a:pt x="1360" y="768"/>
                    </a:lnTo>
                    <a:lnTo>
                      <a:pt x="1316" y="839"/>
                    </a:lnTo>
                    <a:lnTo>
                      <a:pt x="1236" y="971"/>
                    </a:lnTo>
                    <a:lnTo>
                      <a:pt x="1139" y="1104"/>
                    </a:lnTo>
                    <a:lnTo>
                      <a:pt x="1051" y="1192"/>
                    </a:lnTo>
                    <a:lnTo>
                      <a:pt x="962" y="1280"/>
                    </a:lnTo>
                    <a:lnTo>
                      <a:pt x="768" y="1448"/>
                    </a:lnTo>
                    <a:lnTo>
                      <a:pt x="654" y="1545"/>
                    </a:lnTo>
                    <a:lnTo>
                      <a:pt x="548" y="1651"/>
                    </a:lnTo>
                    <a:lnTo>
                      <a:pt x="442" y="1757"/>
                    </a:lnTo>
                    <a:lnTo>
                      <a:pt x="407" y="1819"/>
                    </a:lnTo>
                    <a:lnTo>
                      <a:pt x="362" y="1881"/>
                    </a:lnTo>
                    <a:lnTo>
                      <a:pt x="336" y="1934"/>
                    </a:lnTo>
                    <a:lnTo>
                      <a:pt x="318" y="1995"/>
                    </a:lnTo>
                    <a:lnTo>
                      <a:pt x="301" y="2057"/>
                    </a:lnTo>
                    <a:lnTo>
                      <a:pt x="292" y="2110"/>
                    </a:lnTo>
                    <a:lnTo>
                      <a:pt x="292" y="2172"/>
                    </a:lnTo>
                    <a:lnTo>
                      <a:pt x="292" y="2234"/>
                    </a:lnTo>
                    <a:lnTo>
                      <a:pt x="301" y="2296"/>
                    </a:lnTo>
                    <a:lnTo>
                      <a:pt x="318" y="2357"/>
                    </a:lnTo>
                    <a:lnTo>
                      <a:pt x="362" y="2446"/>
                    </a:lnTo>
                    <a:lnTo>
                      <a:pt x="407" y="2543"/>
                    </a:lnTo>
                    <a:lnTo>
                      <a:pt x="521" y="2711"/>
                    </a:lnTo>
                    <a:lnTo>
                      <a:pt x="636" y="2887"/>
                    </a:lnTo>
                    <a:lnTo>
                      <a:pt x="689" y="2975"/>
                    </a:lnTo>
                    <a:lnTo>
                      <a:pt x="741" y="3064"/>
                    </a:lnTo>
                    <a:lnTo>
                      <a:pt x="548" y="2887"/>
                    </a:lnTo>
                    <a:lnTo>
                      <a:pt x="371" y="2711"/>
                    </a:lnTo>
                    <a:lnTo>
                      <a:pt x="274" y="2605"/>
                    </a:lnTo>
                    <a:lnTo>
                      <a:pt x="194" y="2507"/>
                    </a:lnTo>
                    <a:lnTo>
                      <a:pt x="115" y="2393"/>
                    </a:lnTo>
                    <a:lnTo>
                      <a:pt x="53" y="2278"/>
                    </a:lnTo>
                    <a:lnTo>
                      <a:pt x="18" y="2190"/>
                    </a:lnTo>
                    <a:lnTo>
                      <a:pt x="0" y="2092"/>
                    </a:lnTo>
                    <a:lnTo>
                      <a:pt x="0" y="1995"/>
                    </a:lnTo>
                    <a:lnTo>
                      <a:pt x="9" y="1951"/>
                    </a:lnTo>
                    <a:lnTo>
                      <a:pt x="18" y="1907"/>
                    </a:lnTo>
                    <a:lnTo>
                      <a:pt x="53" y="1819"/>
                    </a:lnTo>
                    <a:lnTo>
                      <a:pt x="106" y="1739"/>
                    </a:lnTo>
                    <a:lnTo>
                      <a:pt x="168" y="1660"/>
                    </a:lnTo>
                    <a:lnTo>
                      <a:pt x="239" y="1589"/>
                    </a:lnTo>
                    <a:lnTo>
                      <a:pt x="327" y="1501"/>
                    </a:lnTo>
                    <a:lnTo>
                      <a:pt x="424" y="1413"/>
                    </a:lnTo>
                    <a:lnTo>
                      <a:pt x="636" y="1254"/>
                    </a:lnTo>
                    <a:lnTo>
                      <a:pt x="839" y="1086"/>
                    </a:lnTo>
                    <a:lnTo>
                      <a:pt x="936" y="1007"/>
                    </a:lnTo>
                    <a:lnTo>
                      <a:pt x="1024" y="909"/>
                    </a:lnTo>
                    <a:lnTo>
                      <a:pt x="1121" y="803"/>
                    </a:lnTo>
                    <a:lnTo>
                      <a:pt x="1201" y="689"/>
                    </a:lnTo>
                    <a:lnTo>
                      <a:pt x="1236" y="618"/>
                    </a:lnTo>
                    <a:lnTo>
                      <a:pt x="1263" y="556"/>
                    </a:lnTo>
                    <a:lnTo>
                      <a:pt x="1289" y="486"/>
                    </a:lnTo>
                    <a:lnTo>
                      <a:pt x="1307" y="415"/>
                    </a:lnTo>
                    <a:lnTo>
                      <a:pt x="1325" y="318"/>
                    </a:lnTo>
                    <a:lnTo>
                      <a:pt x="1325" y="212"/>
                    </a:lnTo>
                    <a:lnTo>
                      <a:pt x="1316" y="106"/>
                    </a:lnTo>
                    <a:lnTo>
                      <a:pt x="1298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Freeform 2"/>
              <p:cNvSpPr>
                <a:spLocks noChangeArrowheads="1"/>
              </p:cNvSpPr>
              <p:nvPr/>
            </p:nvSpPr>
            <p:spPr bwMode="gray">
              <a:xfrm>
                <a:off x="5478463" y="1849438"/>
                <a:ext cx="446087" cy="763587"/>
              </a:xfrm>
              <a:custGeom>
                <a:avLst/>
                <a:gdLst>
                  <a:gd name="T0" fmla="*/ 45962095 w 1238"/>
                  <a:gd name="T1" fmla="*/ 53838646 h 2120"/>
                  <a:gd name="T2" fmla="*/ 72319062 w 1238"/>
                  <a:gd name="T3" fmla="*/ 36584101 h 2120"/>
                  <a:gd name="T4" fmla="*/ 101013122 w 1238"/>
                  <a:gd name="T5" fmla="*/ 21795006 h 2120"/>
                  <a:gd name="T6" fmla="*/ 160608255 w 1238"/>
                  <a:gd name="T7" fmla="*/ 0 h 2120"/>
                  <a:gd name="T8" fmla="*/ 112438787 w 1238"/>
                  <a:gd name="T9" fmla="*/ 30875928 h 2120"/>
                  <a:gd name="T10" fmla="*/ 78032075 w 1238"/>
                  <a:gd name="T11" fmla="*/ 56173710 h 2120"/>
                  <a:gd name="T12" fmla="*/ 67774956 w 1238"/>
                  <a:gd name="T13" fmla="*/ 66422344 h 2120"/>
                  <a:gd name="T14" fmla="*/ 52843653 w 1238"/>
                  <a:gd name="T15" fmla="*/ 81341465 h 2120"/>
                  <a:gd name="T16" fmla="*/ 43625002 w 1238"/>
                  <a:gd name="T17" fmla="*/ 100801408 h 2120"/>
                  <a:gd name="T18" fmla="*/ 41288271 w 1238"/>
                  <a:gd name="T19" fmla="*/ 108844644 h 2120"/>
                  <a:gd name="T20" fmla="*/ 42456817 w 1238"/>
                  <a:gd name="T21" fmla="*/ 123634100 h 2120"/>
                  <a:gd name="T22" fmla="*/ 45962095 w 1238"/>
                  <a:gd name="T23" fmla="*/ 131677337 h 2120"/>
                  <a:gd name="T24" fmla="*/ 59724852 w 1238"/>
                  <a:gd name="T25" fmla="*/ 154640054 h 2120"/>
                  <a:gd name="T26" fmla="*/ 74656155 w 1238"/>
                  <a:gd name="T27" fmla="*/ 177472746 h 2120"/>
                  <a:gd name="T28" fmla="*/ 78032075 w 1238"/>
                  <a:gd name="T29" fmla="*/ 183310585 h 2120"/>
                  <a:gd name="T30" fmla="*/ 82705899 w 1238"/>
                  <a:gd name="T31" fmla="*/ 199267392 h 2120"/>
                  <a:gd name="T32" fmla="*/ 80369167 w 1238"/>
                  <a:gd name="T33" fmla="*/ 216521937 h 2120"/>
                  <a:gd name="T34" fmla="*/ 78032075 w 1238"/>
                  <a:gd name="T35" fmla="*/ 222230110 h 2120"/>
                  <a:gd name="T36" fmla="*/ 69981970 w 1238"/>
                  <a:gd name="T37" fmla="*/ 237149232 h 2120"/>
                  <a:gd name="T38" fmla="*/ 58556305 w 1238"/>
                  <a:gd name="T39" fmla="*/ 249732929 h 2120"/>
                  <a:gd name="T40" fmla="*/ 31031152 w 1238"/>
                  <a:gd name="T41" fmla="*/ 270360224 h 2120"/>
                  <a:gd name="T42" fmla="*/ 27525514 w 1238"/>
                  <a:gd name="T43" fmla="*/ 273733333 h 2120"/>
                  <a:gd name="T44" fmla="*/ 24149594 w 1238"/>
                  <a:gd name="T45" fmla="*/ 274901045 h 2120"/>
                  <a:gd name="T46" fmla="*/ 33367884 w 1238"/>
                  <a:gd name="T47" fmla="*/ 265690097 h 2120"/>
                  <a:gd name="T48" fmla="*/ 42456817 w 1238"/>
                  <a:gd name="T49" fmla="*/ 248565578 h 2120"/>
                  <a:gd name="T50" fmla="*/ 45962095 w 1238"/>
                  <a:gd name="T51" fmla="*/ 235981520 h 2120"/>
                  <a:gd name="T52" fmla="*/ 45962095 w 1238"/>
                  <a:gd name="T53" fmla="*/ 230273347 h 2120"/>
                  <a:gd name="T54" fmla="*/ 41288271 w 1238"/>
                  <a:gd name="T55" fmla="*/ 211851450 h 2120"/>
                  <a:gd name="T56" fmla="*/ 29862606 w 1238"/>
                  <a:gd name="T57" fmla="*/ 195894643 h 2120"/>
                  <a:gd name="T58" fmla="*/ 17268395 w 1238"/>
                  <a:gd name="T59" fmla="*/ 179807810 h 2120"/>
                  <a:gd name="T60" fmla="*/ 8049744 w 1238"/>
                  <a:gd name="T61" fmla="*/ 161515579 h 2120"/>
                  <a:gd name="T62" fmla="*/ 1168546 w 1238"/>
                  <a:gd name="T63" fmla="*/ 140888285 h 2120"/>
                  <a:gd name="T64" fmla="*/ 1168546 w 1238"/>
                  <a:gd name="T65" fmla="*/ 120260990 h 2120"/>
                  <a:gd name="T66" fmla="*/ 2337092 w 1238"/>
                  <a:gd name="T67" fmla="*/ 110012356 h 2120"/>
                  <a:gd name="T68" fmla="*/ 10386837 w 1238"/>
                  <a:gd name="T69" fmla="*/ 91590460 h 2120"/>
                  <a:gd name="T70" fmla="*/ 22981047 w 1238"/>
                  <a:gd name="T71" fmla="*/ 74465941 h 2120"/>
                  <a:gd name="T72" fmla="*/ 37912350 w 1238"/>
                  <a:gd name="T73" fmla="*/ 59546819 h 212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238" h="2120">
                    <a:moveTo>
                      <a:pt x="354" y="415"/>
                    </a:moveTo>
                    <a:lnTo>
                      <a:pt x="354" y="415"/>
                    </a:lnTo>
                    <a:lnTo>
                      <a:pt x="451" y="344"/>
                    </a:lnTo>
                    <a:lnTo>
                      <a:pt x="557" y="282"/>
                    </a:lnTo>
                    <a:lnTo>
                      <a:pt x="672" y="221"/>
                    </a:lnTo>
                    <a:lnTo>
                      <a:pt x="778" y="168"/>
                    </a:lnTo>
                    <a:lnTo>
                      <a:pt x="1008" y="79"/>
                    </a:lnTo>
                    <a:lnTo>
                      <a:pt x="1237" y="0"/>
                    </a:lnTo>
                    <a:lnTo>
                      <a:pt x="866" y="238"/>
                    </a:lnTo>
                    <a:lnTo>
                      <a:pt x="690" y="371"/>
                    </a:lnTo>
                    <a:lnTo>
                      <a:pt x="601" y="433"/>
                    </a:lnTo>
                    <a:lnTo>
                      <a:pt x="522" y="512"/>
                    </a:lnTo>
                    <a:lnTo>
                      <a:pt x="460" y="565"/>
                    </a:lnTo>
                    <a:lnTo>
                      <a:pt x="407" y="627"/>
                    </a:lnTo>
                    <a:lnTo>
                      <a:pt x="363" y="697"/>
                    </a:lnTo>
                    <a:lnTo>
                      <a:pt x="336" y="777"/>
                    </a:lnTo>
                    <a:lnTo>
                      <a:pt x="318" y="839"/>
                    </a:lnTo>
                    <a:lnTo>
                      <a:pt x="318" y="892"/>
                    </a:lnTo>
                    <a:lnTo>
                      <a:pt x="327" y="953"/>
                    </a:lnTo>
                    <a:lnTo>
                      <a:pt x="354" y="1015"/>
                    </a:lnTo>
                    <a:lnTo>
                      <a:pt x="398" y="1104"/>
                    </a:lnTo>
                    <a:lnTo>
                      <a:pt x="460" y="1192"/>
                    </a:lnTo>
                    <a:lnTo>
                      <a:pt x="522" y="1280"/>
                    </a:lnTo>
                    <a:lnTo>
                      <a:pt x="575" y="1368"/>
                    </a:lnTo>
                    <a:lnTo>
                      <a:pt x="601" y="1413"/>
                    </a:lnTo>
                    <a:lnTo>
                      <a:pt x="619" y="1448"/>
                    </a:lnTo>
                    <a:lnTo>
                      <a:pt x="637" y="1536"/>
                    </a:lnTo>
                    <a:lnTo>
                      <a:pt x="628" y="1624"/>
                    </a:lnTo>
                    <a:lnTo>
                      <a:pt x="619" y="1669"/>
                    </a:lnTo>
                    <a:lnTo>
                      <a:pt x="601" y="1713"/>
                    </a:lnTo>
                    <a:lnTo>
                      <a:pt x="575" y="1775"/>
                    </a:lnTo>
                    <a:lnTo>
                      <a:pt x="539" y="1828"/>
                    </a:lnTo>
                    <a:lnTo>
                      <a:pt x="495" y="1881"/>
                    </a:lnTo>
                    <a:lnTo>
                      <a:pt x="451" y="1925"/>
                    </a:lnTo>
                    <a:lnTo>
                      <a:pt x="354" y="2013"/>
                    </a:lnTo>
                    <a:lnTo>
                      <a:pt x="239" y="2084"/>
                    </a:lnTo>
                    <a:lnTo>
                      <a:pt x="212" y="2110"/>
                    </a:lnTo>
                    <a:lnTo>
                      <a:pt x="204" y="2119"/>
                    </a:lnTo>
                    <a:lnTo>
                      <a:pt x="186" y="2119"/>
                    </a:lnTo>
                    <a:lnTo>
                      <a:pt x="257" y="2048"/>
                    </a:lnTo>
                    <a:lnTo>
                      <a:pt x="310" y="1969"/>
                    </a:lnTo>
                    <a:lnTo>
                      <a:pt x="327" y="1916"/>
                    </a:lnTo>
                    <a:lnTo>
                      <a:pt x="345" y="1872"/>
                    </a:lnTo>
                    <a:lnTo>
                      <a:pt x="354" y="1819"/>
                    </a:lnTo>
                    <a:lnTo>
                      <a:pt x="354" y="1775"/>
                    </a:lnTo>
                    <a:lnTo>
                      <a:pt x="345" y="1695"/>
                    </a:lnTo>
                    <a:lnTo>
                      <a:pt x="318" y="1633"/>
                    </a:lnTo>
                    <a:lnTo>
                      <a:pt x="274" y="1572"/>
                    </a:lnTo>
                    <a:lnTo>
                      <a:pt x="230" y="1510"/>
                    </a:lnTo>
                    <a:lnTo>
                      <a:pt x="133" y="1386"/>
                    </a:lnTo>
                    <a:lnTo>
                      <a:pt x="98" y="1315"/>
                    </a:lnTo>
                    <a:lnTo>
                      <a:pt x="62" y="1245"/>
                    </a:lnTo>
                    <a:lnTo>
                      <a:pt x="36" y="1165"/>
                    </a:lnTo>
                    <a:lnTo>
                      <a:pt x="9" y="1086"/>
                    </a:lnTo>
                    <a:lnTo>
                      <a:pt x="0" y="1006"/>
                    </a:lnTo>
                    <a:lnTo>
                      <a:pt x="9" y="927"/>
                    </a:lnTo>
                    <a:lnTo>
                      <a:pt x="18" y="848"/>
                    </a:lnTo>
                    <a:lnTo>
                      <a:pt x="45" y="777"/>
                    </a:lnTo>
                    <a:lnTo>
                      <a:pt x="80" y="706"/>
                    </a:lnTo>
                    <a:lnTo>
                      <a:pt x="124" y="636"/>
                    </a:lnTo>
                    <a:lnTo>
                      <a:pt x="177" y="574"/>
                    </a:lnTo>
                    <a:lnTo>
                      <a:pt x="230" y="512"/>
                    </a:lnTo>
                    <a:lnTo>
                      <a:pt x="292" y="459"/>
                    </a:lnTo>
                    <a:lnTo>
                      <a:pt x="354" y="415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Freeform 3"/>
              <p:cNvSpPr>
                <a:spLocks noChangeArrowheads="1"/>
              </p:cNvSpPr>
              <p:nvPr/>
            </p:nvSpPr>
            <p:spPr bwMode="gray">
              <a:xfrm>
                <a:off x="5897563" y="2530475"/>
                <a:ext cx="322262" cy="393700"/>
              </a:xfrm>
              <a:custGeom>
                <a:avLst/>
                <a:gdLst>
                  <a:gd name="T0" fmla="*/ 16018551 w 893"/>
                  <a:gd name="T1" fmla="*/ 12539435 h 1095"/>
                  <a:gd name="T2" fmla="*/ 29953044 w 893"/>
                  <a:gd name="T3" fmla="*/ 3490447 h 1095"/>
                  <a:gd name="T4" fmla="*/ 45971595 w 893"/>
                  <a:gd name="T5" fmla="*/ 0 h 1095"/>
                  <a:gd name="T6" fmla="*/ 54045827 w 893"/>
                  <a:gd name="T7" fmla="*/ 0 h 1095"/>
                  <a:gd name="T8" fmla="*/ 67850406 w 893"/>
                  <a:gd name="T9" fmla="*/ 0 h 1095"/>
                  <a:gd name="T10" fmla="*/ 81654984 w 893"/>
                  <a:gd name="T11" fmla="*/ 4653929 h 1095"/>
                  <a:gd name="T12" fmla="*/ 94287438 w 893"/>
                  <a:gd name="T13" fmla="*/ 10341546 h 1095"/>
                  <a:gd name="T14" fmla="*/ 100147698 w 893"/>
                  <a:gd name="T15" fmla="*/ 14866040 h 1095"/>
                  <a:gd name="T16" fmla="*/ 107050168 w 893"/>
                  <a:gd name="T17" fmla="*/ 24044463 h 1095"/>
                  <a:gd name="T18" fmla="*/ 112780152 w 893"/>
                  <a:gd name="T19" fmla="*/ 34256934 h 1095"/>
                  <a:gd name="T20" fmla="*/ 114994124 w 893"/>
                  <a:gd name="T21" fmla="*/ 45761962 h 1095"/>
                  <a:gd name="T22" fmla="*/ 114994124 w 893"/>
                  <a:gd name="T23" fmla="*/ 57137915 h 1095"/>
                  <a:gd name="T24" fmla="*/ 113952276 w 893"/>
                  <a:gd name="T25" fmla="*/ 63989373 h 1095"/>
                  <a:gd name="T26" fmla="*/ 109264140 w 893"/>
                  <a:gd name="T27" fmla="*/ 76528808 h 1095"/>
                  <a:gd name="T28" fmla="*/ 96631686 w 893"/>
                  <a:gd name="T29" fmla="*/ 92429255 h 1095"/>
                  <a:gd name="T30" fmla="*/ 86343481 w 893"/>
                  <a:gd name="T31" fmla="*/ 102770801 h 1095"/>
                  <a:gd name="T32" fmla="*/ 66678281 w 893"/>
                  <a:gd name="T33" fmla="*/ 115310236 h 1095"/>
                  <a:gd name="T34" fmla="*/ 44799470 w 893"/>
                  <a:gd name="T35" fmla="*/ 126686188 h 1095"/>
                  <a:gd name="T36" fmla="*/ 0 w 893"/>
                  <a:gd name="T37" fmla="*/ 141422793 h 1095"/>
                  <a:gd name="T38" fmla="*/ 5730345 w 893"/>
                  <a:gd name="T39" fmla="*/ 136898299 h 1095"/>
                  <a:gd name="T40" fmla="*/ 23050935 w 893"/>
                  <a:gd name="T41" fmla="*/ 126686188 h 1095"/>
                  <a:gd name="T42" fmla="*/ 55217952 w 893"/>
                  <a:gd name="T43" fmla="*/ 102770801 h 1095"/>
                  <a:gd name="T44" fmla="*/ 70194654 w 893"/>
                  <a:gd name="T45" fmla="*/ 89067884 h 1095"/>
                  <a:gd name="T46" fmla="*/ 77096763 w 893"/>
                  <a:gd name="T47" fmla="*/ 78855413 h 1095"/>
                  <a:gd name="T48" fmla="*/ 83999232 w 893"/>
                  <a:gd name="T49" fmla="*/ 61662409 h 1095"/>
                  <a:gd name="T50" fmla="*/ 86343481 w 893"/>
                  <a:gd name="T51" fmla="*/ 49122974 h 1095"/>
                  <a:gd name="T52" fmla="*/ 85171357 w 893"/>
                  <a:gd name="T53" fmla="*/ 43435357 h 1095"/>
                  <a:gd name="T54" fmla="*/ 79441011 w 893"/>
                  <a:gd name="T55" fmla="*/ 29732440 h 1095"/>
                  <a:gd name="T56" fmla="*/ 70194654 w 893"/>
                  <a:gd name="T57" fmla="*/ 18356487 h 1095"/>
                  <a:gd name="T58" fmla="*/ 57562200 w 893"/>
                  <a:gd name="T59" fmla="*/ 11505029 h 1095"/>
                  <a:gd name="T60" fmla="*/ 42585498 w 893"/>
                  <a:gd name="T61" fmla="*/ 8014941 h 1095"/>
                  <a:gd name="T62" fmla="*/ 36855513 w 893"/>
                  <a:gd name="T63" fmla="*/ 8014941 h 1095"/>
                  <a:gd name="T64" fmla="*/ 16018551 w 893"/>
                  <a:gd name="T65" fmla="*/ 12539435 h 109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893" h="1095">
                    <a:moveTo>
                      <a:pt x="123" y="97"/>
                    </a:moveTo>
                    <a:lnTo>
                      <a:pt x="123" y="97"/>
                    </a:lnTo>
                    <a:lnTo>
                      <a:pt x="177" y="53"/>
                    </a:lnTo>
                    <a:lnTo>
                      <a:pt x="230" y="27"/>
                    </a:lnTo>
                    <a:lnTo>
                      <a:pt x="291" y="9"/>
                    </a:lnTo>
                    <a:lnTo>
                      <a:pt x="353" y="0"/>
                    </a:lnTo>
                    <a:lnTo>
                      <a:pt x="415" y="0"/>
                    </a:lnTo>
                    <a:lnTo>
                      <a:pt x="468" y="0"/>
                    </a:lnTo>
                    <a:lnTo>
                      <a:pt x="521" y="0"/>
                    </a:lnTo>
                    <a:lnTo>
                      <a:pt x="574" y="18"/>
                    </a:lnTo>
                    <a:lnTo>
                      <a:pt x="627" y="36"/>
                    </a:lnTo>
                    <a:lnTo>
                      <a:pt x="671" y="53"/>
                    </a:lnTo>
                    <a:lnTo>
                      <a:pt x="724" y="80"/>
                    </a:lnTo>
                    <a:lnTo>
                      <a:pt x="769" y="115"/>
                    </a:lnTo>
                    <a:lnTo>
                      <a:pt x="795" y="150"/>
                    </a:lnTo>
                    <a:lnTo>
                      <a:pt x="822" y="186"/>
                    </a:lnTo>
                    <a:lnTo>
                      <a:pt x="848" y="221"/>
                    </a:lnTo>
                    <a:lnTo>
                      <a:pt x="866" y="265"/>
                    </a:lnTo>
                    <a:lnTo>
                      <a:pt x="883" y="309"/>
                    </a:lnTo>
                    <a:lnTo>
                      <a:pt x="883" y="354"/>
                    </a:lnTo>
                    <a:lnTo>
                      <a:pt x="892" y="398"/>
                    </a:lnTo>
                    <a:lnTo>
                      <a:pt x="883" y="442"/>
                    </a:lnTo>
                    <a:lnTo>
                      <a:pt x="875" y="495"/>
                    </a:lnTo>
                    <a:lnTo>
                      <a:pt x="857" y="548"/>
                    </a:lnTo>
                    <a:lnTo>
                      <a:pt x="839" y="592"/>
                    </a:lnTo>
                    <a:lnTo>
                      <a:pt x="804" y="636"/>
                    </a:lnTo>
                    <a:lnTo>
                      <a:pt x="742" y="715"/>
                    </a:lnTo>
                    <a:lnTo>
                      <a:pt x="663" y="795"/>
                    </a:lnTo>
                    <a:lnTo>
                      <a:pt x="592" y="848"/>
                    </a:lnTo>
                    <a:lnTo>
                      <a:pt x="512" y="892"/>
                    </a:lnTo>
                    <a:lnTo>
                      <a:pt x="433" y="936"/>
                    </a:lnTo>
                    <a:lnTo>
                      <a:pt x="344" y="980"/>
                    </a:lnTo>
                    <a:lnTo>
                      <a:pt x="177" y="1042"/>
                    </a:lnTo>
                    <a:lnTo>
                      <a:pt x="0" y="1094"/>
                    </a:lnTo>
                    <a:lnTo>
                      <a:pt x="44" y="1059"/>
                    </a:lnTo>
                    <a:lnTo>
                      <a:pt x="177" y="980"/>
                    </a:lnTo>
                    <a:lnTo>
                      <a:pt x="309" y="892"/>
                    </a:lnTo>
                    <a:lnTo>
                      <a:pt x="424" y="795"/>
                    </a:lnTo>
                    <a:lnTo>
                      <a:pt x="486" y="742"/>
                    </a:lnTo>
                    <a:lnTo>
                      <a:pt x="539" y="689"/>
                    </a:lnTo>
                    <a:lnTo>
                      <a:pt x="592" y="610"/>
                    </a:lnTo>
                    <a:lnTo>
                      <a:pt x="636" y="521"/>
                    </a:lnTo>
                    <a:lnTo>
                      <a:pt x="645" y="477"/>
                    </a:lnTo>
                    <a:lnTo>
                      <a:pt x="654" y="424"/>
                    </a:lnTo>
                    <a:lnTo>
                      <a:pt x="663" y="380"/>
                    </a:lnTo>
                    <a:lnTo>
                      <a:pt x="654" y="336"/>
                    </a:lnTo>
                    <a:lnTo>
                      <a:pt x="636" y="274"/>
                    </a:lnTo>
                    <a:lnTo>
                      <a:pt x="610" y="230"/>
                    </a:lnTo>
                    <a:lnTo>
                      <a:pt x="574" y="186"/>
                    </a:lnTo>
                    <a:lnTo>
                      <a:pt x="539" y="142"/>
                    </a:lnTo>
                    <a:lnTo>
                      <a:pt x="495" y="115"/>
                    </a:lnTo>
                    <a:lnTo>
                      <a:pt x="442" y="89"/>
                    </a:lnTo>
                    <a:lnTo>
                      <a:pt x="389" y="71"/>
                    </a:lnTo>
                    <a:lnTo>
                      <a:pt x="327" y="62"/>
                    </a:lnTo>
                    <a:lnTo>
                      <a:pt x="283" y="62"/>
                    </a:lnTo>
                    <a:lnTo>
                      <a:pt x="230" y="71"/>
                    </a:lnTo>
                    <a:lnTo>
                      <a:pt x="123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Freeform 4"/>
              <p:cNvSpPr>
                <a:spLocks noChangeArrowheads="1"/>
              </p:cNvSpPr>
              <p:nvPr/>
            </p:nvSpPr>
            <p:spPr bwMode="gray">
              <a:xfrm>
                <a:off x="4892675" y="2549525"/>
                <a:ext cx="1011238" cy="174625"/>
              </a:xfrm>
              <a:custGeom>
                <a:avLst/>
                <a:gdLst>
                  <a:gd name="T0" fmla="*/ 22922714 w 2810"/>
                  <a:gd name="T1" fmla="*/ 21600431 h 487"/>
                  <a:gd name="T2" fmla="*/ 73301080 w 2810"/>
                  <a:gd name="T3" fmla="*/ 5657205 h 487"/>
                  <a:gd name="T4" fmla="*/ 99591109 w 2810"/>
                  <a:gd name="T5" fmla="*/ 1157115 h 487"/>
                  <a:gd name="T6" fmla="*/ 125881137 w 2810"/>
                  <a:gd name="T7" fmla="*/ 0 h 487"/>
                  <a:gd name="T8" fmla="*/ 95058171 w 2810"/>
                  <a:gd name="T9" fmla="*/ 7971793 h 487"/>
                  <a:gd name="T10" fmla="*/ 65271634 w 2810"/>
                  <a:gd name="T11" fmla="*/ 19286202 h 487"/>
                  <a:gd name="T12" fmla="*/ 58407811 w 2810"/>
                  <a:gd name="T13" fmla="*/ 23915019 h 487"/>
                  <a:gd name="T14" fmla="*/ 52709611 w 2810"/>
                  <a:gd name="T15" fmla="*/ 29572224 h 487"/>
                  <a:gd name="T16" fmla="*/ 52709611 w 2810"/>
                  <a:gd name="T17" fmla="*/ 31886453 h 487"/>
                  <a:gd name="T18" fmla="*/ 57242189 w 2810"/>
                  <a:gd name="T19" fmla="*/ 36386543 h 487"/>
                  <a:gd name="T20" fmla="*/ 66437257 w 2810"/>
                  <a:gd name="T21" fmla="*/ 39729518 h 487"/>
                  <a:gd name="T22" fmla="*/ 96223794 w 2810"/>
                  <a:gd name="T23" fmla="*/ 43200862 h 487"/>
                  <a:gd name="T24" fmla="*/ 129377646 w 2810"/>
                  <a:gd name="T25" fmla="*/ 44358336 h 487"/>
                  <a:gd name="T26" fmla="*/ 198016595 w 2810"/>
                  <a:gd name="T27" fmla="*/ 43200862 h 487"/>
                  <a:gd name="T28" fmla="*/ 231040893 w 2810"/>
                  <a:gd name="T29" fmla="*/ 42043748 h 487"/>
                  <a:gd name="T30" fmla="*/ 297478150 w 2810"/>
                  <a:gd name="T31" fmla="*/ 35229428 h 487"/>
                  <a:gd name="T32" fmla="*/ 363785853 w 2810"/>
                  <a:gd name="T33" fmla="*/ 26100521 h 487"/>
                  <a:gd name="T34" fmla="*/ 335294132 w 2810"/>
                  <a:gd name="T35" fmla="*/ 40886633 h 487"/>
                  <a:gd name="T36" fmla="*/ 331797624 w 2810"/>
                  <a:gd name="T37" fmla="*/ 43200862 h 487"/>
                  <a:gd name="T38" fmla="*/ 320400864 w 2810"/>
                  <a:gd name="T39" fmla="*/ 46543838 h 487"/>
                  <a:gd name="T40" fmla="*/ 299809395 w 2810"/>
                  <a:gd name="T41" fmla="*/ 50015540 h 487"/>
                  <a:gd name="T42" fmla="*/ 237904716 w 2810"/>
                  <a:gd name="T43" fmla="*/ 59015720 h 487"/>
                  <a:gd name="T44" fmla="*/ 155667675 w 2810"/>
                  <a:gd name="T45" fmla="*/ 62487064 h 487"/>
                  <a:gd name="T46" fmla="*/ 123679446 w 2810"/>
                  <a:gd name="T47" fmla="*/ 62487064 h 487"/>
                  <a:gd name="T48" fmla="*/ 91561663 w 2810"/>
                  <a:gd name="T49" fmla="*/ 61329949 h 487"/>
                  <a:gd name="T50" fmla="*/ 38981605 w 2810"/>
                  <a:gd name="T51" fmla="*/ 55672745 h 487"/>
                  <a:gd name="T52" fmla="*/ 20591829 w 2810"/>
                  <a:gd name="T53" fmla="*/ 51172655 h 487"/>
                  <a:gd name="T54" fmla="*/ 5827754 w 2810"/>
                  <a:gd name="T55" fmla="*/ 45386723 h 487"/>
                  <a:gd name="T56" fmla="*/ 2331245 w 2810"/>
                  <a:gd name="T57" fmla="*/ 43200862 h 487"/>
                  <a:gd name="T58" fmla="*/ 0 w 2810"/>
                  <a:gd name="T59" fmla="*/ 38700773 h 487"/>
                  <a:gd name="T60" fmla="*/ 1165623 w 2810"/>
                  <a:gd name="T61" fmla="*/ 34072314 h 487"/>
                  <a:gd name="T62" fmla="*/ 6863823 w 2810"/>
                  <a:gd name="T63" fmla="*/ 30729339 h 487"/>
                  <a:gd name="T64" fmla="*/ 22922714 w 2810"/>
                  <a:gd name="T65" fmla="*/ 21600431 h 48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810" h="487">
                    <a:moveTo>
                      <a:pt x="177" y="168"/>
                    </a:moveTo>
                    <a:lnTo>
                      <a:pt x="177" y="168"/>
                    </a:lnTo>
                    <a:lnTo>
                      <a:pt x="372" y="97"/>
                    </a:lnTo>
                    <a:lnTo>
                      <a:pt x="566" y="44"/>
                    </a:lnTo>
                    <a:lnTo>
                      <a:pt x="663" y="18"/>
                    </a:lnTo>
                    <a:lnTo>
                      <a:pt x="769" y="9"/>
                    </a:lnTo>
                    <a:lnTo>
                      <a:pt x="875" y="0"/>
                    </a:lnTo>
                    <a:lnTo>
                      <a:pt x="972" y="0"/>
                    </a:lnTo>
                    <a:lnTo>
                      <a:pt x="734" y="62"/>
                    </a:lnTo>
                    <a:lnTo>
                      <a:pt x="619" y="106"/>
                    </a:lnTo>
                    <a:lnTo>
                      <a:pt x="504" y="150"/>
                    </a:lnTo>
                    <a:lnTo>
                      <a:pt x="451" y="186"/>
                    </a:lnTo>
                    <a:lnTo>
                      <a:pt x="425" y="203"/>
                    </a:lnTo>
                    <a:lnTo>
                      <a:pt x="407" y="230"/>
                    </a:lnTo>
                    <a:lnTo>
                      <a:pt x="407" y="248"/>
                    </a:lnTo>
                    <a:lnTo>
                      <a:pt x="416" y="265"/>
                    </a:lnTo>
                    <a:lnTo>
                      <a:pt x="442" y="283"/>
                    </a:lnTo>
                    <a:lnTo>
                      <a:pt x="513" y="309"/>
                    </a:lnTo>
                    <a:lnTo>
                      <a:pt x="592" y="318"/>
                    </a:lnTo>
                    <a:lnTo>
                      <a:pt x="743" y="336"/>
                    </a:lnTo>
                    <a:lnTo>
                      <a:pt x="999" y="345"/>
                    </a:lnTo>
                    <a:lnTo>
                      <a:pt x="1264" y="345"/>
                    </a:lnTo>
                    <a:lnTo>
                      <a:pt x="1529" y="336"/>
                    </a:lnTo>
                    <a:lnTo>
                      <a:pt x="1784" y="327"/>
                    </a:lnTo>
                    <a:lnTo>
                      <a:pt x="2041" y="301"/>
                    </a:lnTo>
                    <a:lnTo>
                      <a:pt x="2297" y="274"/>
                    </a:lnTo>
                    <a:lnTo>
                      <a:pt x="2809" y="203"/>
                    </a:lnTo>
                    <a:lnTo>
                      <a:pt x="2695" y="256"/>
                    </a:lnTo>
                    <a:lnTo>
                      <a:pt x="2589" y="318"/>
                    </a:lnTo>
                    <a:lnTo>
                      <a:pt x="2562" y="336"/>
                    </a:lnTo>
                    <a:lnTo>
                      <a:pt x="2536" y="345"/>
                    </a:lnTo>
                    <a:lnTo>
                      <a:pt x="2474" y="362"/>
                    </a:lnTo>
                    <a:lnTo>
                      <a:pt x="2315" y="389"/>
                    </a:lnTo>
                    <a:lnTo>
                      <a:pt x="2156" y="415"/>
                    </a:lnTo>
                    <a:lnTo>
                      <a:pt x="1837" y="459"/>
                    </a:lnTo>
                    <a:lnTo>
                      <a:pt x="1520" y="477"/>
                    </a:lnTo>
                    <a:lnTo>
                      <a:pt x="1202" y="486"/>
                    </a:lnTo>
                    <a:lnTo>
                      <a:pt x="955" y="486"/>
                    </a:lnTo>
                    <a:lnTo>
                      <a:pt x="707" y="477"/>
                    </a:lnTo>
                    <a:lnTo>
                      <a:pt x="433" y="451"/>
                    </a:lnTo>
                    <a:lnTo>
                      <a:pt x="301" y="433"/>
                    </a:lnTo>
                    <a:lnTo>
                      <a:pt x="159" y="398"/>
                    </a:lnTo>
                    <a:lnTo>
                      <a:pt x="89" y="380"/>
                    </a:lnTo>
                    <a:lnTo>
                      <a:pt x="45" y="353"/>
                    </a:lnTo>
                    <a:lnTo>
                      <a:pt x="18" y="336"/>
                    </a:lnTo>
                    <a:lnTo>
                      <a:pt x="0" y="318"/>
                    </a:lnTo>
                    <a:lnTo>
                      <a:pt x="0" y="301"/>
                    </a:lnTo>
                    <a:lnTo>
                      <a:pt x="0" y="283"/>
                    </a:lnTo>
                    <a:lnTo>
                      <a:pt x="9" y="265"/>
                    </a:lnTo>
                    <a:lnTo>
                      <a:pt x="53" y="239"/>
                    </a:lnTo>
                    <a:lnTo>
                      <a:pt x="89" y="212"/>
                    </a:lnTo>
                    <a:lnTo>
                      <a:pt x="177" y="168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Freeform 5"/>
              <p:cNvSpPr>
                <a:spLocks noChangeArrowheads="1"/>
              </p:cNvSpPr>
              <p:nvPr/>
            </p:nvSpPr>
            <p:spPr bwMode="gray">
              <a:xfrm>
                <a:off x="5053013" y="2778125"/>
                <a:ext cx="776287" cy="161925"/>
              </a:xfrm>
              <a:custGeom>
                <a:avLst/>
                <a:gdLst>
                  <a:gd name="T0" fmla="*/ 6871004 w 2156"/>
                  <a:gd name="T1" fmla="*/ 14890263 h 450"/>
                  <a:gd name="T2" fmla="*/ 6871004 w 2156"/>
                  <a:gd name="T3" fmla="*/ 14890263 h 450"/>
                  <a:gd name="T4" fmla="*/ 14908959 w 2156"/>
                  <a:gd name="T5" fmla="*/ 10228982 h 450"/>
                  <a:gd name="T6" fmla="*/ 21779963 w 2156"/>
                  <a:gd name="T7" fmla="*/ 5697241 h 450"/>
                  <a:gd name="T8" fmla="*/ 37855513 w 2156"/>
                  <a:gd name="T9" fmla="*/ 0 h 450"/>
                  <a:gd name="T10" fmla="*/ 37855513 w 2156"/>
                  <a:gd name="T11" fmla="*/ 0 h 450"/>
                  <a:gd name="T12" fmla="*/ 33188430 w 2156"/>
                  <a:gd name="T13" fmla="*/ 6862382 h 450"/>
                  <a:gd name="T14" fmla="*/ 30984509 w 2156"/>
                  <a:gd name="T15" fmla="*/ 10228982 h 450"/>
                  <a:gd name="T16" fmla="*/ 29817918 w 2156"/>
                  <a:gd name="T17" fmla="*/ 13724763 h 450"/>
                  <a:gd name="T18" fmla="*/ 29817918 w 2156"/>
                  <a:gd name="T19" fmla="*/ 13724763 h 450"/>
                  <a:gd name="T20" fmla="*/ 29817918 w 2156"/>
                  <a:gd name="T21" fmla="*/ 16055404 h 450"/>
                  <a:gd name="T22" fmla="*/ 30984509 w 2156"/>
                  <a:gd name="T23" fmla="*/ 18256864 h 450"/>
                  <a:gd name="T24" fmla="*/ 35521971 w 2156"/>
                  <a:gd name="T25" fmla="*/ 21752645 h 450"/>
                  <a:gd name="T26" fmla="*/ 35521971 w 2156"/>
                  <a:gd name="T27" fmla="*/ 21752645 h 450"/>
                  <a:gd name="T28" fmla="*/ 44726517 w 2156"/>
                  <a:gd name="T29" fmla="*/ 25119245 h 450"/>
                  <a:gd name="T30" fmla="*/ 53931423 w 2156"/>
                  <a:gd name="T31" fmla="*/ 27449886 h 450"/>
                  <a:gd name="T32" fmla="*/ 53931423 w 2156"/>
                  <a:gd name="T33" fmla="*/ 27449886 h 450"/>
                  <a:gd name="T34" fmla="*/ 80248489 w 2156"/>
                  <a:gd name="T35" fmla="*/ 29780526 h 450"/>
                  <a:gd name="T36" fmla="*/ 105399323 w 2156"/>
                  <a:gd name="T37" fmla="*/ 30816127 h 450"/>
                  <a:gd name="T38" fmla="*/ 130679419 w 2156"/>
                  <a:gd name="T39" fmla="*/ 30816127 h 450"/>
                  <a:gd name="T40" fmla="*/ 156867223 w 2156"/>
                  <a:gd name="T41" fmla="*/ 30816127 h 450"/>
                  <a:gd name="T42" fmla="*/ 156867223 w 2156"/>
                  <a:gd name="T43" fmla="*/ 30816127 h 450"/>
                  <a:gd name="T44" fmla="*/ 179814137 w 2156"/>
                  <a:gd name="T45" fmla="*/ 28615026 h 450"/>
                  <a:gd name="T46" fmla="*/ 203798021 w 2156"/>
                  <a:gd name="T47" fmla="*/ 26284386 h 450"/>
                  <a:gd name="T48" fmla="*/ 249691129 w 2156"/>
                  <a:gd name="T49" fmla="*/ 18256864 h 450"/>
                  <a:gd name="T50" fmla="*/ 249691129 w 2156"/>
                  <a:gd name="T51" fmla="*/ 18256864 h 450"/>
                  <a:gd name="T52" fmla="*/ 256562493 w 2156"/>
                  <a:gd name="T53" fmla="*/ 23953745 h 450"/>
                  <a:gd name="T54" fmla="*/ 263433498 w 2156"/>
                  <a:gd name="T55" fmla="*/ 28615026 h 450"/>
                  <a:gd name="T56" fmla="*/ 279379426 w 2156"/>
                  <a:gd name="T57" fmla="*/ 36642908 h 450"/>
                  <a:gd name="T58" fmla="*/ 279379426 w 2156"/>
                  <a:gd name="T59" fmla="*/ 36642908 h 450"/>
                  <a:gd name="T60" fmla="*/ 250728459 w 2156"/>
                  <a:gd name="T61" fmla="*/ 43505289 h 450"/>
                  <a:gd name="T62" fmla="*/ 222207113 w 2156"/>
                  <a:gd name="T63" fmla="*/ 49072991 h 450"/>
                  <a:gd name="T64" fmla="*/ 193556146 w 2156"/>
                  <a:gd name="T65" fmla="*/ 53604732 h 450"/>
                  <a:gd name="T66" fmla="*/ 164905178 w 2156"/>
                  <a:gd name="T67" fmla="*/ 56971332 h 450"/>
                  <a:gd name="T68" fmla="*/ 164905178 w 2156"/>
                  <a:gd name="T69" fmla="*/ 56971332 h 450"/>
                  <a:gd name="T70" fmla="*/ 137550423 w 2156"/>
                  <a:gd name="T71" fmla="*/ 58136473 h 450"/>
                  <a:gd name="T72" fmla="*/ 110066407 w 2156"/>
                  <a:gd name="T73" fmla="*/ 58136473 h 450"/>
                  <a:gd name="T74" fmla="*/ 82452409 w 2156"/>
                  <a:gd name="T75" fmla="*/ 55935372 h 450"/>
                  <a:gd name="T76" fmla="*/ 54968393 w 2156"/>
                  <a:gd name="T77" fmla="*/ 52439591 h 450"/>
                  <a:gd name="T78" fmla="*/ 54968393 w 2156"/>
                  <a:gd name="T79" fmla="*/ 52439591 h 450"/>
                  <a:gd name="T80" fmla="*/ 34355381 w 2156"/>
                  <a:gd name="T81" fmla="*/ 47907490 h 450"/>
                  <a:gd name="T82" fmla="*/ 24113505 w 2156"/>
                  <a:gd name="T83" fmla="*/ 45706390 h 450"/>
                  <a:gd name="T84" fmla="*/ 13742008 w 2156"/>
                  <a:gd name="T85" fmla="*/ 41174649 h 450"/>
                  <a:gd name="T86" fmla="*/ 13742008 w 2156"/>
                  <a:gd name="T87" fmla="*/ 41174649 h 450"/>
                  <a:gd name="T88" fmla="*/ 5704413 w 2156"/>
                  <a:gd name="T89" fmla="*/ 35477408 h 450"/>
                  <a:gd name="T90" fmla="*/ 2333542 w 2156"/>
                  <a:gd name="T91" fmla="*/ 31981627 h 450"/>
                  <a:gd name="T92" fmla="*/ 0 w 2156"/>
                  <a:gd name="T93" fmla="*/ 28615026 h 450"/>
                  <a:gd name="T94" fmla="*/ 0 w 2156"/>
                  <a:gd name="T95" fmla="*/ 28615026 h 450"/>
                  <a:gd name="T96" fmla="*/ 0 w 2156"/>
                  <a:gd name="T97" fmla="*/ 23953745 h 450"/>
                  <a:gd name="T98" fmla="*/ 2333542 w 2156"/>
                  <a:gd name="T99" fmla="*/ 20587504 h 450"/>
                  <a:gd name="T100" fmla="*/ 4667084 w 2156"/>
                  <a:gd name="T101" fmla="*/ 17091364 h 450"/>
                  <a:gd name="T102" fmla="*/ 6871004 w 2156"/>
                  <a:gd name="T103" fmla="*/ 14890263 h 45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2156" h="450">
                    <a:moveTo>
                      <a:pt x="53" y="115"/>
                    </a:moveTo>
                    <a:lnTo>
                      <a:pt x="53" y="115"/>
                    </a:lnTo>
                    <a:lnTo>
                      <a:pt x="115" y="79"/>
                    </a:lnTo>
                    <a:lnTo>
                      <a:pt x="168" y="44"/>
                    </a:lnTo>
                    <a:lnTo>
                      <a:pt x="292" y="0"/>
                    </a:lnTo>
                    <a:lnTo>
                      <a:pt x="256" y="53"/>
                    </a:lnTo>
                    <a:lnTo>
                      <a:pt x="239" y="79"/>
                    </a:lnTo>
                    <a:lnTo>
                      <a:pt x="230" y="106"/>
                    </a:lnTo>
                    <a:lnTo>
                      <a:pt x="230" y="124"/>
                    </a:lnTo>
                    <a:lnTo>
                      <a:pt x="239" y="141"/>
                    </a:lnTo>
                    <a:lnTo>
                      <a:pt x="274" y="168"/>
                    </a:lnTo>
                    <a:lnTo>
                      <a:pt x="345" y="194"/>
                    </a:lnTo>
                    <a:lnTo>
                      <a:pt x="416" y="212"/>
                    </a:lnTo>
                    <a:lnTo>
                      <a:pt x="619" y="230"/>
                    </a:lnTo>
                    <a:lnTo>
                      <a:pt x="813" y="238"/>
                    </a:lnTo>
                    <a:lnTo>
                      <a:pt x="1008" y="238"/>
                    </a:lnTo>
                    <a:lnTo>
                      <a:pt x="1210" y="238"/>
                    </a:lnTo>
                    <a:lnTo>
                      <a:pt x="1387" y="221"/>
                    </a:lnTo>
                    <a:lnTo>
                      <a:pt x="1572" y="203"/>
                    </a:lnTo>
                    <a:lnTo>
                      <a:pt x="1926" y="141"/>
                    </a:lnTo>
                    <a:lnTo>
                      <a:pt x="1979" y="185"/>
                    </a:lnTo>
                    <a:lnTo>
                      <a:pt x="2032" y="221"/>
                    </a:lnTo>
                    <a:lnTo>
                      <a:pt x="2155" y="283"/>
                    </a:lnTo>
                    <a:lnTo>
                      <a:pt x="1934" y="336"/>
                    </a:lnTo>
                    <a:lnTo>
                      <a:pt x="1714" y="379"/>
                    </a:lnTo>
                    <a:lnTo>
                      <a:pt x="1493" y="414"/>
                    </a:lnTo>
                    <a:lnTo>
                      <a:pt x="1272" y="440"/>
                    </a:lnTo>
                    <a:lnTo>
                      <a:pt x="1061" y="449"/>
                    </a:lnTo>
                    <a:lnTo>
                      <a:pt x="849" y="449"/>
                    </a:lnTo>
                    <a:lnTo>
                      <a:pt x="636" y="432"/>
                    </a:lnTo>
                    <a:lnTo>
                      <a:pt x="424" y="405"/>
                    </a:lnTo>
                    <a:lnTo>
                      <a:pt x="265" y="370"/>
                    </a:lnTo>
                    <a:lnTo>
                      <a:pt x="186" y="353"/>
                    </a:lnTo>
                    <a:lnTo>
                      <a:pt x="106" y="318"/>
                    </a:lnTo>
                    <a:lnTo>
                      <a:pt x="44" y="274"/>
                    </a:lnTo>
                    <a:lnTo>
                      <a:pt x="18" y="247"/>
                    </a:lnTo>
                    <a:lnTo>
                      <a:pt x="0" y="221"/>
                    </a:lnTo>
                    <a:lnTo>
                      <a:pt x="0" y="185"/>
                    </a:lnTo>
                    <a:lnTo>
                      <a:pt x="18" y="159"/>
                    </a:lnTo>
                    <a:lnTo>
                      <a:pt x="36" y="132"/>
                    </a:lnTo>
                    <a:lnTo>
                      <a:pt x="53" y="115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Freeform 6"/>
              <p:cNvSpPr>
                <a:spLocks noChangeArrowheads="1"/>
              </p:cNvSpPr>
              <p:nvPr/>
            </p:nvSpPr>
            <p:spPr bwMode="gray">
              <a:xfrm>
                <a:off x="5113338" y="2997200"/>
                <a:ext cx="681037" cy="165100"/>
              </a:xfrm>
              <a:custGeom>
                <a:avLst/>
                <a:gdLst>
                  <a:gd name="T0" fmla="*/ 5706881 w 1891"/>
                  <a:gd name="T1" fmla="*/ 12495558 h 460"/>
                  <a:gd name="T2" fmla="*/ 5706881 w 1891"/>
                  <a:gd name="T3" fmla="*/ 12495558 h 460"/>
                  <a:gd name="T4" fmla="*/ 12581357 w 1891"/>
                  <a:gd name="T5" fmla="*/ 9146181 h 460"/>
                  <a:gd name="T6" fmla="*/ 19455833 w 1891"/>
                  <a:gd name="T7" fmla="*/ 5667955 h 460"/>
                  <a:gd name="T8" fmla="*/ 34372020 w 1891"/>
                  <a:gd name="T9" fmla="*/ 0 h 460"/>
                  <a:gd name="T10" fmla="*/ 34372020 w 1891"/>
                  <a:gd name="T11" fmla="*/ 0 h 460"/>
                  <a:gd name="T12" fmla="*/ 28664779 w 1891"/>
                  <a:gd name="T13" fmla="*/ 5667955 h 460"/>
                  <a:gd name="T14" fmla="*/ 27497544 w 1891"/>
                  <a:gd name="T15" fmla="*/ 9146181 h 460"/>
                  <a:gd name="T16" fmla="*/ 27497544 w 1891"/>
                  <a:gd name="T17" fmla="*/ 12495558 h 460"/>
                  <a:gd name="T18" fmla="*/ 27497544 w 1891"/>
                  <a:gd name="T19" fmla="*/ 12495558 h 460"/>
                  <a:gd name="T20" fmla="*/ 32166843 w 1891"/>
                  <a:gd name="T21" fmla="*/ 15973425 h 460"/>
                  <a:gd name="T22" fmla="*/ 36706490 w 1891"/>
                  <a:gd name="T23" fmla="*/ 18163512 h 460"/>
                  <a:gd name="T24" fmla="*/ 48120612 w 1891"/>
                  <a:gd name="T25" fmla="*/ 20482091 h 460"/>
                  <a:gd name="T26" fmla="*/ 48120612 w 1891"/>
                  <a:gd name="T27" fmla="*/ 20482091 h 460"/>
                  <a:gd name="T28" fmla="*/ 71078510 w 1891"/>
                  <a:gd name="T29" fmla="*/ 22801028 h 460"/>
                  <a:gd name="T30" fmla="*/ 94036408 w 1891"/>
                  <a:gd name="T31" fmla="*/ 24990756 h 460"/>
                  <a:gd name="T32" fmla="*/ 115827071 w 1891"/>
                  <a:gd name="T33" fmla="*/ 24990756 h 460"/>
                  <a:gd name="T34" fmla="*/ 138525303 w 1891"/>
                  <a:gd name="T35" fmla="*/ 23960317 h 460"/>
                  <a:gd name="T36" fmla="*/ 138525303 w 1891"/>
                  <a:gd name="T37" fmla="*/ 23960317 h 460"/>
                  <a:gd name="T38" fmla="*/ 155776319 w 1891"/>
                  <a:gd name="T39" fmla="*/ 22801028 h 460"/>
                  <a:gd name="T40" fmla="*/ 171859741 w 1891"/>
                  <a:gd name="T41" fmla="*/ 20482091 h 460"/>
                  <a:gd name="T42" fmla="*/ 205064526 w 1891"/>
                  <a:gd name="T43" fmla="*/ 14814136 h 460"/>
                  <a:gd name="T44" fmla="*/ 205064526 w 1891"/>
                  <a:gd name="T45" fmla="*/ 14814136 h 460"/>
                  <a:gd name="T46" fmla="*/ 224520360 w 1891"/>
                  <a:gd name="T47" fmla="*/ 24990756 h 460"/>
                  <a:gd name="T48" fmla="*/ 245143428 w 1891"/>
                  <a:gd name="T49" fmla="*/ 34136937 h 460"/>
                  <a:gd name="T50" fmla="*/ 245143428 w 1891"/>
                  <a:gd name="T51" fmla="*/ 34136937 h 460"/>
                  <a:gd name="T52" fmla="*/ 229060006 w 1891"/>
                  <a:gd name="T53" fmla="*/ 40964181 h 460"/>
                  <a:gd name="T54" fmla="*/ 213106237 w 1891"/>
                  <a:gd name="T55" fmla="*/ 46632495 h 460"/>
                  <a:gd name="T56" fmla="*/ 195855221 w 1891"/>
                  <a:gd name="T57" fmla="*/ 50110362 h 460"/>
                  <a:gd name="T58" fmla="*/ 178734217 w 1891"/>
                  <a:gd name="T59" fmla="*/ 53459739 h 460"/>
                  <a:gd name="T60" fmla="*/ 178734217 w 1891"/>
                  <a:gd name="T61" fmla="*/ 53459739 h 460"/>
                  <a:gd name="T62" fmla="*/ 151236673 w 1891"/>
                  <a:gd name="T63" fmla="*/ 57968405 h 460"/>
                  <a:gd name="T64" fmla="*/ 121533952 w 1891"/>
                  <a:gd name="T65" fmla="*/ 59127694 h 460"/>
                  <a:gd name="T66" fmla="*/ 92869173 w 1891"/>
                  <a:gd name="T67" fmla="*/ 59127694 h 460"/>
                  <a:gd name="T68" fmla="*/ 64204394 w 1891"/>
                  <a:gd name="T69" fmla="*/ 55778317 h 460"/>
                  <a:gd name="T70" fmla="*/ 64204394 w 1891"/>
                  <a:gd name="T71" fmla="*/ 55778317 h 460"/>
                  <a:gd name="T72" fmla="*/ 51622677 w 1891"/>
                  <a:gd name="T73" fmla="*/ 53459739 h 460"/>
                  <a:gd name="T74" fmla="*/ 39041319 w 1891"/>
                  <a:gd name="T75" fmla="*/ 50110362 h 460"/>
                  <a:gd name="T76" fmla="*/ 26330309 w 1891"/>
                  <a:gd name="T77" fmla="*/ 45472847 h 460"/>
                  <a:gd name="T78" fmla="*/ 14916187 w 1891"/>
                  <a:gd name="T79" fmla="*/ 40964181 h 460"/>
                  <a:gd name="T80" fmla="*/ 14916187 w 1891"/>
                  <a:gd name="T81" fmla="*/ 40964181 h 460"/>
                  <a:gd name="T82" fmla="*/ 6874476 w 1891"/>
                  <a:gd name="T83" fmla="*/ 35296227 h 460"/>
                  <a:gd name="T84" fmla="*/ 3502064 w 1891"/>
                  <a:gd name="T85" fmla="*/ 30787561 h 460"/>
                  <a:gd name="T86" fmla="*/ 1167235 w 1891"/>
                  <a:gd name="T87" fmla="*/ 26150045 h 460"/>
                  <a:gd name="T88" fmla="*/ 1167235 w 1891"/>
                  <a:gd name="T89" fmla="*/ 26150045 h 460"/>
                  <a:gd name="T90" fmla="*/ 0 w 1891"/>
                  <a:gd name="T91" fmla="*/ 22801028 h 460"/>
                  <a:gd name="T92" fmla="*/ 1167235 w 1891"/>
                  <a:gd name="T93" fmla="*/ 19322802 h 460"/>
                  <a:gd name="T94" fmla="*/ 3502064 w 1891"/>
                  <a:gd name="T95" fmla="*/ 15973425 h 460"/>
                  <a:gd name="T96" fmla="*/ 5706881 w 1891"/>
                  <a:gd name="T97" fmla="*/ 12495558 h 46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891" h="460">
                    <a:moveTo>
                      <a:pt x="44" y="97"/>
                    </a:moveTo>
                    <a:lnTo>
                      <a:pt x="44" y="97"/>
                    </a:lnTo>
                    <a:lnTo>
                      <a:pt x="97" y="71"/>
                    </a:lnTo>
                    <a:lnTo>
                      <a:pt x="150" y="44"/>
                    </a:lnTo>
                    <a:lnTo>
                      <a:pt x="265" y="0"/>
                    </a:lnTo>
                    <a:lnTo>
                      <a:pt x="221" y="44"/>
                    </a:lnTo>
                    <a:lnTo>
                      <a:pt x="212" y="71"/>
                    </a:lnTo>
                    <a:lnTo>
                      <a:pt x="212" y="97"/>
                    </a:lnTo>
                    <a:lnTo>
                      <a:pt x="248" y="124"/>
                    </a:lnTo>
                    <a:lnTo>
                      <a:pt x="283" y="141"/>
                    </a:lnTo>
                    <a:lnTo>
                      <a:pt x="371" y="159"/>
                    </a:lnTo>
                    <a:lnTo>
                      <a:pt x="548" y="177"/>
                    </a:lnTo>
                    <a:lnTo>
                      <a:pt x="725" y="194"/>
                    </a:lnTo>
                    <a:lnTo>
                      <a:pt x="893" y="194"/>
                    </a:lnTo>
                    <a:lnTo>
                      <a:pt x="1068" y="186"/>
                    </a:lnTo>
                    <a:lnTo>
                      <a:pt x="1201" y="177"/>
                    </a:lnTo>
                    <a:lnTo>
                      <a:pt x="1325" y="159"/>
                    </a:lnTo>
                    <a:lnTo>
                      <a:pt x="1581" y="115"/>
                    </a:lnTo>
                    <a:lnTo>
                      <a:pt x="1731" y="194"/>
                    </a:lnTo>
                    <a:lnTo>
                      <a:pt x="1890" y="265"/>
                    </a:lnTo>
                    <a:lnTo>
                      <a:pt x="1766" y="318"/>
                    </a:lnTo>
                    <a:lnTo>
                      <a:pt x="1643" y="362"/>
                    </a:lnTo>
                    <a:lnTo>
                      <a:pt x="1510" y="389"/>
                    </a:lnTo>
                    <a:lnTo>
                      <a:pt x="1378" y="415"/>
                    </a:lnTo>
                    <a:lnTo>
                      <a:pt x="1166" y="450"/>
                    </a:lnTo>
                    <a:lnTo>
                      <a:pt x="937" y="459"/>
                    </a:lnTo>
                    <a:lnTo>
                      <a:pt x="716" y="459"/>
                    </a:lnTo>
                    <a:lnTo>
                      <a:pt x="495" y="433"/>
                    </a:lnTo>
                    <a:lnTo>
                      <a:pt x="398" y="415"/>
                    </a:lnTo>
                    <a:lnTo>
                      <a:pt x="301" y="389"/>
                    </a:lnTo>
                    <a:lnTo>
                      <a:pt x="203" y="353"/>
                    </a:lnTo>
                    <a:lnTo>
                      <a:pt x="115" y="318"/>
                    </a:lnTo>
                    <a:lnTo>
                      <a:pt x="53" y="274"/>
                    </a:lnTo>
                    <a:lnTo>
                      <a:pt x="27" y="239"/>
                    </a:lnTo>
                    <a:lnTo>
                      <a:pt x="9" y="203"/>
                    </a:lnTo>
                    <a:lnTo>
                      <a:pt x="0" y="177"/>
                    </a:lnTo>
                    <a:lnTo>
                      <a:pt x="9" y="150"/>
                    </a:lnTo>
                    <a:lnTo>
                      <a:pt x="27" y="124"/>
                    </a:lnTo>
                    <a:lnTo>
                      <a:pt x="44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Freeform 7"/>
              <p:cNvSpPr>
                <a:spLocks noChangeArrowheads="1"/>
              </p:cNvSpPr>
              <p:nvPr/>
            </p:nvSpPr>
            <p:spPr bwMode="gray">
              <a:xfrm>
                <a:off x="4730750" y="3143250"/>
                <a:ext cx="1400175" cy="212725"/>
              </a:xfrm>
              <a:custGeom>
                <a:avLst/>
                <a:gdLst>
                  <a:gd name="T0" fmla="*/ 45781185 w 3888"/>
                  <a:gd name="T1" fmla="*/ 10294742 h 593"/>
                  <a:gd name="T2" fmla="*/ 69903953 w 3888"/>
                  <a:gd name="T3" fmla="*/ 3474628 h 593"/>
                  <a:gd name="T4" fmla="*/ 95063888 w 3888"/>
                  <a:gd name="T5" fmla="*/ 0 h 593"/>
                  <a:gd name="T6" fmla="*/ 105439516 w 3888"/>
                  <a:gd name="T7" fmla="*/ 0 h 593"/>
                  <a:gd name="T8" fmla="*/ 115685138 w 3888"/>
                  <a:gd name="T9" fmla="*/ 3474628 h 593"/>
                  <a:gd name="T10" fmla="*/ 99732938 w 3888"/>
                  <a:gd name="T11" fmla="*/ 5662144 h 593"/>
                  <a:gd name="T12" fmla="*/ 69903953 w 3888"/>
                  <a:gd name="T13" fmla="*/ 13640587 h 593"/>
                  <a:gd name="T14" fmla="*/ 56156453 w 3888"/>
                  <a:gd name="T15" fmla="*/ 19302731 h 593"/>
                  <a:gd name="T16" fmla="*/ 46948358 w 3888"/>
                  <a:gd name="T17" fmla="*/ 26123204 h 593"/>
                  <a:gd name="T18" fmla="*/ 45781185 w 3888"/>
                  <a:gd name="T19" fmla="*/ 28439503 h 593"/>
                  <a:gd name="T20" fmla="*/ 49282703 w 3888"/>
                  <a:gd name="T21" fmla="*/ 35259617 h 593"/>
                  <a:gd name="T22" fmla="*/ 56156453 w 3888"/>
                  <a:gd name="T23" fmla="*/ 37575916 h 593"/>
                  <a:gd name="T24" fmla="*/ 95063888 w 3888"/>
                  <a:gd name="T25" fmla="*/ 47742234 h 593"/>
                  <a:gd name="T26" fmla="*/ 136306028 w 3888"/>
                  <a:gd name="T27" fmla="*/ 53404378 h 593"/>
                  <a:gd name="T28" fmla="*/ 166135013 w 3888"/>
                  <a:gd name="T29" fmla="*/ 55720677 h 593"/>
                  <a:gd name="T30" fmla="*/ 226830871 w 3888"/>
                  <a:gd name="T31" fmla="*/ 56878647 h 593"/>
                  <a:gd name="T32" fmla="*/ 316188181 w 3888"/>
                  <a:gd name="T33" fmla="*/ 55720677 h 593"/>
                  <a:gd name="T34" fmla="*/ 376884039 w 3888"/>
                  <a:gd name="T35" fmla="*/ 51216503 h 593"/>
                  <a:gd name="T36" fmla="*/ 444453286 w 3888"/>
                  <a:gd name="T37" fmla="*/ 40921761 h 593"/>
                  <a:gd name="T38" fmla="*/ 467408882 w 3888"/>
                  <a:gd name="T39" fmla="*/ 36417946 h 593"/>
                  <a:gd name="T40" fmla="*/ 488029772 w 3888"/>
                  <a:gd name="T41" fmla="*/ 27281174 h 593"/>
                  <a:gd name="T42" fmla="*/ 492569177 w 3888"/>
                  <a:gd name="T43" fmla="*/ 21619030 h 593"/>
                  <a:gd name="T44" fmla="*/ 494903522 w 3888"/>
                  <a:gd name="T45" fmla="*/ 13640587 h 593"/>
                  <a:gd name="T46" fmla="*/ 490364117 w 3888"/>
                  <a:gd name="T47" fmla="*/ 5662144 h 593"/>
                  <a:gd name="T48" fmla="*/ 494903522 w 3888"/>
                  <a:gd name="T49" fmla="*/ 9136772 h 593"/>
                  <a:gd name="T50" fmla="*/ 502944445 w 3888"/>
                  <a:gd name="T51" fmla="*/ 15956886 h 593"/>
                  <a:gd name="T52" fmla="*/ 504111617 w 3888"/>
                  <a:gd name="T53" fmla="*/ 21619030 h 593"/>
                  <a:gd name="T54" fmla="*/ 500609739 w 3888"/>
                  <a:gd name="T55" fmla="*/ 27281174 h 593"/>
                  <a:gd name="T56" fmla="*/ 491531650 w 3888"/>
                  <a:gd name="T57" fmla="*/ 35259617 h 593"/>
                  <a:gd name="T58" fmla="*/ 485695427 w 3888"/>
                  <a:gd name="T59" fmla="*/ 38734245 h 593"/>
                  <a:gd name="T60" fmla="*/ 450289510 w 3888"/>
                  <a:gd name="T61" fmla="*/ 52246049 h 593"/>
                  <a:gd name="T62" fmla="*/ 413586774 w 3888"/>
                  <a:gd name="T63" fmla="*/ 61382821 h 593"/>
                  <a:gd name="T64" fmla="*/ 386092134 w 3888"/>
                  <a:gd name="T65" fmla="*/ 65886636 h 593"/>
                  <a:gd name="T66" fmla="*/ 332140381 w 3888"/>
                  <a:gd name="T67" fmla="*/ 72707109 h 593"/>
                  <a:gd name="T68" fmla="*/ 277151100 w 3888"/>
                  <a:gd name="T69" fmla="*/ 76181378 h 593"/>
                  <a:gd name="T70" fmla="*/ 194796826 w 3888"/>
                  <a:gd name="T71" fmla="*/ 76181378 h 593"/>
                  <a:gd name="T72" fmla="*/ 153555046 w 3888"/>
                  <a:gd name="T73" fmla="*/ 73865079 h 593"/>
                  <a:gd name="T74" fmla="*/ 71071126 w 3888"/>
                  <a:gd name="T75" fmla="*/ 65886636 h 593"/>
                  <a:gd name="T76" fmla="*/ 29699340 w 3888"/>
                  <a:gd name="T77" fmla="*/ 59066522 h 593"/>
                  <a:gd name="T78" fmla="*/ 8040923 w 3888"/>
                  <a:gd name="T79" fmla="*/ 52246049 h 593"/>
                  <a:gd name="T80" fmla="*/ 2204699 w 3888"/>
                  <a:gd name="T81" fmla="*/ 47742234 h 593"/>
                  <a:gd name="T82" fmla="*/ 0 w 3888"/>
                  <a:gd name="T83" fmla="*/ 43238060 h 593"/>
                  <a:gd name="T84" fmla="*/ 2204699 w 3888"/>
                  <a:gd name="T85" fmla="*/ 35259617 h 593"/>
                  <a:gd name="T86" fmla="*/ 5706577 w 3888"/>
                  <a:gd name="T87" fmla="*/ 30755802 h 593"/>
                  <a:gd name="T88" fmla="*/ 23993122 w 3888"/>
                  <a:gd name="T89" fmla="*/ 19302731 h 593"/>
                  <a:gd name="T90" fmla="*/ 45781185 w 3888"/>
                  <a:gd name="T91" fmla="*/ 10294742 h 593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3888" h="593">
                    <a:moveTo>
                      <a:pt x="353" y="80"/>
                    </a:moveTo>
                    <a:lnTo>
                      <a:pt x="353" y="80"/>
                    </a:lnTo>
                    <a:lnTo>
                      <a:pt x="442" y="53"/>
                    </a:lnTo>
                    <a:lnTo>
                      <a:pt x="539" y="27"/>
                    </a:lnTo>
                    <a:lnTo>
                      <a:pt x="636" y="9"/>
                    </a:lnTo>
                    <a:lnTo>
                      <a:pt x="733" y="0"/>
                    </a:lnTo>
                    <a:lnTo>
                      <a:pt x="813" y="0"/>
                    </a:lnTo>
                    <a:lnTo>
                      <a:pt x="857" y="9"/>
                    </a:lnTo>
                    <a:lnTo>
                      <a:pt x="892" y="27"/>
                    </a:lnTo>
                    <a:lnTo>
                      <a:pt x="769" y="44"/>
                    </a:lnTo>
                    <a:lnTo>
                      <a:pt x="654" y="62"/>
                    </a:lnTo>
                    <a:lnTo>
                      <a:pt x="539" y="106"/>
                    </a:lnTo>
                    <a:lnTo>
                      <a:pt x="433" y="150"/>
                    </a:lnTo>
                    <a:lnTo>
                      <a:pt x="389" y="177"/>
                    </a:lnTo>
                    <a:lnTo>
                      <a:pt x="362" y="203"/>
                    </a:lnTo>
                    <a:lnTo>
                      <a:pt x="353" y="221"/>
                    </a:lnTo>
                    <a:lnTo>
                      <a:pt x="362" y="256"/>
                    </a:lnTo>
                    <a:lnTo>
                      <a:pt x="380" y="274"/>
                    </a:lnTo>
                    <a:lnTo>
                      <a:pt x="433" y="292"/>
                    </a:lnTo>
                    <a:lnTo>
                      <a:pt x="583" y="345"/>
                    </a:lnTo>
                    <a:lnTo>
                      <a:pt x="733" y="371"/>
                    </a:lnTo>
                    <a:lnTo>
                      <a:pt x="892" y="398"/>
                    </a:lnTo>
                    <a:lnTo>
                      <a:pt x="1051" y="415"/>
                    </a:lnTo>
                    <a:lnTo>
                      <a:pt x="1281" y="433"/>
                    </a:lnTo>
                    <a:lnTo>
                      <a:pt x="1511" y="442"/>
                    </a:lnTo>
                    <a:lnTo>
                      <a:pt x="1749" y="442"/>
                    </a:lnTo>
                    <a:lnTo>
                      <a:pt x="1979" y="442"/>
                    </a:lnTo>
                    <a:lnTo>
                      <a:pt x="2438" y="433"/>
                    </a:lnTo>
                    <a:lnTo>
                      <a:pt x="2906" y="398"/>
                    </a:lnTo>
                    <a:lnTo>
                      <a:pt x="3259" y="354"/>
                    </a:lnTo>
                    <a:lnTo>
                      <a:pt x="3427" y="318"/>
                    </a:lnTo>
                    <a:lnTo>
                      <a:pt x="3604" y="283"/>
                    </a:lnTo>
                    <a:lnTo>
                      <a:pt x="3710" y="239"/>
                    </a:lnTo>
                    <a:lnTo>
                      <a:pt x="3763" y="212"/>
                    </a:lnTo>
                    <a:lnTo>
                      <a:pt x="3798" y="168"/>
                    </a:lnTo>
                    <a:lnTo>
                      <a:pt x="3816" y="133"/>
                    </a:lnTo>
                    <a:lnTo>
                      <a:pt x="3816" y="106"/>
                    </a:lnTo>
                    <a:lnTo>
                      <a:pt x="3798" y="71"/>
                    </a:lnTo>
                    <a:lnTo>
                      <a:pt x="3781" y="44"/>
                    </a:lnTo>
                    <a:lnTo>
                      <a:pt x="3816" y="71"/>
                    </a:lnTo>
                    <a:lnTo>
                      <a:pt x="3852" y="97"/>
                    </a:lnTo>
                    <a:lnTo>
                      <a:pt x="3878" y="124"/>
                    </a:lnTo>
                    <a:lnTo>
                      <a:pt x="3887" y="150"/>
                    </a:lnTo>
                    <a:lnTo>
                      <a:pt x="3887" y="168"/>
                    </a:lnTo>
                    <a:lnTo>
                      <a:pt x="3860" y="212"/>
                    </a:lnTo>
                    <a:lnTo>
                      <a:pt x="3825" y="248"/>
                    </a:lnTo>
                    <a:lnTo>
                      <a:pt x="3790" y="274"/>
                    </a:lnTo>
                    <a:lnTo>
                      <a:pt x="3745" y="301"/>
                    </a:lnTo>
                    <a:lnTo>
                      <a:pt x="3613" y="362"/>
                    </a:lnTo>
                    <a:lnTo>
                      <a:pt x="3472" y="406"/>
                    </a:lnTo>
                    <a:lnTo>
                      <a:pt x="3330" y="442"/>
                    </a:lnTo>
                    <a:lnTo>
                      <a:pt x="3189" y="477"/>
                    </a:lnTo>
                    <a:lnTo>
                      <a:pt x="2977" y="512"/>
                    </a:lnTo>
                    <a:lnTo>
                      <a:pt x="2773" y="539"/>
                    </a:lnTo>
                    <a:lnTo>
                      <a:pt x="2561" y="565"/>
                    </a:lnTo>
                    <a:lnTo>
                      <a:pt x="2349" y="583"/>
                    </a:lnTo>
                    <a:lnTo>
                      <a:pt x="2137" y="592"/>
                    </a:lnTo>
                    <a:lnTo>
                      <a:pt x="1926" y="592"/>
                    </a:lnTo>
                    <a:lnTo>
                      <a:pt x="1502" y="592"/>
                    </a:lnTo>
                    <a:lnTo>
                      <a:pt x="1184" y="574"/>
                    </a:lnTo>
                    <a:lnTo>
                      <a:pt x="866" y="548"/>
                    </a:lnTo>
                    <a:lnTo>
                      <a:pt x="548" y="512"/>
                    </a:lnTo>
                    <a:lnTo>
                      <a:pt x="229" y="459"/>
                    </a:lnTo>
                    <a:lnTo>
                      <a:pt x="115" y="433"/>
                    </a:lnTo>
                    <a:lnTo>
                      <a:pt x="62" y="406"/>
                    </a:lnTo>
                    <a:lnTo>
                      <a:pt x="17" y="371"/>
                    </a:lnTo>
                    <a:lnTo>
                      <a:pt x="9" y="354"/>
                    </a:lnTo>
                    <a:lnTo>
                      <a:pt x="0" y="336"/>
                    </a:lnTo>
                    <a:lnTo>
                      <a:pt x="0" y="301"/>
                    </a:lnTo>
                    <a:lnTo>
                      <a:pt x="17" y="274"/>
                    </a:lnTo>
                    <a:lnTo>
                      <a:pt x="44" y="239"/>
                    </a:lnTo>
                    <a:lnTo>
                      <a:pt x="115" y="186"/>
                    </a:lnTo>
                    <a:lnTo>
                      <a:pt x="185" y="150"/>
                    </a:lnTo>
                    <a:lnTo>
                      <a:pt x="265" y="115"/>
                    </a:lnTo>
                    <a:lnTo>
                      <a:pt x="353" y="80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Freeform 8"/>
              <p:cNvSpPr>
                <a:spLocks noChangeArrowheads="1"/>
              </p:cNvSpPr>
              <p:nvPr/>
            </p:nvSpPr>
            <p:spPr bwMode="gray">
              <a:xfrm>
                <a:off x="5002213" y="3263900"/>
                <a:ext cx="1217612" cy="190500"/>
              </a:xfrm>
              <a:custGeom>
                <a:avLst/>
                <a:gdLst>
                  <a:gd name="T0" fmla="*/ 387622319 w 3384"/>
                  <a:gd name="T1" fmla="*/ 27285627 h 531"/>
                  <a:gd name="T2" fmla="*/ 387622319 w 3384"/>
                  <a:gd name="T3" fmla="*/ 27285627 h 531"/>
                  <a:gd name="T4" fmla="*/ 401475534 w 3384"/>
                  <a:gd name="T5" fmla="*/ 22652280 h 531"/>
                  <a:gd name="T6" fmla="*/ 415198856 w 3384"/>
                  <a:gd name="T7" fmla="*/ 16989299 h 531"/>
                  <a:gd name="T8" fmla="*/ 426592019 w 3384"/>
                  <a:gd name="T9" fmla="*/ 10167893 h 531"/>
                  <a:gd name="T10" fmla="*/ 432288241 w 3384"/>
                  <a:gd name="T11" fmla="*/ 5662980 h 531"/>
                  <a:gd name="T12" fmla="*/ 437984823 w 3384"/>
                  <a:gd name="T13" fmla="*/ 0 h 531"/>
                  <a:gd name="T14" fmla="*/ 437984823 w 3384"/>
                  <a:gd name="T15" fmla="*/ 0 h 531"/>
                  <a:gd name="T16" fmla="*/ 436819744 w 3384"/>
                  <a:gd name="T17" fmla="*/ 5662980 h 531"/>
                  <a:gd name="T18" fmla="*/ 434618759 w 3384"/>
                  <a:gd name="T19" fmla="*/ 11326319 h 531"/>
                  <a:gd name="T20" fmla="*/ 431123162 w 3384"/>
                  <a:gd name="T21" fmla="*/ 15830873 h 531"/>
                  <a:gd name="T22" fmla="*/ 427757098 w 3384"/>
                  <a:gd name="T23" fmla="*/ 20464220 h 531"/>
                  <a:gd name="T24" fmla="*/ 418564919 w 3384"/>
                  <a:gd name="T25" fmla="*/ 27285627 h 531"/>
                  <a:gd name="T26" fmla="*/ 409372740 w 3384"/>
                  <a:gd name="T27" fmla="*/ 32948966 h 531"/>
                  <a:gd name="T28" fmla="*/ 409372740 w 3384"/>
                  <a:gd name="T29" fmla="*/ 32948966 h 531"/>
                  <a:gd name="T30" fmla="*/ 389952837 w 3384"/>
                  <a:gd name="T31" fmla="*/ 42087226 h 531"/>
                  <a:gd name="T32" fmla="*/ 370532933 w 3384"/>
                  <a:gd name="T33" fmla="*/ 47750206 h 531"/>
                  <a:gd name="T34" fmla="*/ 348782511 w 3384"/>
                  <a:gd name="T35" fmla="*/ 53413186 h 531"/>
                  <a:gd name="T36" fmla="*/ 328197528 w 3384"/>
                  <a:gd name="T37" fmla="*/ 56759672 h 531"/>
                  <a:gd name="T38" fmla="*/ 328197528 w 3384"/>
                  <a:gd name="T39" fmla="*/ 56759672 h 531"/>
                  <a:gd name="T40" fmla="*/ 283531605 w 3384"/>
                  <a:gd name="T41" fmla="*/ 62422653 h 531"/>
                  <a:gd name="T42" fmla="*/ 238994855 w 3384"/>
                  <a:gd name="T43" fmla="*/ 65897932 h 531"/>
                  <a:gd name="T44" fmla="*/ 194328932 w 3384"/>
                  <a:gd name="T45" fmla="*/ 68214427 h 531"/>
                  <a:gd name="T46" fmla="*/ 149792542 w 3384"/>
                  <a:gd name="T47" fmla="*/ 67056000 h 531"/>
                  <a:gd name="T48" fmla="*/ 149792542 w 3384"/>
                  <a:gd name="T49" fmla="*/ 67056000 h 531"/>
                  <a:gd name="T50" fmla="*/ 118979475 w 3384"/>
                  <a:gd name="T51" fmla="*/ 65897932 h 531"/>
                  <a:gd name="T52" fmla="*/ 88037234 w 3384"/>
                  <a:gd name="T53" fmla="*/ 64739506 h 531"/>
                  <a:gd name="T54" fmla="*/ 58389245 w 3384"/>
                  <a:gd name="T55" fmla="*/ 61393020 h 531"/>
                  <a:gd name="T56" fmla="*/ 27447004 w 3384"/>
                  <a:gd name="T57" fmla="*/ 56759672 h 531"/>
                  <a:gd name="T58" fmla="*/ 27447004 w 3384"/>
                  <a:gd name="T59" fmla="*/ 56759672 h 531"/>
                  <a:gd name="T60" fmla="*/ 13723322 w 3384"/>
                  <a:gd name="T61" fmla="*/ 52254760 h 531"/>
                  <a:gd name="T62" fmla="*/ 5696582 w 3384"/>
                  <a:gd name="T63" fmla="*/ 49938266 h 531"/>
                  <a:gd name="T64" fmla="*/ 0 w 3384"/>
                  <a:gd name="T65" fmla="*/ 46591780 h 531"/>
                  <a:gd name="T66" fmla="*/ 0 w 3384"/>
                  <a:gd name="T67" fmla="*/ 46591780 h 531"/>
                  <a:gd name="T68" fmla="*/ 26281565 w 3384"/>
                  <a:gd name="T69" fmla="*/ 49938266 h 531"/>
                  <a:gd name="T70" fmla="*/ 53728569 w 3384"/>
                  <a:gd name="T71" fmla="*/ 53413186 h 531"/>
                  <a:gd name="T72" fmla="*/ 81175573 w 3384"/>
                  <a:gd name="T73" fmla="*/ 54571613 h 531"/>
                  <a:gd name="T74" fmla="*/ 107457138 w 3384"/>
                  <a:gd name="T75" fmla="*/ 55601246 h 531"/>
                  <a:gd name="T76" fmla="*/ 107457138 w 3384"/>
                  <a:gd name="T77" fmla="*/ 55601246 h 531"/>
                  <a:gd name="T78" fmla="*/ 152123060 w 3384"/>
                  <a:gd name="T79" fmla="*/ 56759672 h 531"/>
                  <a:gd name="T80" fmla="*/ 196659450 w 3384"/>
                  <a:gd name="T81" fmla="*/ 55601246 h 531"/>
                  <a:gd name="T82" fmla="*/ 241195840 w 3384"/>
                  <a:gd name="T83" fmla="*/ 52254760 h 531"/>
                  <a:gd name="T84" fmla="*/ 285861763 w 3384"/>
                  <a:gd name="T85" fmla="*/ 47750206 h 531"/>
                  <a:gd name="T86" fmla="*/ 285861763 w 3384"/>
                  <a:gd name="T87" fmla="*/ 47750206 h 531"/>
                  <a:gd name="T88" fmla="*/ 312143688 w 3384"/>
                  <a:gd name="T89" fmla="*/ 44274927 h 531"/>
                  <a:gd name="T90" fmla="*/ 337389347 w 3384"/>
                  <a:gd name="T91" fmla="*/ 39770373 h 531"/>
                  <a:gd name="T92" fmla="*/ 362505833 w 3384"/>
                  <a:gd name="T93" fmla="*/ 34107393 h 531"/>
                  <a:gd name="T94" fmla="*/ 387622319 w 3384"/>
                  <a:gd name="T95" fmla="*/ 27285627 h 531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384" h="531">
                    <a:moveTo>
                      <a:pt x="2994" y="212"/>
                    </a:moveTo>
                    <a:lnTo>
                      <a:pt x="2994" y="212"/>
                    </a:lnTo>
                    <a:lnTo>
                      <a:pt x="3101" y="176"/>
                    </a:lnTo>
                    <a:lnTo>
                      <a:pt x="3207" y="132"/>
                    </a:lnTo>
                    <a:lnTo>
                      <a:pt x="3295" y="79"/>
                    </a:lnTo>
                    <a:lnTo>
                      <a:pt x="3339" y="44"/>
                    </a:lnTo>
                    <a:lnTo>
                      <a:pt x="3383" y="0"/>
                    </a:lnTo>
                    <a:lnTo>
                      <a:pt x="3374" y="44"/>
                    </a:lnTo>
                    <a:lnTo>
                      <a:pt x="3357" y="88"/>
                    </a:lnTo>
                    <a:lnTo>
                      <a:pt x="3330" y="123"/>
                    </a:lnTo>
                    <a:lnTo>
                      <a:pt x="3304" y="159"/>
                    </a:lnTo>
                    <a:lnTo>
                      <a:pt x="3233" y="212"/>
                    </a:lnTo>
                    <a:lnTo>
                      <a:pt x="3162" y="256"/>
                    </a:lnTo>
                    <a:lnTo>
                      <a:pt x="3012" y="327"/>
                    </a:lnTo>
                    <a:lnTo>
                      <a:pt x="2862" y="371"/>
                    </a:lnTo>
                    <a:lnTo>
                      <a:pt x="2694" y="415"/>
                    </a:lnTo>
                    <a:lnTo>
                      <a:pt x="2535" y="441"/>
                    </a:lnTo>
                    <a:lnTo>
                      <a:pt x="2190" y="485"/>
                    </a:lnTo>
                    <a:lnTo>
                      <a:pt x="1846" y="512"/>
                    </a:lnTo>
                    <a:lnTo>
                      <a:pt x="1501" y="530"/>
                    </a:lnTo>
                    <a:lnTo>
                      <a:pt x="1157" y="521"/>
                    </a:lnTo>
                    <a:lnTo>
                      <a:pt x="919" y="512"/>
                    </a:lnTo>
                    <a:lnTo>
                      <a:pt x="680" y="503"/>
                    </a:lnTo>
                    <a:lnTo>
                      <a:pt x="451" y="477"/>
                    </a:lnTo>
                    <a:lnTo>
                      <a:pt x="212" y="441"/>
                    </a:lnTo>
                    <a:lnTo>
                      <a:pt x="106" y="406"/>
                    </a:lnTo>
                    <a:lnTo>
                      <a:pt x="44" y="388"/>
                    </a:lnTo>
                    <a:lnTo>
                      <a:pt x="0" y="362"/>
                    </a:lnTo>
                    <a:lnTo>
                      <a:pt x="203" y="388"/>
                    </a:lnTo>
                    <a:lnTo>
                      <a:pt x="415" y="415"/>
                    </a:lnTo>
                    <a:lnTo>
                      <a:pt x="627" y="424"/>
                    </a:lnTo>
                    <a:lnTo>
                      <a:pt x="830" y="432"/>
                    </a:lnTo>
                    <a:lnTo>
                      <a:pt x="1175" y="441"/>
                    </a:lnTo>
                    <a:lnTo>
                      <a:pt x="1519" y="432"/>
                    </a:lnTo>
                    <a:lnTo>
                      <a:pt x="1863" y="406"/>
                    </a:lnTo>
                    <a:lnTo>
                      <a:pt x="2208" y="371"/>
                    </a:lnTo>
                    <a:lnTo>
                      <a:pt x="2411" y="344"/>
                    </a:lnTo>
                    <a:lnTo>
                      <a:pt x="2606" y="309"/>
                    </a:lnTo>
                    <a:lnTo>
                      <a:pt x="2800" y="265"/>
                    </a:lnTo>
                    <a:lnTo>
                      <a:pt x="2994" y="212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Freeform 9"/>
              <p:cNvSpPr>
                <a:spLocks noChangeArrowheads="1"/>
              </p:cNvSpPr>
              <p:nvPr/>
            </p:nvSpPr>
            <p:spPr bwMode="gray">
              <a:xfrm>
                <a:off x="4686300" y="3584575"/>
                <a:ext cx="201613" cy="792163"/>
              </a:xfrm>
              <a:custGeom>
                <a:avLst/>
                <a:gdLst>
                  <a:gd name="T0" fmla="*/ 35770048 w 558"/>
                  <a:gd name="T1" fmla="*/ 174153019 h 2199"/>
                  <a:gd name="T2" fmla="*/ 35770048 w 558"/>
                  <a:gd name="T3" fmla="*/ 174153019 h 2199"/>
                  <a:gd name="T4" fmla="*/ 36945040 w 558"/>
                  <a:gd name="T5" fmla="*/ 0 h 2199"/>
                  <a:gd name="T6" fmla="*/ 36945040 w 558"/>
                  <a:gd name="T7" fmla="*/ 0 h 2199"/>
                  <a:gd name="T8" fmla="*/ 72715089 w 558"/>
                  <a:gd name="T9" fmla="*/ 0 h 2199"/>
                  <a:gd name="T10" fmla="*/ 72715089 w 558"/>
                  <a:gd name="T11" fmla="*/ 0 h 2199"/>
                  <a:gd name="T12" fmla="*/ 72715089 w 558"/>
                  <a:gd name="T13" fmla="*/ 194786722 h 2199"/>
                  <a:gd name="T14" fmla="*/ 72715089 w 558"/>
                  <a:gd name="T15" fmla="*/ 194786722 h 2199"/>
                  <a:gd name="T16" fmla="*/ 72715089 w 558"/>
                  <a:gd name="T17" fmla="*/ 208412718 h 2199"/>
                  <a:gd name="T18" fmla="*/ 71540097 w 558"/>
                  <a:gd name="T19" fmla="*/ 222168400 h 2199"/>
                  <a:gd name="T20" fmla="*/ 68015121 w 558"/>
                  <a:gd name="T21" fmla="*/ 235924081 h 2199"/>
                  <a:gd name="T22" fmla="*/ 65795933 w 558"/>
                  <a:gd name="T23" fmla="*/ 242802102 h 2199"/>
                  <a:gd name="T24" fmla="*/ 63445949 w 558"/>
                  <a:gd name="T25" fmla="*/ 248511872 h 2199"/>
                  <a:gd name="T26" fmla="*/ 63445949 w 558"/>
                  <a:gd name="T27" fmla="*/ 248511872 h 2199"/>
                  <a:gd name="T28" fmla="*/ 58876777 w 558"/>
                  <a:gd name="T29" fmla="*/ 255389893 h 2199"/>
                  <a:gd name="T30" fmla="*/ 54177171 w 558"/>
                  <a:gd name="T31" fmla="*/ 261229708 h 2199"/>
                  <a:gd name="T32" fmla="*/ 49607999 w 558"/>
                  <a:gd name="T33" fmla="*/ 265771587 h 2199"/>
                  <a:gd name="T34" fmla="*/ 43863835 w 558"/>
                  <a:gd name="T35" fmla="*/ 270313466 h 2199"/>
                  <a:gd name="T36" fmla="*/ 31200876 w 558"/>
                  <a:gd name="T37" fmla="*/ 279527269 h 2199"/>
                  <a:gd name="T38" fmla="*/ 17362926 w 558"/>
                  <a:gd name="T39" fmla="*/ 285237399 h 2199"/>
                  <a:gd name="T40" fmla="*/ 17362926 w 558"/>
                  <a:gd name="T41" fmla="*/ 285237399 h 2199"/>
                  <a:gd name="T42" fmla="*/ 0 w 558"/>
                  <a:gd name="T43" fmla="*/ 265771587 h 2199"/>
                  <a:gd name="T44" fmla="*/ 0 w 558"/>
                  <a:gd name="T45" fmla="*/ 265771587 h 2199"/>
                  <a:gd name="T46" fmla="*/ 0 w 558"/>
                  <a:gd name="T47" fmla="*/ 265771587 h 2199"/>
                  <a:gd name="T48" fmla="*/ 11488328 w 558"/>
                  <a:gd name="T49" fmla="*/ 258893566 h 2199"/>
                  <a:gd name="T50" fmla="*/ 20757106 w 558"/>
                  <a:gd name="T51" fmla="*/ 249680123 h 2199"/>
                  <a:gd name="T52" fmla="*/ 25326278 w 558"/>
                  <a:gd name="T53" fmla="*/ 245137884 h 2199"/>
                  <a:gd name="T54" fmla="*/ 28850893 w 558"/>
                  <a:gd name="T55" fmla="*/ 239428115 h 2199"/>
                  <a:gd name="T56" fmla="*/ 32245073 w 558"/>
                  <a:gd name="T57" fmla="*/ 233717985 h 2199"/>
                  <a:gd name="T58" fmla="*/ 33420065 w 558"/>
                  <a:gd name="T59" fmla="*/ 226840324 h 2199"/>
                  <a:gd name="T60" fmla="*/ 33420065 w 558"/>
                  <a:gd name="T61" fmla="*/ 226840324 h 2199"/>
                  <a:gd name="T62" fmla="*/ 35770048 w 558"/>
                  <a:gd name="T63" fmla="*/ 214252533 h 2199"/>
                  <a:gd name="T64" fmla="*/ 35770048 w 558"/>
                  <a:gd name="T65" fmla="*/ 200496491 h 2199"/>
                  <a:gd name="T66" fmla="*/ 35770048 w 558"/>
                  <a:gd name="T67" fmla="*/ 174153019 h 219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558" h="2199">
                    <a:moveTo>
                      <a:pt x="274" y="1342"/>
                    </a:moveTo>
                    <a:lnTo>
                      <a:pt x="274" y="1342"/>
                    </a:lnTo>
                    <a:lnTo>
                      <a:pt x="283" y="0"/>
                    </a:lnTo>
                    <a:lnTo>
                      <a:pt x="557" y="0"/>
                    </a:lnTo>
                    <a:lnTo>
                      <a:pt x="557" y="1501"/>
                    </a:lnTo>
                    <a:lnTo>
                      <a:pt x="557" y="1606"/>
                    </a:lnTo>
                    <a:lnTo>
                      <a:pt x="548" y="1712"/>
                    </a:lnTo>
                    <a:lnTo>
                      <a:pt x="521" y="1818"/>
                    </a:lnTo>
                    <a:lnTo>
                      <a:pt x="504" y="1871"/>
                    </a:lnTo>
                    <a:lnTo>
                      <a:pt x="486" y="1915"/>
                    </a:lnTo>
                    <a:lnTo>
                      <a:pt x="451" y="1968"/>
                    </a:lnTo>
                    <a:lnTo>
                      <a:pt x="415" y="2013"/>
                    </a:lnTo>
                    <a:lnTo>
                      <a:pt x="380" y="2048"/>
                    </a:lnTo>
                    <a:lnTo>
                      <a:pt x="336" y="2083"/>
                    </a:lnTo>
                    <a:lnTo>
                      <a:pt x="239" y="2154"/>
                    </a:lnTo>
                    <a:lnTo>
                      <a:pt x="133" y="2198"/>
                    </a:lnTo>
                    <a:lnTo>
                      <a:pt x="0" y="2048"/>
                    </a:lnTo>
                    <a:lnTo>
                      <a:pt x="88" y="1995"/>
                    </a:lnTo>
                    <a:lnTo>
                      <a:pt x="159" y="1924"/>
                    </a:lnTo>
                    <a:lnTo>
                      <a:pt x="194" y="1889"/>
                    </a:lnTo>
                    <a:lnTo>
                      <a:pt x="221" y="1845"/>
                    </a:lnTo>
                    <a:lnTo>
                      <a:pt x="247" y="1801"/>
                    </a:lnTo>
                    <a:lnTo>
                      <a:pt x="256" y="1748"/>
                    </a:lnTo>
                    <a:lnTo>
                      <a:pt x="274" y="1651"/>
                    </a:lnTo>
                    <a:lnTo>
                      <a:pt x="274" y="1545"/>
                    </a:lnTo>
                    <a:lnTo>
                      <a:pt x="274" y="1342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Freeform 10"/>
              <p:cNvSpPr>
                <a:spLocks noChangeArrowheads="1"/>
              </p:cNvSpPr>
              <p:nvPr/>
            </p:nvSpPr>
            <p:spPr bwMode="gray">
              <a:xfrm>
                <a:off x="4956175" y="3740150"/>
                <a:ext cx="363538" cy="481013"/>
              </a:xfrm>
              <a:custGeom>
                <a:avLst/>
                <a:gdLst>
                  <a:gd name="T0" fmla="*/ 8048277 w 1009"/>
                  <a:gd name="T1" fmla="*/ 13781708 h 1334"/>
                  <a:gd name="T2" fmla="*/ 45953869 w 1009"/>
                  <a:gd name="T3" fmla="*/ 2340161 h 1334"/>
                  <a:gd name="T4" fmla="*/ 74642386 w 1009"/>
                  <a:gd name="T5" fmla="*/ 0 h 1334"/>
                  <a:gd name="T6" fmla="*/ 84897472 w 1009"/>
                  <a:gd name="T7" fmla="*/ 1170080 h 1334"/>
                  <a:gd name="T8" fmla="*/ 104369274 w 1009"/>
                  <a:gd name="T9" fmla="*/ 5720593 h 1334"/>
                  <a:gd name="T10" fmla="*/ 116961236 w 1009"/>
                  <a:gd name="T11" fmla="*/ 13781708 h 1334"/>
                  <a:gd name="T12" fmla="*/ 120466189 w 1009"/>
                  <a:gd name="T13" fmla="*/ 18332581 h 1334"/>
                  <a:gd name="T14" fmla="*/ 128514466 w 1009"/>
                  <a:gd name="T15" fmla="*/ 33284369 h 1334"/>
                  <a:gd name="T16" fmla="*/ 130851342 w 1009"/>
                  <a:gd name="T17" fmla="*/ 50576678 h 1334"/>
                  <a:gd name="T18" fmla="*/ 130851342 w 1009"/>
                  <a:gd name="T19" fmla="*/ 169932806 h 1334"/>
                  <a:gd name="T20" fmla="*/ 104369274 w 1009"/>
                  <a:gd name="T21" fmla="*/ 169932806 h 1334"/>
                  <a:gd name="T22" fmla="*/ 100994387 w 1009"/>
                  <a:gd name="T23" fmla="*/ 151600586 h 1334"/>
                  <a:gd name="T24" fmla="*/ 94114187 w 1009"/>
                  <a:gd name="T25" fmla="*/ 157321179 h 1334"/>
                  <a:gd name="T26" fmla="*/ 76849195 w 1009"/>
                  <a:gd name="T27" fmla="*/ 167592646 h 1334"/>
                  <a:gd name="T28" fmla="*/ 67632480 w 1009"/>
                  <a:gd name="T29" fmla="*/ 171103247 h 1334"/>
                  <a:gd name="T30" fmla="*/ 45953869 w 1009"/>
                  <a:gd name="T31" fmla="*/ 173313239 h 1334"/>
                  <a:gd name="T32" fmla="*/ 24145192 w 1009"/>
                  <a:gd name="T33" fmla="*/ 168762726 h 1334"/>
                  <a:gd name="T34" fmla="*/ 16096915 w 1009"/>
                  <a:gd name="T35" fmla="*/ 164212213 h 1334"/>
                  <a:gd name="T36" fmla="*/ 4543324 w 1009"/>
                  <a:gd name="T37" fmla="*/ 151600586 h 1334"/>
                  <a:gd name="T38" fmla="*/ 1168438 w 1009"/>
                  <a:gd name="T39" fmla="*/ 142369391 h 1334"/>
                  <a:gd name="T40" fmla="*/ 0 w 1009"/>
                  <a:gd name="T41" fmla="*/ 124036810 h 1334"/>
                  <a:gd name="T42" fmla="*/ 2336515 w 1009"/>
                  <a:gd name="T43" fmla="*/ 111425183 h 1334"/>
                  <a:gd name="T44" fmla="*/ 6880200 w 1009"/>
                  <a:gd name="T45" fmla="*/ 98683387 h 1334"/>
                  <a:gd name="T46" fmla="*/ 11423524 w 1009"/>
                  <a:gd name="T47" fmla="*/ 94132874 h 1334"/>
                  <a:gd name="T48" fmla="*/ 19471801 w 1009"/>
                  <a:gd name="T49" fmla="*/ 86071759 h 1334"/>
                  <a:gd name="T50" fmla="*/ 41280479 w 1009"/>
                  <a:gd name="T51" fmla="*/ 75800293 h 1334"/>
                  <a:gd name="T52" fmla="*/ 52833709 w 1009"/>
                  <a:gd name="T53" fmla="*/ 72289691 h 1334"/>
                  <a:gd name="T54" fmla="*/ 74642386 w 1009"/>
                  <a:gd name="T55" fmla="*/ 70079339 h 1334"/>
                  <a:gd name="T56" fmla="*/ 96320996 w 1009"/>
                  <a:gd name="T57" fmla="*/ 70079339 h 1334"/>
                  <a:gd name="T58" fmla="*/ 95282625 w 1009"/>
                  <a:gd name="T59" fmla="*/ 44856085 h 1334"/>
                  <a:gd name="T60" fmla="*/ 91777672 w 1009"/>
                  <a:gd name="T61" fmla="*/ 36794970 h 1334"/>
                  <a:gd name="T62" fmla="*/ 87233988 w 1009"/>
                  <a:gd name="T63" fmla="*/ 32114288 h 1334"/>
                  <a:gd name="T64" fmla="*/ 75680757 w 1009"/>
                  <a:gd name="T65" fmla="*/ 26393695 h 1334"/>
                  <a:gd name="T66" fmla="*/ 68800918 w 1009"/>
                  <a:gd name="T67" fmla="*/ 25223254 h 1334"/>
                  <a:gd name="T68" fmla="*/ 40112041 w 1009"/>
                  <a:gd name="T69" fmla="*/ 27563776 h 1334"/>
                  <a:gd name="T70" fmla="*/ 13760039 w 1009"/>
                  <a:gd name="T71" fmla="*/ 34454810 h 1334"/>
                  <a:gd name="T72" fmla="*/ 8048277 w 1009"/>
                  <a:gd name="T73" fmla="*/ 13781708 h 1334"/>
                  <a:gd name="T74" fmla="*/ 52833709 w 1009"/>
                  <a:gd name="T75" fmla="*/ 95302954 h 1334"/>
                  <a:gd name="T76" fmla="*/ 41280479 w 1009"/>
                  <a:gd name="T77" fmla="*/ 102193628 h 1334"/>
                  <a:gd name="T78" fmla="*/ 35568716 w 1009"/>
                  <a:gd name="T79" fmla="*/ 112465094 h 1334"/>
                  <a:gd name="T80" fmla="*/ 34400279 w 1009"/>
                  <a:gd name="T81" fmla="*/ 119356128 h 1334"/>
                  <a:gd name="T82" fmla="*/ 35568716 w 1009"/>
                  <a:gd name="T83" fmla="*/ 133137836 h 1334"/>
                  <a:gd name="T84" fmla="*/ 39073670 w 1009"/>
                  <a:gd name="T85" fmla="*/ 138988598 h 1334"/>
                  <a:gd name="T86" fmla="*/ 50497194 w 1009"/>
                  <a:gd name="T87" fmla="*/ 146919904 h 1334"/>
                  <a:gd name="T88" fmla="*/ 64257233 w 1009"/>
                  <a:gd name="T89" fmla="*/ 146919904 h 1334"/>
                  <a:gd name="T90" fmla="*/ 73473948 w 1009"/>
                  <a:gd name="T91" fmla="*/ 145749824 h 1334"/>
                  <a:gd name="T92" fmla="*/ 89440797 w 1009"/>
                  <a:gd name="T93" fmla="*/ 136648437 h 1334"/>
                  <a:gd name="T94" fmla="*/ 96320996 w 1009"/>
                  <a:gd name="T95" fmla="*/ 130927844 h 1334"/>
                  <a:gd name="T96" fmla="*/ 96320996 w 1009"/>
                  <a:gd name="T97" fmla="*/ 91922522 h 1334"/>
                  <a:gd name="T98" fmla="*/ 63089156 w 1009"/>
                  <a:gd name="T99" fmla="*/ 92962433 h 133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009" h="1334">
                    <a:moveTo>
                      <a:pt x="62" y="106"/>
                    </a:moveTo>
                    <a:lnTo>
                      <a:pt x="62" y="106"/>
                    </a:lnTo>
                    <a:lnTo>
                      <a:pt x="203" y="53"/>
                    </a:lnTo>
                    <a:lnTo>
                      <a:pt x="354" y="18"/>
                    </a:lnTo>
                    <a:lnTo>
                      <a:pt x="504" y="0"/>
                    </a:lnTo>
                    <a:lnTo>
                      <a:pt x="575" y="0"/>
                    </a:lnTo>
                    <a:lnTo>
                      <a:pt x="654" y="9"/>
                    </a:lnTo>
                    <a:lnTo>
                      <a:pt x="734" y="18"/>
                    </a:lnTo>
                    <a:lnTo>
                      <a:pt x="804" y="44"/>
                    </a:lnTo>
                    <a:lnTo>
                      <a:pt x="875" y="88"/>
                    </a:lnTo>
                    <a:lnTo>
                      <a:pt x="901" y="106"/>
                    </a:lnTo>
                    <a:lnTo>
                      <a:pt x="928" y="141"/>
                    </a:lnTo>
                    <a:lnTo>
                      <a:pt x="963" y="194"/>
                    </a:lnTo>
                    <a:lnTo>
                      <a:pt x="990" y="256"/>
                    </a:lnTo>
                    <a:lnTo>
                      <a:pt x="1008" y="327"/>
                    </a:lnTo>
                    <a:lnTo>
                      <a:pt x="1008" y="389"/>
                    </a:lnTo>
                    <a:lnTo>
                      <a:pt x="1008" y="1307"/>
                    </a:lnTo>
                    <a:lnTo>
                      <a:pt x="804" y="1307"/>
                    </a:lnTo>
                    <a:lnTo>
                      <a:pt x="778" y="1166"/>
                    </a:lnTo>
                    <a:lnTo>
                      <a:pt x="725" y="1210"/>
                    </a:lnTo>
                    <a:lnTo>
                      <a:pt x="663" y="1254"/>
                    </a:lnTo>
                    <a:lnTo>
                      <a:pt x="592" y="1289"/>
                    </a:lnTo>
                    <a:lnTo>
                      <a:pt x="521" y="1316"/>
                    </a:lnTo>
                    <a:lnTo>
                      <a:pt x="442" y="1325"/>
                    </a:lnTo>
                    <a:lnTo>
                      <a:pt x="354" y="1333"/>
                    </a:lnTo>
                    <a:lnTo>
                      <a:pt x="265" y="1316"/>
                    </a:lnTo>
                    <a:lnTo>
                      <a:pt x="186" y="1298"/>
                    </a:lnTo>
                    <a:lnTo>
                      <a:pt x="124" y="1263"/>
                    </a:lnTo>
                    <a:lnTo>
                      <a:pt x="80" y="1219"/>
                    </a:lnTo>
                    <a:lnTo>
                      <a:pt x="35" y="1166"/>
                    </a:lnTo>
                    <a:lnTo>
                      <a:pt x="9" y="1095"/>
                    </a:lnTo>
                    <a:lnTo>
                      <a:pt x="0" y="998"/>
                    </a:lnTo>
                    <a:lnTo>
                      <a:pt x="0" y="954"/>
                    </a:lnTo>
                    <a:lnTo>
                      <a:pt x="0" y="901"/>
                    </a:lnTo>
                    <a:lnTo>
                      <a:pt x="18" y="857"/>
                    </a:lnTo>
                    <a:lnTo>
                      <a:pt x="35" y="804"/>
                    </a:lnTo>
                    <a:lnTo>
                      <a:pt x="53" y="759"/>
                    </a:lnTo>
                    <a:lnTo>
                      <a:pt x="88" y="724"/>
                    </a:lnTo>
                    <a:lnTo>
                      <a:pt x="115" y="689"/>
                    </a:lnTo>
                    <a:lnTo>
                      <a:pt x="150" y="662"/>
                    </a:lnTo>
                    <a:lnTo>
                      <a:pt x="230" y="609"/>
                    </a:lnTo>
                    <a:lnTo>
                      <a:pt x="318" y="583"/>
                    </a:lnTo>
                    <a:lnTo>
                      <a:pt x="407" y="556"/>
                    </a:lnTo>
                    <a:lnTo>
                      <a:pt x="495" y="548"/>
                    </a:lnTo>
                    <a:lnTo>
                      <a:pt x="575" y="539"/>
                    </a:lnTo>
                    <a:lnTo>
                      <a:pt x="742" y="539"/>
                    </a:lnTo>
                    <a:lnTo>
                      <a:pt x="742" y="406"/>
                    </a:lnTo>
                    <a:lnTo>
                      <a:pt x="734" y="345"/>
                    </a:lnTo>
                    <a:lnTo>
                      <a:pt x="725" y="309"/>
                    </a:lnTo>
                    <a:lnTo>
                      <a:pt x="707" y="283"/>
                    </a:lnTo>
                    <a:lnTo>
                      <a:pt x="672" y="247"/>
                    </a:lnTo>
                    <a:lnTo>
                      <a:pt x="628" y="221"/>
                    </a:lnTo>
                    <a:lnTo>
                      <a:pt x="583" y="203"/>
                    </a:lnTo>
                    <a:lnTo>
                      <a:pt x="530" y="194"/>
                    </a:lnTo>
                    <a:lnTo>
                      <a:pt x="424" y="194"/>
                    </a:lnTo>
                    <a:lnTo>
                      <a:pt x="309" y="212"/>
                    </a:lnTo>
                    <a:lnTo>
                      <a:pt x="203" y="239"/>
                    </a:lnTo>
                    <a:lnTo>
                      <a:pt x="106" y="265"/>
                    </a:lnTo>
                    <a:lnTo>
                      <a:pt x="62" y="106"/>
                    </a:lnTo>
                    <a:close/>
                    <a:moveTo>
                      <a:pt x="407" y="733"/>
                    </a:moveTo>
                    <a:lnTo>
                      <a:pt x="407" y="733"/>
                    </a:lnTo>
                    <a:lnTo>
                      <a:pt x="362" y="759"/>
                    </a:lnTo>
                    <a:lnTo>
                      <a:pt x="318" y="786"/>
                    </a:lnTo>
                    <a:lnTo>
                      <a:pt x="292" y="821"/>
                    </a:lnTo>
                    <a:lnTo>
                      <a:pt x="274" y="865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1" y="1069"/>
                    </a:lnTo>
                    <a:lnTo>
                      <a:pt x="345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6" y="1121"/>
                    </a:lnTo>
                    <a:lnTo>
                      <a:pt x="628" y="1086"/>
                    </a:lnTo>
                    <a:lnTo>
                      <a:pt x="689" y="1051"/>
                    </a:lnTo>
                    <a:lnTo>
                      <a:pt x="742" y="1007"/>
                    </a:lnTo>
                    <a:lnTo>
                      <a:pt x="742" y="707"/>
                    </a:lnTo>
                    <a:lnTo>
                      <a:pt x="575" y="707"/>
                    </a:lnTo>
                    <a:lnTo>
                      <a:pt x="486" y="715"/>
                    </a:lnTo>
                    <a:lnTo>
                      <a:pt x="407" y="733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Freeform 11"/>
              <p:cNvSpPr>
                <a:spLocks noChangeArrowheads="1"/>
              </p:cNvSpPr>
              <p:nvPr/>
            </p:nvSpPr>
            <p:spPr bwMode="gray">
              <a:xfrm>
                <a:off x="5818188" y="3740150"/>
                <a:ext cx="363537" cy="481013"/>
              </a:xfrm>
              <a:custGeom>
                <a:avLst/>
                <a:gdLst>
                  <a:gd name="T0" fmla="*/ 9234850 w 1008"/>
                  <a:gd name="T1" fmla="*/ 13781708 h 1334"/>
                  <a:gd name="T2" fmla="*/ 45914579 w 1008"/>
                  <a:gd name="T3" fmla="*/ 2340161 h 1334"/>
                  <a:gd name="T4" fmla="*/ 75830644 w 1008"/>
                  <a:gd name="T5" fmla="*/ 0 h 1334"/>
                  <a:gd name="T6" fmla="*/ 86236170 w 1008"/>
                  <a:gd name="T7" fmla="*/ 1170080 h 1334"/>
                  <a:gd name="T8" fmla="*/ 104576034 w 1008"/>
                  <a:gd name="T9" fmla="*/ 5720593 h 1334"/>
                  <a:gd name="T10" fmla="*/ 120704743 w 1008"/>
                  <a:gd name="T11" fmla="*/ 17292309 h 1334"/>
                  <a:gd name="T12" fmla="*/ 126427926 w 1008"/>
                  <a:gd name="T13" fmla="*/ 25223254 h 1334"/>
                  <a:gd name="T14" fmla="*/ 130980073 w 1008"/>
                  <a:gd name="T15" fmla="*/ 43686005 h 1334"/>
                  <a:gd name="T16" fmla="*/ 130980073 w 1008"/>
                  <a:gd name="T17" fmla="*/ 52787030 h 1334"/>
                  <a:gd name="T18" fmla="*/ 130980073 w 1008"/>
                  <a:gd name="T19" fmla="*/ 169932806 h 1334"/>
                  <a:gd name="T20" fmla="*/ 104576034 w 1008"/>
                  <a:gd name="T21" fmla="*/ 169932806 h 1334"/>
                  <a:gd name="T22" fmla="*/ 102234683 w 1008"/>
                  <a:gd name="T23" fmla="*/ 151600586 h 1334"/>
                  <a:gd name="T24" fmla="*/ 81553828 w 1008"/>
                  <a:gd name="T25" fmla="*/ 165382294 h 1334"/>
                  <a:gd name="T26" fmla="*/ 57490780 w 1008"/>
                  <a:gd name="T27" fmla="*/ 172273328 h 1334"/>
                  <a:gd name="T28" fmla="*/ 45914579 w 1008"/>
                  <a:gd name="T29" fmla="*/ 173313239 h 1334"/>
                  <a:gd name="T30" fmla="*/ 28745390 w 1008"/>
                  <a:gd name="T31" fmla="*/ 169932806 h 1334"/>
                  <a:gd name="T32" fmla="*/ 17169189 w 1008"/>
                  <a:gd name="T33" fmla="*/ 164212213 h 1334"/>
                  <a:gd name="T34" fmla="*/ 12616681 w 1008"/>
                  <a:gd name="T35" fmla="*/ 160701612 h 1334"/>
                  <a:gd name="T36" fmla="*/ 5723183 w 1008"/>
                  <a:gd name="T37" fmla="*/ 150430145 h 1334"/>
                  <a:gd name="T38" fmla="*/ 1170676 w 1008"/>
                  <a:gd name="T39" fmla="*/ 138988598 h 1334"/>
                  <a:gd name="T40" fmla="*/ 0 w 1008"/>
                  <a:gd name="T41" fmla="*/ 126247162 h 1334"/>
                  <a:gd name="T42" fmla="*/ 1170676 w 1008"/>
                  <a:gd name="T43" fmla="*/ 113635175 h 1334"/>
                  <a:gd name="T44" fmla="*/ 4552507 w 1008"/>
                  <a:gd name="T45" fmla="*/ 103364069 h 1334"/>
                  <a:gd name="T46" fmla="*/ 19510540 w 1008"/>
                  <a:gd name="T47" fmla="*/ 86071759 h 1334"/>
                  <a:gd name="T48" fmla="*/ 28745390 w 1008"/>
                  <a:gd name="T49" fmla="*/ 80350806 h 1334"/>
                  <a:gd name="T50" fmla="*/ 44743903 w 1008"/>
                  <a:gd name="T51" fmla="*/ 74630213 h 1334"/>
                  <a:gd name="T52" fmla="*/ 80383152 w 1008"/>
                  <a:gd name="T53" fmla="*/ 70079339 h 1334"/>
                  <a:gd name="T54" fmla="*/ 97682176 w 1008"/>
                  <a:gd name="T55" fmla="*/ 70079339 h 1334"/>
                  <a:gd name="T56" fmla="*/ 96511860 w 1008"/>
                  <a:gd name="T57" fmla="*/ 45896357 h 1334"/>
                  <a:gd name="T58" fmla="*/ 93130029 w 1008"/>
                  <a:gd name="T59" fmla="*/ 37965051 h 1334"/>
                  <a:gd name="T60" fmla="*/ 83894818 w 1008"/>
                  <a:gd name="T61" fmla="*/ 28733856 h 1334"/>
                  <a:gd name="T62" fmla="*/ 71278137 w 1008"/>
                  <a:gd name="T63" fmla="*/ 25223254 h 1334"/>
                  <a:gd name="T64" fmla="*/ 56320104 w 1008"/>
                  <a:gd name="T65" fmla="*/ 25223254 h 1334"/>
                  <a:gd name="T66" fmla="*/ 27574714 w 1008"/>
                  <a:gd name="T67" fmla="*/ 29903936 h 1334"/>
                  <a:gd name="T68" fmla="*/ 13787357 w 1008"/>
                  <a:gd name="T69" fmla="*/ 34454810 h 1334"/>
                  <a:gd name="T70" fmla="*/ 51767597 w 1008"/>
                  <a:gd name="T71" fmla="*/ 96473035 h 1334"/>
                  <a:gd name="T72" fmla="*/ 47085255 w 1008"/>
                  <a:gd name="T73" fmla="*/ 98683387 h 1334"/>
                  <a:gd name="T74" fmla="*/ 37850405 w 1008"/>
                  <a:gd name="T75" fmla="*/ 106744501 h 1334"/>
                  <a:gd name="T76" fmla="*/ 35639249 w 1008"/>
                  <a:gd name="T77" fmla="*/ 111425183 h 1334"/>
                  <a:gd name="T78" fmla="*/ 34468573 w 1008"/>
                  <a:gd name="T79" fmla="*/ 126247162 h 1334"/>
                  <a:gd name="T80" fmla="*/ 39021081 w 1008"/>
                  <a:gd name="T81" fmla="*/ 138988598 h 1334"/>
                  <a:gd name="T82" fmla="*/ 44743903 w 1008"/>
                  <a:gd name="T83" fmla="*/ 143539472 h 1334"/>
                  <a:gd name="T84" fmla="*/ 57490780 w 1008"/>
                  <a:gd name="T85" fmla="*/ 148089984 h 1334"/>
                  <a:gd name="T86" fmla="*/ 64384639 w 1008"/>
                  <a:gd name="T87" fmla="*/ 146919904 h 1334"/>
                  <a:gd name="T88" fmla="*/ 82724503 w 1008"/>
                  <a:gd name="T89" fmla="*/ 141198950 h 1334"/>
                  <a:gd name="T90" fmla="*/ 97682176 w 1008"/>
                  <a:gd name="T91" fmla="*/ 130927844 h 1334"/>
                  <a:gd name="T92" fmla="*/ 97682176 w 1008"/>
                  <a:gd name="T93" fmla="*/ 91922522 h 1334"/>
                  <a:gd name="T94" fmla="*/ 74659969 w 1008"/>
                  <a:gd name="T95" fmla="*/ 91922522 h 1334"/>
                  <a:gd name="T96" fmla="*/ 51767597 w 1008"/>
                  <a:gd name="T97" fmla="*/ 96473035 h 133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008" h="1334">
                    <a:moveTo>
                      <a:pt x="71" y="106"/>
                    </a:moveTo>
                    <a:lnTo>
                      <a:pt x="71" y="106"/>
                    </a:lnTo>
                    <a:lnTo>
                      <a:pt x="212" y="53"/>
                    </a:lnTo>
                    <a:lnTo>
                      <a:pt x="353" y="18"/>
                    </a:lnTo>
                    <a:lnTo>
                      <a:pt x="504" y="0"/>
                    </a:lnTo>
                    <a:lnTo>
                      <a:pt x="583" y="0"/>
                    </a:lnTo>
                    <a:lnTo>
                      <a:pt x="663" y="9"/>
                    </a:lnTo>
                    <a:lnTo>
                      <a:pt x="733" y="18"/>
                    </a:lnTo>
                    <a:lnTo>
                      <a:pt x="804" y="44"/>
                    </a:lnTo>
                    <a:lnTo>
                      <a:pt x="875" y="80"/>
                    </a:lnTo>
                    <a:lnTo>
                      <a:pt x="928" y="133"/>
                    </a:lnTo>
                    <a:lnTo>
                      <a:pt x="972" y="194"/>
                    </a:lnTo>
                    <a:lnTo>
                      <a:pt x="998" y="265"/>
                    </a:lnTo>
                    <a:lnTo>
                      <a:pt x="1007" y="336"/>
                    </a:lnTo>
                    <a:lnTo>
                      <a:pt x="1007" y="406"/>
                    </a:lnTo>
                    <a:lnTo>
                      <a:pt x="1007" y="1307"/>
                    </a:lnTo>
                    <a:lnTo>
                      <a:pt x="804" y="1307"/>
                    </a:lnTo>
                    <a:lnTo>
                      <a:pt x="786" y="1166"/>
                    </a:lnTo>
                    <a:lnTo>
                      <a:pt x="707" y="1227"/>
                    </a:lnTo>
                    <a:lnTo>
                      <a:pt x="627" y="1272"/>
                    </a:lnTo>
                    <a:lnTo>
                      <a:pt x="539" y="1307"/>
                    </a:lnTo>
                    <a:lnTo>
                      <a:pt x="442" y="1325"/>
                    </a:lnTo>
                    <a:lnTo>
                      <a:pt x="353" y="1333"/>
                    </a:lnTo>
                    <a:lnTo>
                      <a:pt x="265" y="1316"/>
                    </a:lnTo>
                    <a:lnTo>
                      <a:pt x="221" y="1307"/>
                    </a:lnTo>
                    <a:lnTo>
                      <a:pt x="177" y="1289"/>
                    </a:lnTo>
                    <a:lnTo>
                      <a:pt x="132" y="1263"/>
                    </a:lnTo>
                    <a:lnTo>
                      <a:pt x="97" y="1236"/>
                    </a:lnTo>
                    <a:lnTo>
                      <a:pt x="71" y="1201"/>
                    </a:lnTo>
                    <a:lnTo>
                      <a:pt x="44" y="1157"/>
                    </a:lnTo>
                    <a:lnTo>
                      <a:pt x="18" y="1121"/>
                    </a:lnTo>
                    <a:lnTo>
                      <a:pt x="9" y="1069"/>
                    </a:lnTo>
                    <a:lnTo>
                      <a:pt x="0" y="1024"/>
                    </a:lnTo>
                    <a:lnTo>
                      <a:pt x="0" y="971"/>
                    </a:lnTo>
                    <a:lnTo>
                      <a:pt x="9" y="874"/>
                    </a:lnTo>
                    <a:lnTo>
                      <a:pt x="18" y="839"/>
                    </a:lnTo>
                    <a:lnTo>
                      <a:pt x="35" y="795"/>
                    </a:lnTo>
                    <a:lnTo>
                      <a:pt x="88" y="724"/>
                    </a:lnTo>
                    <a:lnTo>
                      <a:pt x="150" y="662"/>
                    </a:lnTo>
                    <a:lnTo>
                      <a:pt x="221" y="618"/>
                    </a:lnTo>
                    <a:lnTo>
                      <a:pt x="283" y="592"/>
                    </a:lnTo>
                    <a:lnTo>
                      <a:pt x="344" y="574"/>
                    </a:lnTo>
                    <a:lnTo>
                      <a:pt x="477" y="548"/>
                    </a:lnTo>
                    <a:lnTo>
                      <a:pt x="618" y="539"/>
                    </a:lnTo>
                    <a:lnTo>
                      <a:pt x="751" y="539"/>
                    </a:lnTo>
                    <a:lnTo>
                      <a:pt x="751" y="415"/>
                    </a:lnTo>
                    <a:lnTo>
                      <a:pt x="742" y="353"/>
                    </a:lnTo>
                    <a:lnTo>
                      <a:pt x="716" y="292"/>
                    </a:lnTo>
                    <a:lnTo>
                      <a:pt x="689" y="247"/>
                    </a:lnTo>
                    <a:lnTo>
                      <a:pt x="645" y="221"/>
                    </a:lnTo>
                    <a:lnTo>
                      <a:pt x="601" y="203"/>
                    </a:lnTo>
                    <a:lnTo>
                      <a:pt x="548" y="194"/>
                    </a:lnTo>
                    <a:lnTo>
                      <a:pt x="433" y="194"/>
                    </a:lnTo>
                    <a:lnTo>
                      <a:pt x="327" y="203"/>
                    </a:lnTo>
                    <a:lnTo>
                      <a:pt x="212" y="230"/>
                    </a:lnTo>
                    <a:lnTo>
                      <a:pt x="106" y="265"/>
                    </a:lnTo>
                    <a:lnTo>
                      <a:pt x="71" y="106"/>
                    </a:lnTo>
                    <a:close/>
                    <a:moveTo>
                      <a:pt x="398" y="742"/>
                    </a:moveTo>
                    <a:lnTo>
                      <a:pt x="398" y="742"/>
                    </a:lnTo>
                    <a:lnTo>
                      <a:pt x="362" y="759"/>
                    </a:lnTo>
                    <a:lnTo>
                      <a:pt x="327" y="786"/>
                    </a:lnTo>
                    <a:lnTo>
                      <a:pt x="291" y="821"/>
                    </a:lnTo>
                    <a:lnTo>
                      <a:pt x="274" y="857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0" y="1069"/>
                    </a:lnTo>
                    <a:lnTo>
                      <a:pt x="344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5" y="1121"/>
                    </a:lnTo>
                    <a:lnTo>
                      <a:pt x="636" y="1086"/>
                    </a:lnTo>
                    <a:lnTo>
                      <a:pt x="698" y="1051"/>
                    </a:lnTo>
                    <a:lnTo>
                      <a:pt x="751" y="1007"/>
                    </a:lnTo>
                    <a:lnTo>
                      <a:pt x="751" y="707"/>
                    </a:lnTo>
                    <a:lnTo>
                      <a:pt x="574" y="707"/>
                    </a:lnTo>
                    <a:lnTo>
                      <a:pt x="486" y="715"/>
                    </a:lnTo>
                    <a:lnTo>
                      <a:pt x="398" y="742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Freeform 12"/>
              <p:cNvSpPr>
                <a:spLocks noChangeArrowheads="1"/>
              </p:cNvSpPr>
              <p:nvPr/>
            </p:nvSpPr>
            <p:spPr bwMode="gray">
              <a:xfrm>
                <a:off x="5376863" y="3746500"/>
                <a:ext cx="400050" cy="465138"/>
              </a:xfrm>
              <a:custGeom>
                <a:avLst/>
                <a:gdLst>
                  <a:gd name="T0" fmla="*/ 0 w 1113"/>
                  <a:gd name="T1" fmla="*/ 0 h 1290"/>
                  <a:gd name="T2" fmla="*/ 0 w 1113"/>
                  <a:gd name="T3" fmla="*/ 0 h 1290"/>
                  <a:gd name="T4" fmla="*/ 36303190 w 1113"/>
                  <a:gd name="T5" fmla="*/ 0 h 1290"/>
                  <a:gd name="T6" fmla="*/ 36303190 w 1113"/>
                  <a:gd name="T7" fmla="*/ 0 h 1290"/>
                  <a:gd name="T8" fmla="*/ 58007609 w 1113"/>
                  <a:gd name="T9" fmla="*/ 69946659 h 1290"/>
                  <a:gd name="T10" fmla="*/ 58007609 w 1113"/>
                  <a:gd name="T11" fmla="*/ 69946659 h 1290"/>
                  <a:gd name="T12" fmla="*/ 64854826 w 1113"/>
                  <a:gd name="T13" fmla="*/ 91788674 h 1290"/>
                  <a:gd name="T14" fmla="*/ 70539275 w 1113"/>
                  <a:gd name="T15" fmla="*/ 113630689 h 1290"/>
                  <a:gd name="T16" fmla="*/ 70539275 w 1113"/>
                  <a:gd name="T17" fmla="*/ 113630689 h 1290"/>
                  <a:gd name="T18" fmla="*/ 75190350 w 1113"/>
                  <a:gd name="T19" fmla="*/ 133132592 h 1290"/>
                  <a:gd name="T20" fmla="*/ 75190350 w 1113"/>
                  <a:gd name="T21" fmla="*/ 133132592 h 1290"/>
                  <a:gd name="T22" fmla="*/ 85396477 w 1113"/>
                  <a:gd name="T23" fmla="*/ 101019680 h 1290"/>
                  <a:gd name="T24" fmla="*/ 94569232 w 1113"/>
                  <a:gd name="T25" fmla="*/ 67736352 h 1290"/>
                  <a:gd name="T26" fmla="*/ 102579218 w 1113"/>
                  <a:gd name="T27" fmla="*/ 34453385 h 1290"/>
                  <a:gd name="T28" fmla="*/ 108263666 w 1113"/>
                  <a:gd name="T29" fmla="*/ 0 h 1290"/>
                  <a:gd name="T30" fmla="*/ 108263666 w 1113"/>
                  <a:gd name="T31" fmla="*/ 0 h 1290"/>
                  <a:gd name="T32" fmla="*/ 143662520 w 1113"/>
                  <a:gd name="T33" fmla="*/ 0 h 1290"/>
                  <a:gd name="T34" fmla="*/ 143662520 w 1113"/>
                  <a:gd name="T35" fmla="*/ 0 h 1290"/>
                  <a:gd name="T36" fmla="*/ 134489765 w 1113"/>
                  <a:gd name="T37" fmla="*/ 43554224 h 1290"/>
                  <a:gd name="T38" fmla="*/ 123120869 w 1113"/>
                  <a:gd name="T39" fmla="*/ 86068198 h 1290"/>
                  <a:gd name="T40" fmla="*/ 117436061 w 1113"/>
                  <a:gd name="T41" fmla="*/ 106740157 h 1290"/>
                  <a:gd name="T42" fmla="*/ 109426435 w 1113"/>
                  <a:gd name="T43" fmla="*/ 127412115 h 1290"/>
                  <a:gd name="T44" fmla="*/ 101416449 w 1113"/>
                  <a:gd name="T45" fmla="*/ 146913657 h 1290"/>
                  <a:gd name="T46" fmla="*/ 92243694 w 1113"/>
                  <a:gd name="T47" fmla="*/ 167585616 h 1290"/>
                  <a:gd name="T48" fmla="*/ 92243694 w 1113"/>
                  <a:gd name="T49" fmla="*/ 167585616 h 1290"/>
                  <a:gd name="T50" fmla="*/ 49997624 w 1113"/>
                  <a:gd name="T51" fmla="*/ 167585616 h 1290"/>
                  <a:gd name="T52" fmla="*/ 49997624 w 1113"/>
                  <a:gd name="T53" fmla="*/ 167585616 h 1290"/>
                  <a:gd name="T54" fmla="*/ 0 w 1113"/>
                  <a:gd name="T55" fmla="*/ 0 h 1290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113" h="1290">
                    <a:moveTo>
                      <a:pt x="0" y="0"/>
                    </a:moveTo>
                    <a:lnTo>
                      <a:pt x="0" y="0"/>
                    </a:lnTo>
                    <a:lnTo>
                      <a:pt x="281" y="0"/>
                    </a:lnTo>
                    <a:lnTo>
                      <a:pt x="449" y="538"/>
                    </a:lnTo>
                    <a:lnTo>
                      <a:pt x="502" y="706"/>
                    </a:lnTo>
                    <a:lnTo>
                      <a:pt x="546" y="874"/>
                    </a:lnTo>
                    <a:lnTo>
                      <a:pt x="582" y="1024"/>
                    </a:lnTo>
                    <a:lnTo>
                      <a:pt x="661" y="777"/>
                    </a:lnTo>
                    <a:lnTo>
                      <a:pt x="732" y="521"/>
                    </a:lnTo>
                    <a:lnTo>
                      <a:pt x="794" y="265"/>
                    </a:lnTo>
                    <a:lnTo>
                      <a:pt x="838" y="0"/>
                    </a:lnTo>
                    <a:lnTo>
                      <a:pt x="1112" y="0"/>
                    </a:lnTo>
                    <a:lnTo>
                      <a:pt x="1041" y="335"/>
                    </a:lnTo>
                    <a:lnTo>
                      <a:pt x="953" y="662"/>
                    </a:lnTo>
                    <a:lnTo>
                      <a:pt x="909" y="821"/>
                    </a:lnTo>
                    <a:lnTo>
                      <a:pt x="847" y="980"/>
                    </a:lnTo>
                    <a:lnTo>
                      <a:pt x="785" y="1130"/>
                    </a:lnTo>
                    <a:lnTo>
                      <a:pt x="714" y="1289"/>
                    </a:lnTo>
                    <a:lnTo>
                      <a:pt x="387" y="128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Freeform 13"/>
              <p:cNvSpPr>
                <a:spLocks noChangeArrowheads="1"/>
              </p:cNvSpPr>
              <p:nvPr/>
            </p:nvSpPr>
            <p:spPr bwMode="gray">
              <a:xfrm>
                <a:off x="6191250" y="3735388"/>
                <a:ext cx="28575" cy="41275"/>
              </a:xfrm>
              <a:custGeom>
                <a:avLst/>
                <a:gdLst>
                  <a:gd name="T0" fmla="*/ 4465558 w 80"/>
                  <a:gd name="T1" fmla="*/ 2190087 h 115"/>
                  <a:gd name="T2" fmla="*/ 0 w 80"/>
                  <a:gd name="T3" fmla="*/ 2190087 h 115"/>
                  <a:gd name="T4" fmla="*/ 0 w 80"/>
                  <a:gd name="T5" fmla="*/ 0 h 115"/>
                  <a:gd name="T6" fmla="*/ 10079117 w 80"/>
                  <a:gd name="T7" fmla="*/ 0 h 115"/>
                  <a:gd name="T8" fmla="*/ 10079117 w 80"/>
                  <a:gd name="T9" fmla="*/ 2190087 h 115"/>
                  <a:gd name="T10" fmla="*/ 5613559 w 80"/>
                  <a:gd name="T11" fmla="*/ 2190087 h 115"/>
                  <a:gd name="T12" fmla="*/ 5613559 w 80"/>
                  <a:gd name="T13" fmla="*/ 14685286 h 115"/>
                  <a:gd name="T14" fmla="*/ 4465558 w 80"/>
                  <a:gd name="T15" fmla="*/ 14685286 h 115"/>
                  <a:gd name="T16" fmla="*/ 4465558 w 80"/>
                  <a:gd name="T17" fmla="*/ 2190087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0" h="115">
                    <a:moveTo>
                      <a:pt x="35" y="17"/>
                    </a:moveTo>
                    <a:lnTo>
                      <a:pt x="0" y="17"/>
                    </a:lnTo>
                    <a:lnTo>
                      <a:pt x="0" y="0"/>
                    </a:lnTo>
                    <a:lnTo>
                      <a:pt x="79" y="0"/>
                    </a:lnTo>
                    <a:lnTo>
                      <a:pt x="79" y="17"/>
                    </a:lnTo>
                    <a:lnTo>
                      <a:pt x="44" y="17"/>
                    </a:lnTo>
                    <a:lnTo>
                      <a:pt x="44" y="114"/>
                    </a:lnTo>
                    <a:lnTo>
                      <a:pt x="35" y="114"/>
                    </a:lnTo>
                    <a:lnTo>
                      <a:pt x="35" y="17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Freeform 14"/>
              <p:cNvSpPr>
                <a:spLocks noChangeArrowheads="1"/>
              </p:cNvSpPr>
              <p:nvPr/>
            </p:nvSpPr>
            <p:spPr bwMode="gray">
              <a:xfrm>
                <a:off x="6223000" y="3735388"/>
                <a:ext cx="41275" cy="41275"/>
              </a:xfrm>
              <a:custGeom>
                <a:avLst/>
                <a:gdLst>
                  <a:gd name="T0" fmla="*/ 12280736 w 116"/>
                  <a:gd name="T1" fmla="*/ 7858042 h 115"/>
                  <a:gd name="T2" fmla="*/ 12280736 w 116"/>
                  <a:gd name="T3" fmla="*/ 7858042 h 115"/>
                  <a:gd name="T4" fmla="*/ 12280736 w 116"/>
                  <a:gd name="T5" fmla="*/ 2190087 h 115"/>
                  <a:gd name="T6" fmla="*/ 12280736 w 116"/>
                  <a:gd name="T7" fmla="*/ 2190087 h 115"/>
                  <a:gd name="T8" fmla="*/ 12280736 w 116"/>
                  <a:gd name="T9" fmla="*/ 2190087 h 115"/>
                  <a:gd name="T10" fmla="*/ 10128743 w 116"/>
                  <a:gd name="T11" fmla="*/ 7858042 h 115"/>
                  <a:gd name="T12" fmla="*/ 7849722 w 116"/>
                  <a:gd name="T13" fmla="*/ 14685286 h 115"/>
                  <a:gd name="T14" fmla="*/ 6710034 w 116"/>
                  <a:gd name="T15" fmla="*/ 14685286 h 115"/>
                  <a:gd name="T16" fmla="*/ 4431369 w 116"/>
                  <a:gd name="T17" fmla="*/ 7858042 h 115"/>
                  <a:gd name="T18" fmla="*/ 4431369 w 116"/>
                  <a:gd name="T19" fmla="*/ 7858042 h 115"/>
                  <a:gd name="T20" fmla="*/ 2279020 w 116"/>
                  <a:gd name="T21" fmla="*/ 2190087 h 115"/>
                  <a:gd name="T22" fmla="*/ 2279020 w 116"/>
                  <a:gd name="T23" fmla="*/ 2190087 h 115"/>
                  <a:gd name="T24" fmla="*/ 2279020 w 116"/>
                  <a:gd name="T25" fmla="*/ 2190087 h 115"/>
                  <a:gd name="T26" fmla="*/ 2279020 w 116"/>
                  <a:gd name="T27" fmla="*/ 7858042 h 115"/>
                  <a:gd name="T28" fmla="*/ 2279020 w 116"/>
                  <a:gd name="T29" fmla="*/ 14685286 h 115"/>
                  <a:gd name="T30" fmla="*/ 0 w 116"/>
                  <a:gd name="T31" fmla="*/ 14685286 h 115"/>
                  <a:gd name="T32" fmla="*/ 1139332 w 116"/>
                  <a:gd name="T33" fmla="*/ 0 h 115"/>
                  <a:gd name="T34" fmla="*/ 3418353 w 116"/>
                  <a:gd name="T35" fmla="*/ 0 h 115"/>
                  <a:gd name="T36" fmla="*/ 5570702 w 116"/>
                  <a:gd name="T37" fmla="*/ 6827244 h 115"/>
                  <a:gd name="T38" fmla="*/ 5570702 w 116"/>
                  <a:gd name="T39" fmla="*/ 6827244 h 115"/>
                  <a:gd name="T40" fmla="*/ 6710034 w 116"/>
                  <a:gd name="T41" fmla="*/ 12495558 h 115"/>
                  <a:gd name="T42" fmla="*/ 6710034 w 116"/>
                  <a:gd name="T43" fmla="*/ 12495558 h 115"/>
                  <a:gd name="T44" fmla="*/ 6710034 w 116"/>
                  <a:gd name="T45" fmla="*/ 12495558 h 115"/>
                  <a:gd name="T46" fmla="*/ 8989055 w 116"/>
                  <a:gd name="T47" fmla="*/ 6827244 h 115"/>
                  <a:gd name="T48" fmla="*/ 11141403 w 116"/>
                  <a:gd name="T49" fmla="*/ 0 h 115"/>
                  <a:gd name="T50" fmla="*/ 13420424 w 116"/>
                  <a:gd name="T51" fmla="*/ 0 h 115"/>
                  <a:gd name="T52" fmla="*/ 14559756 w 116"/>
                  <a:gd name="T53" fmla="*/ 14685286 h 115"/>
                  <a:gd name="T54" fmla="*/ 12280736 w 116"/>
                  <a:gd name="T55" fmla="*/ 14685286 h 115"/>
                  <a:gd name="T56" fmla="*/ 12280736 w 116"/>
                  <a:gd name="T57" fmla="*/ 7858042 h 11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6" h="115">
                    <a:moveTo>
                      <a:pt x="97" y="61"/>
                    </a:moveTo>
                    <a:lnTo>
                      <a:pt x="97" y="61"/>
                    </a:lnTo>
                    <a:lnTo>
                      <a:pt x="97" y="17"/>
                    </a:lnTo>
                    <a:lnTo>
                      <a:pt x="80" y="61"/>
                    </a:lnTo>
                    <a:lnTo>
                      <a:pt x="62" y="114"/>
                    </a:lnTo>
                    <a:lnTo>
                      <a:pt x="53" y="114"/>
                    </a:lnTo>
                    <a:lnTo>
                      <a:pt x="35" y="61"/>
                    </a:lnTo>
                    <a:lnTo>
                      <a:pt x="18" y="17"/>
                    </a:lnTo>
                    <a:lnTo>
                      <a:pt x="18" y="61"/>
                    </a:lnTo>
                    <a:lnTo>
                      <a:pt x="18" y="114"/>
                    </a:lnTo>
                    <a:lnTo>
                      <a:pt x="0" y="114"/>
                    </a:lnTo>
                    <a:lnTo>
                      <a:pt x="9" y="0"/>
                    </a:lnTo>
                    <a:lnTo>
                      <a:pt x="27" y="0"/>
                    </a:lnTo>
                    <a:lnTo>
                      <a:pt x="44" y="53"/>
                    </a:lnTo>
                    <a:lnTo>
                      <a:pt x="53" y="97"/>
                    </a:lnTo>
                    <a:lnTo>
                      <a:pt x="71" y="53"/>
                    </a:lnTo>
                    <a:lnTo>
                      <a:pt x="88" y="0"/>
                    </a:lnTo>
                    <a:lnTo>
                      <a:pt x="106" y="0"/>
                    </a:lnTo>
                    <a:lnTo>
                      <a:pt x="115" y="114"/>
                    </a:lnTo>
                    <a:lnTo>
                      <a:pt x="97" y="114"/>
                    </a:lnTo>
                    <a:lnTo>
                      <a:pt x="97" y="61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" name="Rounded Rectangle 42"/>
            <p:cNvSpPr/>
            <p:nvPr/>
          </p:nvSpPr>
          <p:spPr>
            <a:xfrm>
              <a:off x="6544722" y="956423"/>
              <a:ext cx="736591" cy="3210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44" name="Picture 2" descr="Related image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3703" y="1351105"/>
              <a:ext cx="298314" cy="351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/>
            <p:cNvSpPr txBox="1"/>
            <p:nvPr/>
          </p:nvSpPr>
          <p:spPr>
            <a:xfrm>
              <a:off x="6718453" y="889781"/>
              <a:ext cx="407739" cy="4482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100" dirty="0" smtClean="0"/>
                <a:t>µ</a:t>
              </a:r>
              <a:endParaRPr lang="nl-NL" sz="1100" dirty="0"/>
            </a:p>
          </p:txBody>
        </p:sp>
      </p:grpSp>
      <p:sp>
        <p:nvSpPr>
          <p:cNvPr id="60" name="Cube 59"/>
          <p:cNvSpPr/>
          <p:nvPr/>
        </p:nvSpPr>
        <p:spPr>
          <a:xfrm>
            <a:off x="2744108" y="4671097"/>
            <a:ext cx="470759" cy="23667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 smtClean="0"/>
              <a:t>Cache</a:t>
            </a:r>
            <a:endParaRPr lang="nl-NL" sz="400" dirty="0"/>
          </a:p>
        </p:txBody>
      </p:sp>
      <p:sp>
        <p:nvSpPr>
          <p:cNvPr id="61" name="Can 60"/>
          <p:cNvSpPr/>
          <p:nvPr/>
        </p:nvSpPr>
        <p:spPr>
          <a:xfrm>
            <a:off x="3435328" y="4640727"/>
            <a:ext cx="643273" cy="398746"/>
          </a:xfrm>
          <a:prstGeom prst="can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 smtClean="0"/>
              <a:t>RDBMS</a:t>
            </a:r>
            <a:endParaRPr lang="nl-NL" sz="400" dirty="0"/>
          </a:p>
        </p:txBody>
      </p:sp>
      <p:sp>
        <p:nvSpPr>
          <p:cNvPr id="62" name="Cube 61"/>
          <p:cNvSpPr/>
          <p:nvPr/>
        </p:nvSpPr>
        <p:spPr>
          <a:xfrm>
            <a:off x="4247216" y="4671097"/>
            <a:ext cx="600482" cy="236675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 smtClean="0"/>
              <a:t>LDAP/</a:t>
            </a:r>
            <a:r>
              <a:rPr lang="en-US" sz="400" dirty="0" err="1" smtClean="0"/>
              <a:t>IdM</a:t>
            </a:r>
            <a:endParaRPr lang="nl-NL" sz="400" dirty="0"/>
          </a:p>
        </p:txBody>
      </p:sp>
      <p:sp>
        <p:nvSpPr>
          <p:cNvPr id="63" name="Can 62"/>
          <p:cNvSpPr/>
          <p:nvPr/>
        </p:nvSpPr>
        <p:spPr>
          <a:xfrm>
            <a:off x="5049658" y="4691753"/>
            <a:ext cx="519047" cy="24953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 smtClean="0"/>
              <a:t>NoSQL</a:t>
            </a:r>
            <a:endParaRPr lang="nl-NL" sz="400" dirty="0"/>
          </a:p>
        </p:txBody>
      </p:sp>
      <p:sp>
        <p:nvSpPr>
          <p:cNvPr id="64" name="Cloud 63"/>
          <p:cNvSpPr/>
          <p:nvPr/>
        </p:nvSpPr>
        <p:spPr>
          <a:xfrm>
            <a:off x="8479138" y="1413954"/>
            <a:ext cx="745330" cy="433741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/>
              <a:t>Billing Engine</a:t>
            </a:r>
            <a:endParaRPr lang="nl-NL" sz="700" dirty="0"/>
          </a:p>
        </p:txBody>
      </p:sp>
      <p:sp>
        <p:nvSpPr>
          <p:cNvPr id="65" name="Cube 64"/>
          <p:cNvSpPr/>
          <p:nvPr/>
        </p:nvSpPr>
        <p:spPr>
          <a:xfrm>
            <a:off x="1987201" y="4623581"/>
            <a:ext cx="668842" cy="385883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Block Storage</a:t>
            </a:r>
            <a:endParaRPr lang="nl-NL" sz="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6" name="Cloud 65"/>
          <p:cNvSpPr/>
          <p:nvPr/>
        </p:nvSpPr>
        <p:spPr>
          <a:xfrm>
            <a:off x="8412454" y="1195599"/>
            <a:ext cx="890841" cy="310743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Voice Recognition</a:t>
            </a:r>
            <a:endParaRPr lang="nl-NL" sz="500" dirty="0"/>
          </a:p>
        </p:txBody>
      </p:sp>
    </p:spTree>
    <p:extLst>
      <p:ext uri="{BB962C8B-B14F-4D97-AF65-F5344CB8AC3E}">
        <p14:creationId xmlns:p14="http://schemas.microsoft.com/office/powerpoint/2010/main" val="696872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13"/>
          </p:nvPr>
        </p:nvSpPr>
        <p:spPr/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Oracle Docker Build Files GitHub Repo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 smtClean="0"/>
              <a:t>Building Docker containers with Oracle platform </a:t>
            </a:r>
            <a:endParaRPr lang="nl-NL" dirty="0"/>
          </a:p>
        </p:txBody>
      </p:sp>
      <p:pic>
        <p:nvPicPr>
          <p:cNvPr id="7" name="Picture 6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715" y="2592000"/>
            <a:ext cx="3940285" cy="3336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4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Docker File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a Docker Container</a:t>
            </a:r>
            <a:br>
              <a:rPr lang="en-US" dirty="0" smtClean="0"/>
            </a:br>
            <a:r>
              <a:rPr lang="en-US" dirty="0" smtClean="0"/>
              <a:t>with Java 8 Runtime</a:t>
            </a:r>
            <a:endParaRPr lang="nl-NL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886" y="792000"/>
            <a:ext cx="4276834" cy="408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78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19998" y="288000"/>
            <a:ext cx="6945721" cy="504000"/>
          </a:xfrm>
        </p:spPr>
        <p:txBody>
          <a:bodyPr/>
          <a:lstStyle/>
          <a:p>
            <a:r>
              <a:rPr lang="en-US" dirty="0" smtClean="0"/>
              <a:t>Build Docker Container for </a:t>
            </a:r>
            <a:br>
              <a:rPr lang="en-US" dirty="0" smtClean="0"/>
            </a:br>
            <a:r>
              <a:rPr lang="en-US" dirty="0" smtClean="0"/>
              <a:t>Oracle Database 12.2.0.1 Enterprise Edition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database </a:t>
            </a:r>
            <a:br>
              <a:rPr lang="en-US" dirty="0" smtClean="0"/>
            </a:br>
            <a:r>
              <a:rPr lang="en-US" dirty="0" smtClean="0"/>
              <a:t>installation binaries</a:t>
            </a:r>
            <a:br>
              <a:rPr lang="en-US" dirty="0" smtClean="0"/>
            </a:br>
            <a:r>
              <a:rPr lang="en-US" dirty="0" smtClean="0"/>
              <a:t>before building the </a:t>
            </a:r>
            <a:br>
              <a:rPr lang="en-US" dirty="0" smtClean="0"/>
            </a:br>
            <a:r>
              <a:rPr lang="en-US" dirty="0" smtClean="0"/>
              <a:t>container</a:t>
            </a:r>
            <a:endParaRPr lang="nl-NL" dirty="0"/>
          </a:p>
        </p:txBody>
      </p:sp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32" y="791999"/>
            <a:ext cx="5596348" cy="399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7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Comparing Database Consolidation </a:t>
            </a:r>
            <a:r>
              <a:rPr lang="en-US" dirty="0" smtClean="0"/>
              <a:t>&amp; Management options</a:t>
            </a:r>
            <a:endParaRPr lang="nl-NL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2867793"/>
              </p:ext>
            </p:extLst>
          </p:nvPr>
        </p:nvGraphicFramePr>
        <p:xfrm>
          <a:off x="720723" y="936625"/>
          <a:ext cx="7559276" cy="3807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9819">
                  <a:extLst>
                    <a:ext uri="{9D8B030D-6E8A-4147-A177-3AD203B41FA5}">
                      <a16:colId xmlns:a16="http://schemas.microsoft.com/office/drawing/2014/main" val="3286053418"/>
                    </a:ext>
                  </a:extLst>
                </a:gridCol>
                <a:gridCol w="1889819">
                  <a:extLst>
                    <a:ext uri="{9D8B030D-6E8A-4147-A177-3AD203B41FA5}">
                      <a16:colId xmlns:a16="http://schemas.microsoft.com/office/drawing/2014/main" val="1210894745"/>
                    </a:ext>
                  </a:extLst>
                </a:gridCol>
                <a:gridCol w="1889819">
                  <a:extLst>
                    <a:ext uri="{9D8B030D-6E8A-4147-A177-3AD203B41FA5}">
                      <a16:colId xmlns:a16="http://schemas.microsoft.com/office/drawing/2014/main" val="3445249166"/>
                    </a:ext>
                  </a:extLst>
                </a:gridCol>
                <a:gridCol w="1889819">
                  <a:extLst>
                    <a:ext uri="{9D8B030D-6E8A-4147-A177-3AD203B41FA5}">
                      <a16:colId xmlns:a16="http://schemas.microsoft.com/office/drawing/2014/main" val="31241254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/>
                        <a:t>Options =&gt;</a:t>
                      </a:r>
                    </a:p>
                    <a:p>
                      <a:endParaRPr lang="en-US" dirty="0" smtClean="0"/>
                    </a:p>
                    <a:p>
                      <a:r>
                        <a:rPr lang="en-US" dirty="0" smtClean="0"/>
                        <a:t>Criteria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VMs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Oracle</a:t>
                      </a:r>
                      <a:r>
                        <a:rPr lang="en-US" baseline="0" dirty="0" smtClean="0"/>
                        <a:t> Database Multitenant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Containers</a:t>
                      </a:r>
                      <a:endParaRPr lang="nl-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15866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Performance</a:t>
                      </a:r>
                      <a:r>
                        <a:rPr lang="en-US" baseline="0" dirty="0" smtClean="0"/>
                        <a:t> Overhead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152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Compute Resource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7811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License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2491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Scalability</a:t>
                      </a:r>
                      <a:r>
                        <a:rPr lang="en-US" baseline="0" dirty="0" smtClean="0"/>
                        <a:t> (horizontal)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6628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Operations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045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Isolation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123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Availability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5957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Supported</a:t>
                      </a:r>
                      <a:endParaRPr lang="nl-NL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l-NL" dirty="0"/>
                    </a:p>
                  </a:txBody>
                  <a:tcP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671216"/>
                  </a:ext>
                </a:extLst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56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40084" y="980532"/>
            <a:ext cx="1304166" cy="78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39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run Oracle Database on Docker?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Because we can…</a:t>
            </a:r>
          </a:p>
          <a:p>
            <a:endParaRPr lang="en-US" dirty="0" smtClean="0"/>
          </a:p>
          <a:p>
            <a:r>
              <a:rPr lang="en-US" dirty="0" smtClean="0"/>
              <a:t>Automated testing</a:t>
            </a:r>
          </a:p>
          <a:p>
            <a:r>
              <a:rPr lang="en-US" dirty="0" smtClean="0"/>
              <a:t>Clone environments</a:t>
            </a:r>
          </a:p>
          <a:p>
            <a:pPr lvl="1"/>
            <a:r>
              <a:rPr lang="en-US" dirty="0" smtClean="0"/>
              <a:t>Similar to PDB cloning</a:t>
            </a:r>
          </a:p>
          <a:p>
            <a:r>
              <a:rPr lang="en-US" dirty="0" smtClean="0"/>
              <a:t>Quick provisioning of new environments</a:t>
            </a:r>
          </a:p>
          <a:p>
            <a:r>
              <a:rPr lang="en-US" dirty="0" smtClean="0"/>
              <a:t>R&amp;D</a:t>
            </a:r>
          </a:p>
          <a:p>
            <a:r>
              <a:rPr lang="en-US" dirty="0" smtClean="0"/>
              <a:t>Production workloads?</a:t>
            </a:r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57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46520" y="381524"/>
            <a:ext cx="2318710" cy="13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2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WebLogic Server in Docker Containers - </a:t>
            </a:r>
            <a:br>
              <a:rPr lang="en-US" dirty="0" smtClean="0"/>
            </a:br>
            <a:r>
              <a:rPr lang="en-US" dirty="0" smtClean="0"/>
              <a:t>when and why?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3" y="946364"/>
            <a:ext cx="6941165" cy="3913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2077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59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82" y="396846"/>
            <a:ext cx="7670818" cy="431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30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today’s session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0003" y="936000"/>
            <a:ext cx="6968059" cy="3780000"/>
          </a:xfrm>
        </p:spPr>
        <p:txBody>
          <a:bodyPr/>
          <a:lstStyle/>
          <a:p>
            <a:r>
              <a:rPr lang="en-US" dirty="0" smtClean="0"/>
              <a:t>Docker Container – what and why?</a:t>
            </a:r>
          </a:p>
          <a:p>
            <a:pPr lvl="1"/>
            <a:r>
              <a:rPr lang="en-US" dirty="0" smtClean="0"/>
              <a:t>Build, ship, run &amp; operate</a:t>
            </a:r>
          </a:p>
          <a:p>
            <a:pPr lvl="1"/>
            <a:r>
              <a:rPr lang="en-US" dirty="0" smtClean="0"/>
              <a:t>Use in development, training, testing, delivery and production &amp; operations</a:t>
            </a:r>
          </a:p>
          <a:p>
            <a:r>
              <a:rPr lang="en-US" dirty="0" smtClean="0"/>
              <a:t>Running custom containers on Oracle Container Cloud</a:t>
            </a:r>
          </a:p>
          <a:p>
            <a:r>
              <a:rPr lang="en-US" dirty="0" err="1" smtClean="0"/>
              <a:t>Microservices</a:t>
            </a:r>
            <a:r>
              <a:rPr lang="en-US" dirty="0" smtClean="0"/>
              <a:t> and the application platform of tomorrow</a:t>
            </a:r>
          </a:p>
          <a:p>
            <a:r>
              <a:rPr lang="en-US" dirty="0" smtClean="0"/>
              <a:t>Introducing Kubernetes and the upcoming Oracle Container Engine Cloud</a:t>
            </a:r>
          </a:p>
          <a:p>
            <a:r>
              <a:rPr lang="en-US" dirty="0" smtClean="0"/>
              <a:t>Building Containers with Oracle platform from Oracle GitHub repo</a:t>
            </a:r>
          </a:p>
          <a:p>
            <a:r>
              <a:rPr lang="en-US" dirty="0" smtClean="0"/>
              <a:t>Oracle Container Registry with prebaked images for Oracle platform</a:t>
            </a:r>
          </a:p>
          <a:p>
            <a:r>
              <a:rPr lang="en-US" dirty="0" smtClean="0"/>
              <a:t>Going forward…</a:t>
            </a:r>
            <a:endParaRPr lang="nl-NL" dirty="0"/>
          </a:p>
        </p:txBody>
      </p:sp>
      <p:pic>
        <p:nvPicPr>
          <p:cNvPr id="5122" name="Picture 2" descr="Image result for race against ti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448" y="2826000"/>
            <a:ext cx="1985181" cy="1985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58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13"/>
          </p:nvPr>
        </p:nvSpPr>
        <p:spPr/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Oracle Container Registry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 smtClean="0"/>
              <a:t>Running containers from prebuilt images</a:t>
            </a:r>
            <a:endParaRPr lang="nl-NL" dirty="0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 rotWithShape="1">
          <a:blip r:embed="rId4"/>
          <a:srcRect r="3986"/>
          <a:stretch/>
        </p:blipFill>
        <p:spPr>
          <a:xfrm>
            <a:off x="369092" y="2693225"/>
            <a:ext cx="4726691" cy="216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92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Container and Cloud Native &amp; Serverless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61</a:t>
            </a:fld>
            <a:endParaRPr lang="nl-NL"/>
          </a:p>
        </p:txBody>
      </p:sp>
      <p:pic>
        <p:nvPicPr>
          <p:cNvPr id="1026" name="Picture 2" descr="https://i0.wp.com/technology.amis.nl/wp-content/uploads/2017/11/image.png?zoom=1.125&amp;resize=702%2C336&amp;ssl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29" y="77787"/>
            <a:ext cx="7515225" cy="360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62" y="2306783"/>
            <a:ext cx="3147971" cy="248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466" y="2306783"/>
            <a:ext cx="3213282" cy="248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15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Oracle Database from official Container Image</a:t>
            </a:r>
            <a:endParaRPr lang="nl-NL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501" y="1384393"/>
            <a:ext cx="3423518" cy="2694075"/>
          </a:xfrm>
          <a:prstGeom prst="rect">
            <a:avLst/>
          </a:prstGeom>
        </p:spPr>
      </p:pic>
      <p:pic>
        <p:nvPicPr>
          <p:cNvPr id="14" name="Picture 25" descr="Image result for docker container icon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013" y="1994798"/>
            <a:ext cx="4386556" cy="277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n 15"/>
          <p:cNvSpPr/>
          <p:nvPr/>
        </p:nvSpPr>
        <p:spPr>
          <a:xfrm>
            <a:off x="1562294" y="3215956"/>
            <a:ext cx="957942" cy="827314"/>
          </a:xfrm>
          <a:prstGeom prst="can">
            <a:avLst/>
          </a:prstGeom>
          <a:solidFill>
            <a:srgbClr val="FF0000">
              <a:alpha val="71000"/>
            </a:srgb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Picture 2" descr="Image result for oracle logo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82" b="36417"/>
          <a:stretch/>
        </p:blipFill>
        <p:spPr bwMode="auto">
          <a:xfrm>
            <a:off x="1540433" y="3718162"/>
            <a:ext cx="934576" cy="14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mage">
            <a:hlinkClick r:id="rId5"/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" t="49303" r="63548" b="8615"/>
          <a:stretch/>
        </p:blipFill>
        <p:spPr bwMode="auto">
          <a:xfrm>
            <a:off x="5704114" y="2763751"/>
            <a:ext cx="2960915" cy="1314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reeform 18"/>
          <p:cNvSpPr/>
          <p:nvPr/>
        </p:nvSpPr>
        <p:spPr>
          <a:xfrm>
            <a:off x="2373086" y="2416430"/>
            <a:ext cx="3810000" cy="925485"/>
          </a:xfrm>
          <a:custGeom>
            <a:avLst/>
            <a:gdLst>
              <a:gd name="connsiteX0" fmla="*/ 3810000 w 3810000"/>
              <a:gd name="connsiteY0" fmla="*/ 925485 h 925485"/>
              <a:gd name="connsiteX1" fmla="*/ 1861457 w 3810000"/>
              <a:gd name="connsiteY1" fmla="*/ 199 h 925485"/>
              <a:gd name="connsiteX2" fmla="*/ 0 w 3810000"/>
              <a:gd name="connsiteY2" fmla="*/ 860171 h 925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00" h="925485">
                <a:moveTo>
                  <a:pt x="3810000" y="925485"/>
                </a:moveTo>
                <a:cubicBezTo>
                  <a:pt x="3153228" y="468285"/>
                  <a:pt x="2496457" y="11085"/>
                  <a:pt x="1861457" y="199"/>
                </a:cubicBezTo>
                <a:cubicBezTo>
                  <a:pt x="1226457" y="-10687"/>
                  <a:pt x="613228" y="424742"/>
                  <a:pt x="0" y="860171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20003" y="4360501"/>
            <a:ext cx="7946015" cy="355498"/>
          </a:xfrm>
        </p:spPr>
        <p:txBody>
          <a:bodyPr/>
          <a:lstStyle/>
          <a:p>
            <a:r>
              <a:rPr lang="nl-NL" dirty="0" err="1"/>
              <a:t>docker</a:t>
            </a:r>
            <a:r>
              <a:rPr lang="nl-NL" dirty="0"/>
              <a:t> run -d -</a:t>
            </a:r>
            <a:r>
              <a:rPr lang="nl-NL" dirty="0" err="1"/>
              <a:t>it</a:t>
            </a:r>
            <a:r>
              <a:rPr lang="nl-NL" dirty="0"/>
              <a:t> –-name ORA12201_1 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–</a:t>
            </a:r>
            <a:r>
              <a:rPr lang="nl-NL" dirty="0"/>
              <a:t>P container-registry.oracle.com/database/enterprise:12.2.0.1</a:t>
            </a:r>
          </a:p>
        </p:txBody>
      </p:sp>
    </p:spTree>
    <p:extLst>
      <p:ext uri="{BB962C8B-B14F-4D97-AF65-F5344CB8AC3E}">
        <p14:creationId xmlns:p14="http://schemas.microsoft.com/office/powerpoint/2010/main" val="67507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Oracle Container Registry for Your Images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build and before run – container images need to be stored</a:t>
            </a:r>
          </a:p>
          <a:p>
            <a:pPr lvl="1"/>
            <a:r>
              <a:rPr lang="en-US" dirty="0" smtClean="0"/>
              <a:t>Secure </a:t>
            </a:r>
            <a:r>
              <a:rPr lang="en-US" dirty="0"/>
              <a:t>(because runtime artefacts)</a:t>
            </a:r>
          </a:p>
          <a:p>
            <a:pPr lvl="1"/>
            <a:r>
              <a:rPr lang="en-US" dirty="0" smtClean="0"/>
              <a:t>Accessible (&amp; low latency) </a:t>
            </a:r>
            <a:r>
              <a:rPr lang="en-US" dirty="0"/>
              <a:t>to </a:t>
            </a:r>
            <a:r>
              <a:rPr lang="en-US" dirty="0" smtClean="0"/>
              <a:t>deployment engine and container </a:t>
            </a:r>
            <a:r>
              <a:rPr lang="en-US" dirty="0"/>
              <a:t>runtime </a:t>
            </a:r>
          </a:p>
          <a:p>
            <a:pPr lvl="1"/>
            <a:r>
              <a:rPr lang="en-US" dirty="0" smtClean="0"/>
              <a:t>Scalable and Smart </a:t>
            </a:r>
            <a:r>
              <a:rPr lang="en-US" dirty="0"/>
              <a:t>(no duplicate images and image layers)</a:t>
            </a:r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63</a:t>
            </a:fld>
            <a:endParaRPr lang="nl-NL"/>
          </a:p>
        </p:txBody>
      </p:sp>
      <p:grpSp>
        <p:nvGrpSpPr>
          <p:cNvPr id="13" name="Group 12"/>
          <p:cNvGrpSpPr/>
          <p:nvPr/>
        </p:nvGrpSpPr>
        <p:grpSpPr>
          <a:xfrm>
            <a:off x="464821" y="2491740"/>
            <a:ext cx="7843044" cy="2169477"/>
            <a:chOff x="1658487" y="2997903"/>
            <a:chExt cx="6649377" cy="166331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r="39323" b="49842"/>
            <a:stretch/>
          </p:blipFill>
          <p:spPr>
            <a:xfrm>
              <a:off x="1658487" y="2997903"/>
              <a:ext cx="5115693" cy="166331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14312" y="3954412"/>
              <a:ext cx="693552" cy="462368"/>
            </a:xfrm>
            <a:prstGeom prst="rect">
              <a:avLst/>
            </a:prstGeom>
          </p:spPr>
        </p:pic>
        <p:pic>
          <p:nvPicPr>
            <p:cNvPr id="10" name="Picture 2" descr="Image result for oracle container cloud servic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3806" y="3285366"/>
              <a:ext cx="544194" cy="544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ight Arrow 10"/>
            <p:cNvSpPr/>
            <p:nvPr/>
          </p:nvSpPr>
          <p:spPr>
            <a:xfrm>
              <a:off x="6848977" y="3481263"/>
              <a:ext cx="580248" cy="2720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6848977" y="4068483"/>
              <a:ext cx="580248" cy="2720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pic>
        <p:nvPicPr>
          <p:cNvPr id="14" name="Picture 2" descr="Image result for container registr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820" y="160720"/>
            <a:ext cx="2173135" cy="140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029" y="4363032"/>
            <a:ext cx="1893733" cy="42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16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forward – what should be your moves?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playing.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64</a:t>
            </a:fld>
            <a:endParaRPr lang="nl-NL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99" y="1214966"/>
            <a:ext cx="6763463" cy="3416436"/>
          </a:xfrm>
          <a:prstGeom prst="rect">
            <a:avLst/>
          </a:prstGeom>
        </p:spPr>
      </p:pic>
      <p:pic>
        <p:nvPicPr>
          <p:cNvPr id="7" name="Picture 4" descr="Image result for getting your feet we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914" y="171450"/>
            <a:ext cx="1690471" cy="2253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20003" y="4654095"/>
            <a:ext cx="311989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https://www.katacoda.com/courses/docker</a:t>
            </a:r>
            <a:endParaRPr lang="nl-NL" sz="1300" dirty="0" smtClean="0"/>
          </a:p>
        </p:txBody>
      </p:sp>
    </p:spTree>
    <p:extLst>
      <p:ext uri="{BB962C8B-B14F-4D97-AF65-F5344CB8AC3E}">
        <p14:creationId xmlns:p14="http://schemas.microsoft.com/office/powerpoint/2010/main" val="277002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Going forward – what should be your moves?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7803511" cy="3780000"/>
          </a:xfrm>
        </p:spPr>
        <p:txBody>
          <a:bodyPr/>
          <a:lstStyle/>
          <a:p>
            <a:r>
              <a:rPr lang="en-US" dirty="0" smtClean="0"/>
              <a:t>Learn about Docker</a:t>
            </a:r>
          </a:p>
          <a:p>
            <a:r>
              <a:rPr lang="en-US" dirty="0" smtClean="0"/>
              <a:t>Brush up on your Linux skills</a:t>
            </a:r>
            <a:endParaRPr lang="en-US" dirty="0" smtClean="0"/>
          </a:p>
          <a:p>
            <a:r>
              <a:rPr lang="en-US" dirty="0" smtClean="0"/>
              <a:t>Install Docker and run some images</a:t>
            </a:r>
          </a:p>
          <a:p>
            <a:pPr lvl="1"/>
            <a:r>
              <a:rPr lang="en-US" dirty="0" smtClean="0"/>
              <a:t>Experiment with Port, Link, Volume, Environment Variables</a:t>
            </a:r>
          </a:p>
          <a:p>
            <a:r>
              <a:rPr lang="en-US" dirty="0" smtClean="0"/>
              <a:t>Create your own build file, build a container and commit as image</a:t>
            </a:r>
          </a:p>
          <a:p>
            <a:r>
              <a:rPr lang="en-US" dirty="0" smtClean="0"/>
              <a:t>Push your own image to a Docker Registry</a:t>
            </a:r>
          </a:p>
          <a:p>
            <a:r>
              <a:rPr lang="en-US" dirty="0" smtClean="0"/>
              <a:t>Using a trial on Oracle Container Cloud – run a container </a:t>
            </a:r>
            <a:br>
              <a:rPr lang="en-US" dirty="0" smtClean="0"/>
            </a:br>
            <a:r>
              <a:rPr lang="en-US" dirty="0" smtClean="0"/>
              <a:t>from your image </a:t>
            </a:r>
            <a:r>
              <a:rPr lang="en-US" dirty="0" smtClean="0"/>
              <a:t>on the cloud</a:t>
            </a:r>
          </a:p>
          <a:p>
            <a:r>
              <a:rPr lang="en-US" dirty="0" smtClean="0"/>
              <a:t>Run containers based on the official Oracle Docker build files on GitHub</a:t>
            </a:r>
          </a:p>
          <a:p>
            <a:r>
              <a:rPr lang="en-US" dirty="0" smtClean="0"/>
              <a:t>Run containers based on the official Oracle Docker images on Oracle Container Registry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Learn about Kubernetes (</a:t>
            </a:r>
            <a:r>
              <a:rPr lang="en-US" dirty="0" err="1" smtClean="0">
                <a:hlinkClick r:id="rId3"/>
              </a:rPr>
              <a:t>KataKoda</a:t>
            </a:r>
            <a:r>
              <a:rPr lang="en-US" dirty="0" smtClean="0"/>
              <a:t> is an excellent environment)</a:t>
            </a:r>
          </a:p>
          <a:p>
            <a:r>
              <a:rPr lang="en-US" dirty="0" smtClean="0"/>
              <a:t>Experiment with Kubernetes locally (on </a:t>
            </a:r>
            <a:r>
              <a:rPr lang="en-US" dirty="0" err="1" smtClean="0"/>
              <a:t>minikube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And eventually on Oracle Container Engine Cloud</a:t>
            </a:r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65</a:t>
            </a:fld>
            <a:endParaRPr lang="nl-NL"/>
          </a:p>
        </p:txBody>
      </p:sp>
      <p:pic>
        <p:nvPicPr>
          <p:cNvPr id="7" name="Picture 4" descr="Image result for getting your feet w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914" y="171450"/>
            <a:ext cx="1690471" cy="2253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6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idx="13"/>
          </p:nvPr>
        </p:nvSpPr>
        <p:spPr>
          <a:solidFill>
            <a:schemeClr val="bg1">
              <a:lumMod val="85000"/>
              <a:alpha val="27000"/>
            </a:schemeClr>
          </a:solidFill>
        </p:spPr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903913" y="5003800"/>
            <a:ext cx="3240087" cy="107950"/>
          </a:xfrm>
        </p:spPr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001125" y="5003800"/>
            <a:ext cx="142875" cy="107950"/>
          </a:xfrm>
        </p:spPr>
        <p:txBody>
          <a:bodyPr/>
          <a:lstStyle/>
          <a:p>
            <a:fld id="{14F1411D-0280-154F-AEAC-4C20B7AA46B2}" type="slidenum">
              <a:rPr lang="nl-NL" smtClean="0"/>
              <a:t>66</a:t>
            </a:fld>
            <a:endParaRPr lang="nl-NL"/>
          </a:p>
        </p:txBody>
      </p:sp>
      <p:sp>
        <p:nvSpPr>
          <p:cNvPr id="15" name="Content Placeholder 5"/>
          <p:cNvSpPr txBox="1">
            <a:spLocks/>
          </p:cNvSpPr>
          <p:nvPr/>
        </p:nvSpPr>
        <p:spPr>
          <a:xfrm>
            <a:off x="146957" y="1050550"/>
            <a:ext cx="14719300" cy="482453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5000"/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1100" dirty="0" smtClean="0"/>
          </a:p>
        </p:txBody>
      </p:sp>
      <p:pic>
        <p:nvPicPr>
          <p:cNvPr id="19" name="Picture 2" descr="http://www.arkena.com/assets/uploads/2014/06/homepage-docker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016" y="3305740"/>
            <a:ext cx="1320616" cy="109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46957" y="841815"/>
            <a:ext cx="7803511" cy="3780000"/>
          </a:xfrm>
          <a:prstGeom prst="rect">
            <a:avLst/>
          </a:prstGeom>
        </p:spPr>
        <p:txBody>
          <a:bodyPr/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Docker is a great technology </a:t>
            </a:r>
            <a:r>
              <a:rPr lang="en-US" sz="1600" dirty="0"/>
              <a:t>to</a:t>
            </a:r>
            <a:endParaRPr lang="en-US" sz="1600" dirty="0"/>
          </a:p>
          <a:p>
            <a:pPr lvl="1"/>
            <a:r>
              <a:rPr lang="en-US" sz="1600" dirty="0"/>
              <a:t>Run</a:t>
            </a:r>
          </a:p>
          <a:p>
            <a:pPr lvl="1"/>
            <a:r>
              <a:rPr lang="en-US" sz="1600" dirty="0"/>
              <a:t>Share, Ship &amp; Deliver</a:t>
            </a:r>
            <a:endParaRPr lang="en-US" sz="1600" dirty="0"/>
          </a:p>
          <a:p>
            <a:pPr lvl="1"/>
            <a:r>
              <a:rPr lang="en-US" sz="1600" dirty="0"/>
              <a:t>Build</a:t>
            </a:r>
          </a:p>
          <a:p>
            <a:pPr marL="180000" lvl="1" indent="0">
              <a:buNone/>
            </a:pPr>
            <a:r>
              <a:rPr lang="en-US" sz="1600" dirty="0"/>
              <a:t>encapsulated environments with run time platform </a:t>
            </a:r>
            <a:br>
              <a:rPr lang="en-US" sz="1600" dirty="0"/>
            </a:br>
            <a:r>
              <a:rPr lang="en-US" sz="1600" dirty="0"/>
              <a:t>and application</a:t>
            </a:r>
          </a:p>
          <a:p>
            <a:r>
              <a:rPr lang="en-US" sz="1600" dirty="0"/>
              <a:t>Containers are likely the core run time unit to manage:</a:t>
            </a:r>
            <a:br>
              <a:rPr lang="en-US" sz="1600" dirty="0"/>
            </a:br>
            <a:r>
              <a:rPr lang="en-US" sz="1600" dirty="0"/>
              <a:t>deploy, configure, scale, monitor, interconnect, secure</a:t>
            </a:r>
          </a:p>
          <a:p>
            <a:r>
              <a:rPr lang="en-US" sz="1600" dirty="0"/>
              <a:t>Kubernetes is the de facto distributed container </a:t>
            </a:r>
            <a:br>
              <a:rPr lang="en-US" sz="1600" dirty="0"/>
            </a:br>
            <a:r>
              <a:rPr lang="en-US" sz="1600" dirty="0"/>
              <a:t>management platform for cloud and on premises</a:t>
            </a:r>
          </a:p>
          <a:p>
            <a:r>
              <a:rPr lang="en-US" sz="1600" dirty="0"/>
              <a:t>Oracle </a:t>
            </a:r>
            <a:r>
              <a:rPr lang="en-US" sz="1600" dirty="0" smtClean="0"/>
              <a:t>does Docker and Kubernetes in anger</a:t>
            </a:r>
            <a:r>
              <a:rPr lang="en-US" sz="1200" dirty="0"/>
              <a:t/>
            </a:r>
            <a:br>
              <a:rPr lang="en-US" sz="1200" dirty="0"/>
            </a:br>
            <a:endParaRPr lang="en-US" sz="1200" dirty="0"/>
          </a:p>
          <a:p>
            <a:pPr lvl="1"/>
            <a:endParaRPr lang="en-US" sz="11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448" y="4266292"/>
            <a:ext cx="693552" cy="46236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955" y="3414380"/>
            <a:ext cx="1221961" cy="926654"/>
          </a:xfrm>
          <a:prstGeom prst="rect">
            <a:avLst/>
          </a:prstGeom>
        </p:spPr>
      </p:pic>
      <p:pic>
        <p:nvPicPr>
          <p:cNvPr id="22" name="Picture 2" descr="Image result for oracle container cloud servi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023" y="4225379"/>
            <a:ext cx="544194" cy="54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70" y="4355639"/>
            <a:ext cx="1259550" cy="28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7"/>
          <a:srcRect l="80619" t="40570" r="9269" b="28954"/>
          <a:stretch/>
        </p:blipFill>
        <p:spPr>
          <a:xfrm>
            <a:off x="3415198" y="4242148"/>
            <a:ext cx="425730" cy="570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160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b="13518"/>
          <a:stretch/>
        </p:blipFill>
        <p:spPr>
          <a:xfrm>
            <a:off x="-356956" y="936100"/>
            <a:ext cx="5756956" cy="39000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Picture Placeholder 9"/>
          <p:cNvSpPr>
            <a:spLocks noGrp="1"/>
          </p:cNvSpPr>
          <p:nvPr>
            <p:ph type="pic" idx="13"/>
          </p:nvPr>
        </p:nvSpPr>
        <p:spPr>
          <a:solidFill>
            <a:schemeClr val="bg1">
              <a:lumMod val="85000"/>
              <a:alpha val="27000"/>
            </a:schemeClr>
          </a:solidFill>
        </p:spPr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903913" y="5003800"/>
            <a:ext cx="3240087" cy="107950"/>
          </a:xfrm>
        </p:spPr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001125" y="5003800"/>
            <a:ext cx="142875" cy="107950"/>
          </a:xfrm>
        </p:spPr>
        <p:txBody>
          <a:bodyPr/>
          <a:lstStyle/>
          <a:p>
            <a:fld id="{14F1411D-0280-154F-AEAC-4C20B7AA46B2}" type="slidenum">
              <a:rPr lang="nl-NL" smtClean="0"/>
              <a:t>67</a:t>
            </a:fld>
            <a:endParaRPr lang="nl-NL"/>
          </a:p>
        </p:txBody>
      </p:sp>
      <p:sp>
        <p:nvSpPr>
          <p:cNvPr id="15" name="Content Placeholder 5"/>
          <p:cNvSpPr txBox="1">
            <a:spLocks/>
          </p:cNvSpPr>
          <p:nvPr/>
        </p:nvSpPr>
        <p:spPr>
          <a:xfrm>
            <a:off x="146957" y="1050550"/>
            <a:ext cx="14719300" cy="482453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5000"/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b="1" dirty="0" smtClean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Blog: 	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  <a:hlinkClick r:id="rId3"/>
              </a:rPr>
              <a:t>technology.amis.nl</a:t>
            </a:r>
            <a:endParaRPr lang="en-US" sz="1200" b="1" dirty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pPr marL="0" indent="0">
              <a:buFont typeface="Arial"/>
              <a:buNone/>
            </a:pP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			</a:t>
            </a:r>
          </a:p>
          <a:p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Email: 	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  <a:hlinkClick r:id="rId4"/>
              </a:rPr>
              <a:t>lucas.jellema@amis.nl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/>
            </a:r>
            <a:b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</a:br>
            <a:endParaRPr lang="en-US" sz="1200" b="1" dirty="0" smtClean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         : 	@</a:t>
            </a:r>
            <a:r>
              <a:rPr lang="en-US" sz="1200" b="1" dirty="0" err="1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lucasjellema</a:t>
            </a:r>
            <a:endParaRPr lang="en-US" sz="1200" b="1" dirty="0" smtClean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endParaRPr lang="en-US" sz="1200" b="1" dirty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         : 	</a:t>
            </a:r>
            <a:r>
              <a:rPr lang="en-US" sz="1200" b="1" dirty="0" err="1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lucas-jellema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/>
            </a:r>
            <a:b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</a:br>
            <a:endParaRPr lang="en-US" sz="1200" b="1" dirty="0" smtClean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          : 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  <a:hlinkClick r:id="rId5"/>
              </a:rPr>
              <a:t>www.amis.nl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, 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  <a:hlinkClick r:id="rId6"/>
              </a:rPr>
              <a:t>info@amis.nl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/>
            </a:r>
            <a:b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</a:b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				</a:t>
            </a:r>
          </a:p>
          <a:p>
            <a:endParaRPr lang="en-US" sz="1200" b="1" dirty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5501" y="2126362"/>
            <a:ext cx="294812" cy="29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70" y="3031837"/>
            <a:ext cx="621639" cy="21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8" descr="Image result for linked in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1" y="2584409"/>
            <a:ext cx="294812" cy="29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arkena.com/assets/uploads/2014/06/homepage-docker-logo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016" y="3305740"/>
            <a:ext cx="1320616" cy="109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57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</a:t>
            </a:r>
            <a:r>
              <a:rPr lang="en-US" dirty="0" smtClean="0"/>
              <a:t>essentials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Applications share resources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</a:t>
            </a:fld>
            <a:endParaRPr lang="nl-NL"/>
          </a:p>
        </p:txBody>
      </p:sp>
      <p:sp>
        <p:nvSpPr>
          <p:cNvPr id="7" name="Rectangle 6"/>
          <p:cNvSpPr/>
          <p:nvPr/>
        </p:nvSpPr>
        <p:spPr>
          <a:xfrm>
            <a:off x="2545080" y="1232400"/>
            <a:ext cx="5014809" cy="28290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6" descr="http://blog.vtc.com/wp-content/uploads/2012/09/windows-mac-os-linux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04"/>
          <a:stretch/>
        </p:blipFill>
        <p:spPr bwMode="auto">
          <a:xfrm>
            <a:off x="1441526" y="3747999"/>
            <a:ext cx="2097550" cy="103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n 7"/>
          <p:cNvSpPr/>
          <p:nvPr/>
        </p:nvSpPr>
        <p:spPr>
          <a:xfrm>
            <a:off x="4260599" y="3846978"/>
            <a:ext cx="1752600" cy="63886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Disk Storage</a:t>
            </a:r>
            <a:endParaRPr lang="en-US" dirty="0"/>
          </a:p>
        </p:txBody>
      </p:sp>
      <p:sp>
        <p:nvSpPr>
          <p:cNvPr id="9" name="Cube 8"/>
          <p:cNvSpPr/>
          <p:nvPr/>
        </p:nvSpPr>
        <p:spPr>
          <a:xfrm>
            <a:off x="4183380" y="1028700"/>
            <a:ext cx="2339340" cy="5715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Memory</a:t>
            </a:r>
            <a:endParaRPr lang="nl-NL" dirty="0"/>
          </a:p>
        </p:txBody>
      </p:sp>
      <p:sp>
        <p:nvSpPr>
          <p:cNvPr id="10" name="Rounded Rectangle 9"/>
          <p:cNvSpPr/>
          <p:nvPr/>
        </p:nvSpPr>
        <p:spPr>
          <a:xfrm>
            <a:off x="7052700" y="2057400"/>
            <a:ext cx="1299300" cy="1311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CPUs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49040" y="2057400"/>
            <a:ext cx="2712720" cy="3124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A</a:t>
            </a:r>
            <a:endParaRPr lang="nl-NL" dirty="0"/>
          </a:p>
        </p:txBody>
      </p:sp>
      <p:sp>
        <p:nvSpPr>
          <p:cNvPr id="12" name="Rectangle 11"/>
          <p:cNvSpPr/>
          <p:nvPr/>
        </p:nvSpPr>
        <p:spPr>
          <a:xfrm>
            <a:off x="3749040" y="2547777"/>
            <a:ext cx="2712720" cy="3124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B</a:t>
            </a:r>
            <a:endParaRPr lang="nl-NL" dirty="0"/>
          </a:p>
        </p:txBody>
      </p:sp>
      <p:sp>
        <p:nvSpPr>
          <p:cNvPr id="13" name="Rectangle 12"/>
          <p:cNvSpPr/>
          <p:nvPr/>
        </p:nvSpPr>
        <p:spPr>
          <a:xfrm>
            <a:off x="3749040" y="3038154"/>
            <a:ext cx="2712720" cy="3124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Application C</a:t>
            </a:r>
            <a:endParaRPr lang="nl-NL" dirty="0"/>
          </a:p>
        </p:txBody>
      </p:sp>
      <p:sp>
        <p:nvSpPr>
          <p:cNvPr id="15" name="Rectangle 14"/>
          <p:cNvSpPr/>
          <p:nvPr/>
        </p:nvSpPr>
        <p:spPr>
          <a:xfrm>
            <a:off x="1143000" y="2057400"/>
            <a:ext cx="1615440" cy="1311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050" dirty="0" smtClean="0"/>
              <a:t>Network interface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nl-NL" sz="1050" dirty="0" smtClean="0"/>
              <a:t>IP </a:t>
            </a:r>
            <a:r>
              <a:rPr lang="nl-NL" sz="1050" dirty="0" err="1"/>
              <a:t>address</a:t>
            </a:r>
            <a:endParaRPr lang="nl-NL" sz="1050" dirty="0"/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nl-NL" sz="1050" dirty="0" smtClean="0"/>
              <a:t>Ports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 smtClean="0"/>
              <a:t>Users &amp; groups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 smtClean="0"/>
              <a:t>Environment Variables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 smtClean="0"/>
              <a:t>Packages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 smtClean="0"/>
              <a:t>Services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85692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essentials: Control Groups and Namespaces 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Compartmentalize Resources</a:t>
            </a:r>
            <a:br>
              <a:rPr lang="en-US" dirty="0" smtClean="0"/>
            </a:br>
            <a:r>
              <a:rPr lang="en-US" dirty="0" smtClean="0"/>
              <a:t>into isolated</a:t>
            </a:r>
            <a:br>
              <a:rPr lang="en-US" dirty="0" smtClean="0"/>
            </a:br>
            <a:r>
              <a:rPr lang="en-US" i="1" dirty="0" smtClean="0"/>
              <a:t>units</a:t>
            </a:r>
            <a:r>
              <a:rPr lang="en-US" dirty="0" smtClean="0"/>
              <a:t/>
            </a:r>
            <a:br>
              <a:rPr lang="en-US" dirty="0" smtClean="0"/>
            </a:b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</a:t>
            </a:fld>
            <a:endParaRPr lang="nl-NL"/>
          </a:p>
        </p:txBody>
      </p:sp>
      <p:sp>
        <p:nvSpPr>
          <p:cNvPr id="7" name="Rectangle 6"/>
          <p:cNvSpPr/>
          <p:nvPr/>
        </p:nvSpPr>
        <p:spPr>
          <a:xfrm>
            <a:off x="2545080" y="1232400"/>
            <a:ext cx="5014809" cy="28290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6" descr="http://blog.vtc.com/wp-content/uploads/2012/09/windows-mac-os-linux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04"/>
          <a:stretch/>
        </p:blipFill>
        <p:spPr bwMode="auto">
          <a:xfrm>
            <a:off x="1441526" y="3747999"/>
            <a:ext cx="2097550" cy="103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n 7"/>
          <p:cNvSpPr/>
          <p:nvPr/>
        </p:nvSpPr>
        <p:spPr>
          <a:xfrm>
            <a:off x="4260599" y="3846978"/>
            <a:ext cx="1752600" cy="63886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Disk </a:t>
            </a:r>
            <a:br>
              <a:rPr lang="en-US" dirty="0" smtClean="0"/>
            </a:br>
            <a:r>
              <a:rPr lang="en-US" dirty="0" smtClean="0"/>
              <a:t>Storage</a:t>
            </a:r>
            <a:endParaRPr lang="en-US" dirty="0"/>
          </a:p>
        </p:txBody>
      </p:sp>
      <p:sp>
        <p:nvSpPr>
          <p:cNvPr id="9" name="Cube 8"/>
          <p:cNvSpPr/>
          <p:nvPr/>
        </p:nvSpPr>
        <p:spPr>
          <a:xfrm>
            <a:off x="4183380" y="1028700"/>
            <a:ext cx="2339340" cy="5715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/>
              <a:t>Memory</a:t>
            </a:r>
            <a:endParaRPr lang="nl-NL" dirty="0"/>
          </a:p>
        </p:txBody>
      </p:sp>
      <p:sp>
        <p:nvSpPr>
          <p:cNvPr id="10" name="Rounded Rectangle 9"/>
          <p:cNvSpPr/>
          <p:nvPr/>
        </p:nvSpPr>
        <p:spPr>
          <a:xfrm>
            <a:off x="7052700" y="2057400"/>
            <a:ext cx="1299300" cy="1311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CPUs</a:t>
            </a:r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1143000" y="2057400"/>
            <a:ext cx="1615440" cy="1311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050" dirty="0" smtClean="0"/>
              <a:t>Network interface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nl-NL" sz="1050" dirty="0" smtClean="0"/>
              <a:t>IP </a:t>
            </a:r>
            <a:r>
              <a:rPr lang="nl-NL" sz="1050" dirty="0" err="1"/>
              <a:t>address</a:t>
            </a:r>
            <a:endParaRPr lang="nl-NL" sz="1050" dirty="0"/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nl-NL" sz="1050" dirty="0" smtClean="0"/>
              <a:t>Ports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 smtClean="0"/>
              <a:t>Users &amp; groups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 smtClean="0"/>
              <a:t>Environment Variables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 smtClean="0"/>
              <a:t>Packages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 smtClean="0"/>
              <a:t>Services</a:t>
            </a:r>
            <a:endParaRPr lang="en-US" sz="1050" dirty="0"/>
          </a:p>
        </p:txBody>
      </p:sp>
      <p:sp>
        <p:nvSpPr>
          <p:cNvPr id="15" name="Rectangle 14"/>
          <p:cNvSpPr/>
          <p:nvPr/>
        </p:nvSpPr>
        <p:spPr>
          <a:xfrm>
            <a:off x="3116580" y="1752600"/>
            <a:ext cx="1600200" cy="9372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Rectangle 15"/>
          <p:cNvSpPr/>
          <p:nvPr/>
        </p:nvSpPr>
        <p:spPr>
          <a:xfrm>
            <a:off x="3097617" y="2799570"/>
            <a:ext cx="1600200" cy="9372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Rectangle 16"/>
          <p:cNvSpPr/>
          <p:nvPr/>
        </p:nvSpPr>
        <p:spPr>
          <a:xfrm>
            <a:off x="5220763" y="1752600"/>
            <a:ext cx="1600200" cy="9372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ectangle 17"/>
          <p:cNvSpPr/>
          <p:nvPr/>
        </p:nvSpPr>
        <p:spPr>
          <a:xfrm>
            <a:off x="5213153" y="2799570"/>
            <a:ext cx="1600200" cy="9372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tangle 18"/>
          <p:cNvSpPr/>
          <p:nvPr/>
        </p:nvSpPr>
        <p:spPr>
          <a:xfrm>
            <a:off x="2821098" y="1862481"/>
            <a:ext cx="590963" cy="38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300" dirty="0" smtClean="0"/>
              <a:t>Network interface</a:t>
            </a:r>
          </a:p>
          <a:p>
            <a:r>
              <a:rPr lang="nl-NL" sz="300" dirty="0" smtClean="0"/>
              <a:t>IP </a:t>
            </a:r>
            <a:r>
              <a:rPr lang="nl-NL" sz="300" dirty="0" err="1"/>
              <a:t>address</a:t>
            </a:r>
            <a:endParaRPr lang="nl-NL" sz="300" dirty="0"/>
          </a:p>
          <a:p>
            <a:r>
              <a:rPr lang="nl-NL" sz="300" dirty="0" smtClean="0"/>
              <a:t>Ports</a:t>
            </a:r>
          </a:p>
          <a:p>
            <a:r>
              <a:rPr lang="en-US" sz="300" dirty="0" smtClean="0"/>
              <a:t>Users &amp; groups</a:t>
            </a:r>
          </a:p>
          <a:p>
            <a:r>
              <a:rPr lang="en-US" sz="300" dirty="0" smtClean="0"/>
              <a:t>Environment Variables</a:t>
            </a:r>
          </a:p>
          <a:p>
            <a:r>
              <a:rPr lang="en-US" sz="300" dirty="0" smtClean="0"/>
              <a:t>Packages</a:t>
            </a:r>
          </a:p>
          <a:p>
            <a:r>
              <a:rPr lang="en-US" sz="300" dirty="0" smtClean="0"/>
              <a:t>Services</a:t>
            </a:r>
            <a:endParaRPr lang="en-US" sz="300" dirty="0"/>
          </a:p>
        </p:txBody>
      </p:sp>
      <p:sp>
        <p:nvSpPr>
          <p:cNvPr id="20" name="Rectangle 19"/>
          <p:cNvSpPr/>
          <p:nvPr/>
        </p:nvSpPr>
        <p:spPr>
          <a:xfrm>
            <a:off x="4917671" y="1857030"/>
            <a:ext cx="590963" cy="38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300" dirty="0" smtClean="0"/>
              <a:t>Network interface</a:t>
            </a:r>
          </a:p>
          <a:p>
            <a:r>
              <a:rPr lang="nl-NL" sz="300" dirty="0" smtClean="0"/>
              <a:t>IP </a:t>
            </a:r>
            <a:r>
              <a:rPr lang="nl-NL" sz="300" dirty="0" err="1"/>
              <a:t>address</a:t>
            </a:r>
            <a:endParaRPr lang="nl-NL" sz="300" dirty="0"/>
          </a:p>
          <a:p>
            <a:r>
              <a:rPr lang="nl-NL" sz="300" dirty="0" smtClean="0"/>
              <a:t>Ports</a:t>
            </a:r>
          </a:p>
          <a:p>
            <a:r>
              <a:rPr lang="en-US" sz="300" dirty="0" smtClean="0"/>
              <a:t>Users &amp; groups</a:t>
            </a:r>
          </a:p>
          <a:p>
            <a:r>
              <a:rPr lang="en-US" sz="300" dirty="0" smtClean="0"/>
              <a:t>Environment Variables</a:t>
            </a:r>
          </a:p>
          <a:p>
            <a:r>
              <a:rPr lang="en-US" sz="300" dirty="0" smtClean="0"/>
              <a:t>Packages</a:t>
            </a:r>
          </a:p>
          <a:p>
            <a:r>
              <a:rPr lang="en-US" sz="300" dirty="0" smtClean="0"/>
              <a:t>Services</a:t>
            </a:r>
            <a:endParaRPr lang="en-US" sz="300" dirty="0"/>
          </a:p>
        </p:txBody>
      </p:sp>
      <p:sp>
        <p:nvSpPr>
          <p:cNvPr id="21" name="Rectangle 20"/>
          <p:cNvSpPr/>
          <p:nvPr/>
        </p:nvSpPr>
        <p:spPr>
          <a:xfrm>
            <a:off x="2821098" y="3204422"/>
            <a:ext cx="590963" cy="38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300" dirty="0" smtClean="0"/>
              <a:t>Network interface</a:t>
            </a:r>
          </a:p>
          <a:p>
            <a:r>
              <a:rPr lang="nl-NL" sz="300" dirty="0" smtClean="0"/>
              <a:t>IP </a:t>
            </a:r>
            <a:r>
              <a:rPr lang="nl-NL" sz="300" dirty="0" err="1"/>
              <a:t>address</a:t>
            </a:r>
            <a:endParaRPr lang="nl-NL" sz="300" dirty="0"/>
          </a:p>
          <a:p>
            <a:r>
              <a:rPr lang="nl-NL" sz="300" dirty="0" smtClean="0"/>
              <a:t>Ports</a:t>
            </a:r>
          </a:p>
          <a:p>
            <a:r>
              <a:rPr lang="en-US" sz="300" dirty="0" smtClean="0"/>
              <a:t>Users &amp; groups</a:t>
            </a:r>
          </a:p>
          <a:p>
            <a:r>
              <a:rPr lang="en-US" sz="300" dirty="0" smtClean="0"/>
              <a:t>Environment Variables</a:t>
            </a:r>
          </a:p>
          <a:p>
            <a:r>
              <a:rPr lang="en-US" sz="300" dirty="0" smtClean="0"/>
              <a:t>Packages</a:t>
            </a:r>
          </a:p>
          <a:p>
            <a:r>
              <a:rPr lang="en-US" sz="300" dirty="0" smtClean="0"/>
              <a:t>Services</a:t>
            </a:r>
            <a:endParaRPr lang="en-US" sz="300" dirty="0"/>
          </a:p>
        </p:txBody>
      </p:sp>
      <p:sp>
        <p:nvSpPr>
          <p:cNvPr id="22" name="Rectangle 21"/>
          <p:cNvSpPr/>
          <p:nvPr/>
        </p:nvSpPr>
        <p:spPr>
          <a:xfrm>
            <a:off x="4917671" y="3198971"/>
            <a:ext cx="590963" cy="38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300" dirty="0" smtClean="0"/>
              <a:t>Network interface</a:t>
            </a:r>
          </a:p>
          <a:p>
            <a:r>
              <a:rPr lang="nl-NL" sz="300" dirty="0" smtClean="0"/>
              <a:t>IP </a:t>
            </a:r>
            <a:r>
              <a:rPr lang="nl-NL" sz="300" dirty="0" err="1"/>
              <a:t>address</a:t>
            </a:r>
            <a:endParaRPr lang="nl-NL" sz="300" dirty="0"/>
          </a:p>
          <a:p>
            <a:r>
              <a:rPr lang="nl-NL" sz="300" dirty="0" smtClean="0"/>
              <a:t>Ports</a:t>
            </a:r>
          </a:p>
          <a:p>
            <a:r>
              <a:rPr lang="en-US" sz="300" dirty="0" smtClean="0"/>
              <a:t>Users &amp; groups</a:t>
            </a:r>
          </a:p>
          <a:p>
            <a:r>
              <a:rPr lang="en-US" sz="300" dirty="0" smtClean="0"/>
              <a:t>Environment Variables</a:t>
            </a:r>
          </a:p>
          <a:p>
            <a:r>
              <a:rPr lang="en-US" sz="300" dirty="0" smtClean="0"/>
              <a:t>Packages</a:t>
            </a:r>
          </a:p>
          <a:p>
            <a:r>
              <a:rPr lang="en-US" sz="300" dirty="0" smtClean="0"/>
              <a:t>Services</a:t>
            </a:r>
            <a:endParaRPr lang="en-US" sz="300" dirty="0"/>
          </a:p>
        </p:txBody>
      </p:sp>
      <p:sp>
        <p:nvSpPr>
          <p:cNvPr id="23" name="Rectangle 22"/>
          <p:cNvSpPr/>
          <p:nvPr/>
        </p:nvSpPr>
        <p:spPr>
          <a:xfrm>
            <a:off x="4235657" y="1220339"/>
            <a:ext cx="135471" cy="2899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Rectangle 23"/>
          <p:cNvSpPr/>
          <p:nvPr/>
        </p:nvSpPr>
        <p:spPr>
          <a:xfrm>
            <a:off x="4435336" y="1220339"/>
            <a:ext cx="135471" cy="2899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Rectangle 24"/>
          <p:cNvSpPr/>
          <p:nvPr/>
        </p:nvSpPr>
        <p:spPr>
          <a:xfrm>
            <a:off x="4635015" y="1220339"/>
            <a:ext cx="135471" cy="2899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Rectangle 25"/>
          <p:cNvSpPr/>
          <p:nvPr/>
        </p:nvSpPr>
        <p:spPr>
          <a:xfrm>
            <a:off x="4834695" y="1220339"/>
            <a:ext cx="135471" cy="2899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Rectangle 26"/>
          <p:cNvSpPr/>
          <p:nvPr/>
        </p:nvSpPr>
        <p:spPr>
          <a:xfrm>
            <a:off x="5246403" y="4098772"/>
            <a:ext cx="135471" cy="2899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Rectangle 27"/>
          <p:cNvSpPr/>
          <p:nvPr/>
        </p:nvSpPr>
        <p:spPr>
          <a:xfrm>
            <a:off x="5446082" y="4098772"/>
            <a:ext cx="135471" cy="2899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Rectangle 28"/>
          <p:cNvSpPr/>
          <p:nvPr/>
        </p:nvSpPr>
        <p:spPr>
          <a:xfrm>
            <a:off x="5645761" y="4098772"/>
            <a:ext cx="135471" cy="2899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Rectangle 29"/>
          <p:cNvSpPr/>
          <p:nvPr/>
        </p:nvSpPr>
        <p:spPr>
          <a:xfrm>
            <a:off x="5845441" y="4098772"/>
            <a:ext cx="135471" cy="2899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Rectangle 30"/>
          <p:cNvSpPr/>
          <p:nvPr/>
        </p:nvSpPr>
        <p:spPr>
          <a:xfrm>
            <a:off x="7340716" y="2909014"/>
            <a:ext cx="135471" cy="2899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Rectangle 31"/>
          <p:cNvSpPr/>
          <p:nvPr/>
        </p:nvSpPr>
        <p:spPr>
          <a:xfrm>
            <a:off x="7540395" y="2909014"/>
            <a:ext cx="135471" cy="2899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Rectangle 32"/>
          <p:cNvSpPr/>
          <p:nvPr/>
        </p:nvSpPr>
        <p:spPr>
          <a:xfrm>
            <a:off x="7740074" y="2909014"/>
            <a:ext cx="135471" cy="2899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Rectangle 33"/>
          <p:cNvSpPr/>
          <p:nvPr/>
        </p:nvSpPr>
        <p:spPr>
          <a:xfrm>
            <a:off x="7939754" y="2909014"/>
            <a:ext cx="135471" cy="2899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500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essentials: Control Groups and Namespaces 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Expose units through</a:t>
            </a:r>
            <a:br>
              <a:rPr lang="en-US" dirty="0" smtClean="0"/>
            </a:br>
            <a:r>
              <a:rPr lang="en-US" dirty="0" smtClean="0"/>
              <a:t>mapped network</a:t>
            </a:r>
            <a:br>
              <a:rPr lang="en-US" dirty="0" smtClean="0"/>
            </a:br>
            <a:r>
              <a:rPr lang="en-US" dirty="0" smtClean="0"/>
              <a:t>ports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Titel van de presentatie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</a:t>
            </a:fld>
            <a:endParaRPr lang="nl-NL"/>
          </a:p>
        </p:txBody>
      </p:sp>
      <p:sp>
        <p:nvSpPr>
          <p:cNvPr id="7" name="Rectangle 6"/>
          <p:cNvSpPr/>
          <p:nvPr/>
        </p:nvSpPr>
        <p:spPr>
          <a:xfrm>
            <a:off x="2545080" y="1232400"/>
            <a:ext cx="5014809" cy="28290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6" descr="http://blog.vtc.com/wp-content/uploads/2012/09/windows-mac-os-linux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04"/>
          <a:stretch/>
        </p:blipFill>
        <p:spPr bwMode="auto">
          <a:xfrm>
            <a:off x="1441526" y="3747999"/>
            <a:ext cx="2097550" cy="103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n 7"/>
          <p:cNvSpPr/>
          <p:nvPr/>
        </p:nvSpPr>
        <p:spPr>
          <a:xfrm>
            <a:off x="4260599" y="3846978"/>
            <a:ext cx="1752600" cy="63886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Disk </a:t>
            </a:r>
            <a:br>
              <a:rPr lang="en-US" dirty="0" smtClean="0"/>
            </a:br>
            <a:r>
              <a:rPr lang="en-US" dirty="0" smtClean="0"/>
              <a:t>Storage</a:t>
            </a:r>
            <a:endParaRPr lang="en-US" dirty="0"/>
          </a:p>
        </p:txBody>
      </p:sp>
      <p:sp>
        <p:nvSpPr>
          <p:cNvPr id="9" name="Cube 8"/>
          <p:cNvSpPr/>
          <p:nvPr/>
        </p:nvSpPr>
        <p:spPr>
          <a:xfrm>
            <a:off x="4183380" y="1028700"/>
            <a:ext cx="2339340" cy="5715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 smtClean="0"/>
              <a:t>Memory</a:t>
            </a:r>
            <a:endParaRPr lang="nl-NL" dirty="0"/>
          </a:p>
        </p:txBody>
      </p:sp>
      <p:sp>
        <p:nvSpPr>
          <p:cNvPr id="10" name="Rounded Rectangle 9"/>
          <p:cNvSpPr/>
          <p:nvPr/>
        </p:nvSpPr>
        <p:spPr>
          <a:xfrm>
            <a:off x="7052700" y="2057400"/>
            <a:ext cx="1299300" cy="1311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CPUs</a:t>
            </a:r>
            <a:endParaRPr lang="en-US" dirty="0" smtClean="0"/>
          </a:p>
        </p:txBody>
      </p:sp>
      <p:sp>
        <p:nvSpPr>
          <p:cNvPr id="14" name="Rectangle 13"/>
          <p:cNvSpPr/>
          <p:nvPr/>
        </p:nvSpPr>
        <p:spPr>
          <a:xfrm>
            <a:off x="1143000" y="2057400"/>
            <a:ext cx="1615440" cy="1311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050" dirty="0" smtClean="0"/>
              <a:t>Network interface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nl-NL" sz="1050" dirty="0" smtClean="0"/>
              <a:t>IP </a:t>
            </a:r>
            <a:r>
              <a:rPr lang="nl-NL" sz="1050" dirty="0" err="1"/>
              <a:t>address</a:t>
            </a:r>
            <a:endParaRPr lang="nl-NL" sz="1050" dirty="0"/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nl-NL" sz="1050" dirty="0" smtClean="0"/>
              <a:t>Ports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 smtClean="0"/>
              <a:t>Users &amp; groups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 smtClean="0"/>
              <a:t>Environment Variables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 smtClean="0"/>
              <a:t>Packages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 smtClean="0"/>
              <a:t>Services</a:t>
            </a:r>
            <a:endParaRPr lang="en-US" sz="1050" dirty="0"/>
          </a:p>
        </p:txBody>
      </p:sp>
      <p:sp>
        <p:nvSpPr>
          <p:cNvPr id="15" name="Rectangle 14"/>
          <p:cNvSpPr/>
          <p:nvPr/>
        </p:nvSpPr>
        <p:spPr>
          <a:xfrm>
            <a:off x="3116580" y="1752600"/>
            <a:ext cx="1600200" cy="9372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Rectangle 15"/>
          <p:cNvSpPr/>
          <p:nvPr/>
        </p:nvSpPr>
        <p:spPr>
          <a:xfrm>
            <a:off x="3097617" y="2799570"/>
            <a:ext cx="1600200" cy="9372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Rectangle 16"/>
          <p:cNvSpPr/>
          <p:nvPr/>
        </p:nvSpPr>
        <p:spPr>
          <a:xfrm>
            <a:off x="5220763" y="1752600"/>
            <a:ext cx="1600200" cy="9372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ectangle 17"/>
          <p:cNvSpPr/>
          <p:nvPr/>
        </p:nvSpPr>
        <p:spPr>
          <a:xfrm>
            <a:off x="5213153" y="2799570"/>
            <a:ext cx="1600200" cy="9372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tangle 18"/>
          <p:cNvSpPr/>
          <p:nvPr/>
        </p:nvSpPr>
        <p:spPr>
          <a:xfrm>
            <a:off x="2821098" y="1862481"/>
            <a:ext cx="590963" cy="38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300" dirty="0" smtClean="0"/>
              <a:t>Network interface</a:t>
            </a:r>
          </a:p>
          <a:p>
            <a:r>
              <a:rPr lang="nl-NL" sz="300" dirty="0" smtClean="0"/>
              <a:t>IP </a:t>
            </a:r>
            <a:r>
              <a:rPr lang="nl-NL" sz="300" dirty="0" err="1"/>
              <a:t>address</a:t>
            </a:r>
            <a:endParaRPr lang="nl-NL" sz="300" dirty="0"/>
          </a:p>
          <a:p>
            <a:r>
              <a:rPr lang="nl-NL" sz="300" dirty="0" smtClean="0"/>
              <a:t>Ports</a:t>
            </a:r>
          </a:p>
          <a:p>
            <a:r>
              <a:rPr lang="en-US" sz="300" dirty="0" smtClean="0"/>
              <a:t>Users &amp; groups</a:t>
            </a:r>
          </a:p>
          <a:p>
            <a:r>
              <a:rPr lang="en-US" sz="300" dirty="0" smtClean="0"/>
              <a:t>Environment Variables</a:t>
            </a:r>
          </a:p>
          <a:p>
            <a:r>
              <a:rPr lang="en-US" sz="300" dirty="0" smtClean="0"/>
              <a:t>Packages</a:t>
            </a:r>
          </a:p>
          <a:p>
            <a:r>
              <a:rPr lang="en-US" sz="300" dirty="0" smtClean="0"/>
              <a:t>Services</a:t>
            </a:r>
            <a:endParaRPr lang="en-US" sz="300" dirty="0"/>
          </a:p>
        </p:txBody>
      </p:sp>
      <p:sp>
        <p:nvSpPr>
          <p:cNvPr id="20" name="Rectangle 19"/>
          <p:cNvSpPr/>
          <p:nvPr/>
        </p:nvSpPr>
        <p:spPr>
          <a:xfrm>
            <a:off x="4917671" y="1857030"/>
            <a:ext cx="590963" cy="38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300" dirty="0" smtClean="0"/>
              <a:t>Network interface</a:t>
            </a:r>
          </a:p>
          <a:p>
            <a:r>
              <a:rPr lang="nl-NL" sz="300" dirty="0" smtClean="0"/>
              <a:t>IP </a:t>
            </a:r>
            <a:r>
              <a:rPr lang="nl-NL" sz="300" dirty="0" err="1"/>
              <a:t>address</a:t>
            </a:r>
            <a:endParaRPr lang="nl-NL" sz="300" dirty="0"/>
          </a:p>
          <a:p>
            <a:r>
              <a:rPr lang="nl-NL" sz="300" dirty="0" smtClean="0"/>
              <a:t>Ports</a:t>
            </a:r>
          </a:p>
          <a:p>
            <a:r>
              <a:rPr lang="en-US" sz="300" dirty="0" smtClean="0"/>
              <a:t>Users &amp; groups</a:t>
            </a:r>
          </a:p>
          <a:p>
            <a:r>
              <a:rPr lang="en-US" sz="300" dirty="0" smtClean="0"/>
              <a:t>Environment Variables</a:t>
            </a:r>
          </a:p>
          <a:p>
            <a:r>
              <a:rPr lang="en-US" sz="300" dirty="0" smtClean="0"/>
              <a:t>Packages</a:t>
            </a:r>
          </a:p>
          <a:p>
            <a:r>
              <a:rPr lang="en-US" sz="300" dirty="0" smtClean="0"/>
              <a:t>Services</a:t>
            </a:r>
            <a:endParaRPr lang="en-US" sz="300" dirty="0"/>
          </a:p>
        </p:txBody>
      </p:sp>
      <p:sp>
        <p:nvSpPr>
          <p:cNvPr id="21" name="Rectangle 20"/>
          <p:cNvSpPr/>
          <p:nvPr/>
        </p:nvSpPr>
        <p:spPr>
          <a:xfrm>
            <a:off x="2821098" y="3204422"/>
            <a:ext cx="590963" cy="38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300" dirty="0" smtClean="0"/>
              <a:t>Network interface</a:t>
            </a:r>
          </a:p>
          <a:p>
            <a:r>
              <a:rPr lang="nl-NL" sz="300" dirty="0" smtClean="0"/>
              <a:t>IP </a:t>
            </a:r>
            <a:r>
              <a:rPr lang="nl-NL" sz="300" dirty="0" err="1"/>
              <a:t>address</a:t>
            </a:r>
            <a:endParaRPr lang="nl-NL" sz="300" dirty="0"/>
          </a:p>
          <a:p>
            <a:r>
              <a:rPr lang="nl-NL" sz="300" dirty="0" smtClean="0"/>
              <a:t>Ports</a:t>
            </a:r>
          </a:p>
          <a:p>
            <a:r>
              <a:rPr lang="en-US" sz="300" dirty="0" smtClean="0"/>
              <a:t>Users &amp; groups</a:t>
            </a:r>
          </a:p>
          <a:p>
            <a:r>
              <a:rPr lang="en-US" sz="300" dirty="0" smtClean="0"/>
              <a:t>Environment Variables</a:t>
            </a:r>
          </a:p>
          <a:p>
            <a:r>
              <a:rPr lang="en-US" sz="300" dirty="0" smtClean="0"/>
              <a:t>Packages</a:t>
            </a:r>
          </a:p>
          <a:p>
            <a:r>
              <a:rPr lang="en-US" sz="300" dirty="0" smtClean="0"/>
              <a:t>Services</a:t>
            </a:r>
            <a:endParaRPr lang="en-US" sz="300" dirty="0"/>
          </a:p>
        </p:txBody>
      </p:sp>
      <p:sp>
        <p:nvSpPr>
          <p:cNvPr id="22" name="Rectangle 21"/>
          <p:cNvSpPr/>
          <p:nvPr/>
        </p:nvSpPr>
        <p:spPr>
          <a:xfrm>
            <a:off x="4917671" y="3198971"/>
            <a:ext cx="590963" cy="38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300" dirty="0" smtClean="0"/>
              <a:t>Network interface</a:t>
            </a:r>
          </a:p>
          <a:p>
            <a:r>
              <a:rPr lang="nl-NL" sz="300" dirty="0" smtClean="0"/>
              <a:t>IP </a:t>
            </a:r>
            <a:r>
              <a:rPr lang="nl-NL" sz="300" dirty="0" err="1"/>
              <a:t>address</a:t>
            </a:r>
            <a:endParaRPr lang="nl-NL" sz="300" dirty="0"/>
          </a:p>
          <a:p>
            <a:r>
              <a:rPr lang="nl-NL" sz="300" dirty="0" smtClean="0"/>
              <a:t>Ports</a:t>
            </a:r>
          </a:p>
          <a:p>
            <a:r>
              <a:rPr lang="en-US" sz="300" dirty="0" smtClean="0"/>
              <a:t>Users &amp; groups</a:t>
            </a:r>
          </a:p>
          <a:p>
            <a:r>
              <a:rPr lang="en-US" sz="300" dirty="0" smtClean="0"/>
              <a:t>Environment Variables</a:t>
            </a:r>
          </a:p>
          <a:p>
            <a:r>
              <a:rPr lang="en-US" sz="300" dirty="0" smtClean="0"/>
              <a:t>Packages</a:t>
            </a:r>
          </a:p>
          <a:p>
            <a:r>
              <a:rPr lang="en-US" sz="300" dirty="0" smtClean="0"/>
              <a:t>Services</a:t>
            </a:r>
            <a:endParaRPr lang="en-US" sz="300" dirty="0"/>
          </a:p>
        </p:txBody>
      </p:sp>
      <p:sp>
        <p:nvSpPr>
          <p:cNvPr id="23" name="Rectangle 22"/>
          <p:cNvSpPr/>
          <p:nvPr/>
        </p:nvSpPr>
        <p:spPr>
          <a:xfrm>
            <a:off x="4235657" y="1220339"/>
            <a:ext cx="135471" cy="2899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Rectangle 23"/>
          <p:cNvSpPr/>
          <p:nvPr/>
        </p:nvSpPr>
        <p:spPr>
          <a:xfrm>
            <a:off x="4435336" y="1220339"/>
            <a:ext cx="135471" cy="2899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Rectangle 24"/>
          <p:cNvSpPr/>
          <p:nvPr/>
        </p:nvSpPr>
        <p:spPr>
          <a:xfrm>
            <a:off x="4635015" y="1220339"/>
            <a:ext cx="135471" cy="2899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Rectangle 25"/>
          <p:cNvSpPr/>
          <p:nvPr/>
        </p:nvSpPr>
        <p:spPr>
          <a:xfrm>
            <a:off x="4834695" y="1220339"/>
            <a:ext cx="135471" cy="2899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Rectangle 26"/>
          <p:cNvSpPr/>
          <p:nvPr/>
        </p:nvSpPr>
        <p:spPr>
          <a:xfrm>
            <a:off x="5246403" y="4098772"/>
            <a:ext cx="135471" cy="2899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Rectangle 27"/>
          <p:cNvSpPr/>
          <p:nvPr/>
        </p:nvSpPr>
        <p:spPr>
          <a:xfrm>
            <a:off x="5446082" y="4098772"/>
            <a:ext cx="135471" cy="2899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Rectangle 28"/>
          <p:cNvSpPr/>
          <p:nvPr/>
        </p:nvSpPr>
        <p:spPr>
          <a:xfrm>
            <a:off x="5645761" y="4098772"/>
            <a:ext cx="135471" cy="2899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Rectangle 29"/>
          <p:cNvSpPr/>
          <p:nvPr/>
        </p:nvSpPr>
        <p:spPr>
          <a:xfrm>
            <a:off x="5845441" y="4098772"/>
            <a:ext cx="135471" cy="2899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Rectangle 30"/>
          <p:cNvSpPr/>
          <p:nvPr/>
        </p:nvSpPr>
        <p:spPr>
          <a:xfrm>
            <a:off x="7340716" y="2909014"/>
            <a:ext cx="135471" cy="2899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Rectangle 31"/>
          <p:cNvSpPr/>
          <p:nvPr/>
        </p:nvSpPr>
        <p:spPr>
          <a:xfrm>
            <a:off x="7540395" y="2909014"/>
            <a:ext cx="135471" cy="2899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Rectangle 32"/>
          <p:cNvSpPr/>
          <p:nvPr/>
        </p:nvSpPr>
        <p:spPr>
          <a:xfrm>
            <a:off x="7740074" y="2909014"/>
            <a:ext cx="135471" cy="2899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Rectangle 33"/>
          <p:cNvSpPr/>
          <p:nvPr/>
        </p:nvSpPr>
        <p:spPr>
          <a:xfrm>
            <a:off x="7939754" y="2909014"/>
            <a:ext cx="135471" cy="2899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Flowchart: Direct Access Storage 11"/>
          <p:cNvSpPr/>
          <p:nvPr/>
        </p:nvSpPr>
        <p:spPr>
          <a:xfrm flipH="1">
            <a:off x="3051897" y="2893562"/>
            <a:ext cx="133263" cy="161846"/>
          </a:xfrm>
          <a:prstGeom prst="flowChartMagneticDrum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Flowchart: Direct Access Storage 34"/>
          <p:cNvSpPr/>
          <p:nvPr/>
        </p:nvSpPr>
        <p:spPr>
          <a:xfrm flipH="1">
            <a:off x="3051897" y="2353070"/>
            <a:ext cx="133263" cy="161846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Flowchart: Direct Access Storage 35"/>
          <p:cNvSpPr/>
          <p:nvPr/>
        </p:nvSpPr>
        <p:spPr>
          <a:xfrm flipH="1">
            <a:off x="5146521" y="2885288"/>
            <a:ext cx="133263" cy="161846"/>
          </a:xfrm>
          <a:prstGeom prst="flowChartMagneticDrum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ight Arrow 12"/>
          <p:cNvSpPr/>
          <p:nvPr/>
        </p:nvSpPr>
        <p:spPr>
          <a:xfrm>
            <a:off x="4985679" y="2918348"/>
            <a:ext cx="155645" cy="97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7" name="Right Arrow 36"/>
          <p:cNvSpPr/>
          <p:nvPr/>
        </p:nvSpPr>
        <p:spPr>
          <a:xfrm>
            <a:off x="2921028" y="2392717"/>
            <a:ext cx="155645" cy="97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Right Arrow 37"/>
          <p:cNvSpPr/>
          <p:nvPr/>
        </p:nvSpPr>
        <p:spPr>
          <a:xfrm>
            <a:off x="2954291" y="2918348"/>
            <a:ext cx="155645" cy="97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0127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presentatie_v1" id="{AF9A2038-56EF-1448-BC8A-E6B1BBA70741}" vid="{7B36D259-0CD2-0844-A47A-FD3E3D794B9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Amis_presentatie_v1</Template>
  <TotalTime>7558</TotalTime>
  <Words>2698</Words>
  <Application>Microsoft Office PowerPoint</Application>
  <PresentationFormat>On-screen Show (16:9)</PresentationFormat>
  <Paragraphs>947</Paragraphs>
  <Slides>67</Slides>
  <Notes>13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2" baseType="lpstr">
      <vt:lpstr>Arial</vt:lpstr>
      <vt:lpstr>Arial Unicode MS</vt:lpstr>
      <vt:lpstr>Calibri</vt:lpstr>
      <vt:lpstr>Courier New</vt:lpstr>
      <vt:lpstr>Office-thema</vt:lpstr>
      <vt:lpstr>and the Oracle Platform - Database, WebLogic  &amp; the Cloud</vt:lpstr>
      <vt:lpstr>Setup for Oracle OpenWorld Demo What I needed</vt:lpstr>
      <vt:lpstr>Setup for Oracle OpenWorld Demo What I received from Guido</vt:lpstr>
      <vt:lpstr>Setup for Oracle OpenWorld Demo What I created in a few minutes</vt:lpstr>
      <vt:lpstr>Some Quick Conclusions</vt:lpstr>
      <vt:lpstr>Overview of today’s session</vt:lpstr>
      <vt:lpstr>Linux essentials</vt:lpstr>
      <vt:lpstr>Linux essentials: Control Groups and Namespaces </vt:lpstr>
      <vt:lpstr>Linux essentials: Control Groups and Namespaces </vt:lpstr>
      <vt:lpstr>Linux essentials: Each unit runs its own processes </vt:lpstr>
      <vt:lpstr>This stuff is complex</vt:lpstr>
      <vt:lpstr>Docker has democratized Linux Containers</vt:lpstr>
      <vt:lpstr>Running Containers using Docker</vt:lpstr>
      <vt:lpstr>Running Containers using Docker on Windows</vt:lpstr>
      <vt:lpstr>Run container image on Docker host</vt:lpstr>
      <vt:lpstr>Running Containers using Docker</vt:lpstr>
      <vt:lpstr>Running Containers using Docker</vt:lpstr>
      <vt:lpstr>Running Containers using Docker</vt:lpstr>
      <vt:lpstr>Implicit Docker Container Image Interface: environment variables, ports, volumes</vt:lpstr>
      <vt:lpstr>Running and Managing Containers</vt:lpstr>
      <vt:lpstr>GUI tools for Managing Docker Runtime</vt:lpstr>
      <vt:lpstr>Create a runnable Docker Container image</vt:lpstr>
      <vt:lpstr>Building container images</vt:lpstr>
      <vt:lpstr>Building container images</vt:lpstr>
      <vt:lpstr>Docker Build Files on GitHub</vt:lpstr>
      <vt:lpstr>Distribute Docker Container images using Container Registry and more</vt:lpstr>
      <vt:lpstr>Ship (Container Images)</vt:lpstr>
      <vt:lpstr>Docker Image Registry</vt:lpstr>
      <vt:lpstr>Shipping Container Images</vt:lpstr>
      <vt:lpstr>Leveraging Containers on the Oracle workfloor</vt:lpstr>
      <vt:lpstr>Container Use Cases for Oracle professionals</vt:lpstr>
      <vt:lpstr>Manage Test Data Set for (automated) tests</vt:lpstr>
      <vt:lpstr>Run (Automated) Test</vt:lpstr>
      <vt:lpstr>Manage Test Data Set for (automated) tests After a new (Sprint) Release</vt:lpstr>
      <vt:lpstr>Run (Automated) Test using Docker Snapshot (1)</vt:lpstr>
      <vt:lpstr>Run (Automated) Test using Docker Snapshot (2)</vt:lpstr>
      <vt:lpstr>Oracle Container Cloud</vt:lpstr>
      <vt:lpstr>Oracle Container Cloud for Docker Containers</vt:lpstr>
      <vt:lpstr>WebLogic on Oracle Container Cloud</vt:lpstr>
      <vt:lpstr>Oracle Wercker</vt:lpstr>
      <vt:lpstr>Once upon a time –  a container based microservice</vt:lpstr>
      <vt:lpstr>Where is the container running?</vt:lpstr>
      <vt:lpstr>How did the container start running in the runtime? </vt:lpstr>
      <vt:lpstr>Wercker: Build, Test, Push and Deploy Pipelines for Containers</vt:lpstr>
      <vt:lpstr>Kubernetes and Oracle Container Engine Cloud</vt:lpstr>
      <vt:lpstr>Microservices at runtime</vt:lpstr>
      <vt:lpstr>Implementing Microservices</vt:lpstr>
      <vt:lpstr>How is availability - scaling, patching, fail-over, load balancing – taken care of?</vt:lpstr>
      <vt:lpstr>Oracle Container Engine Cloud == Managed Kubernetes Service</vt:lpstr>
      <vt:lpstr>Container Native Microservices Runtime Platform</vt:lpstr>
      <vt:lpstr>Operations for container native runtime platform From ‘service mess’ to Service Mesh</vt:lpstr>
      <vt:lpstr>Oracle Container Native  Microservices Architecture</vt:lpstr>
      <vt:lpstr>Oracle Docker Build Files GitHub Repo</vt:lpstr>
      <vt:lpstr>Example of Docker File</vt:lpstr>
      <vt:lpstr>Build Docker Container for  Oracle Database 12.2.0.1 Enterprise Edition</vt:lpstr>
      <vt:lpstr>Comparing Database Consolidation &amp; Management options</vt:lpstr>
      <vt:lpstr>Why run Oracle Database on Docker?</vt:lpstr>
      <vt:lpstr>Running WebLogic Server in Docker Containers -  when and why?</vt:lpstr>
      <vt:lpstr>PowerPoint Presentation</vt:lpstr>
      <vt:lpstr>Oracle Container Registry</vt:lpstr>
      <vt:lpstr>PowerPoint Presentation</vt:lpstr>
      <vt:lpstr>Run Oracle Database from official Container Image</vt:lpstr>
      <vt:lpstr>Oracle Container Registry for Your Images</vt:lpstr>
      <vt:lpstr>Going forward – what should be your moves?</vt:lpstr>
      <vt:lpstr>Going forward – what should be your moves?</vt:lpstr>
      <vt:lpstr>Summary</vt:lpstr>
      <vt:lpstr>Thank you!</vt:lpstr>
    </vt:vector>
  </TitlesOfParts>
  <Company>Conclusion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Oracle OpenWorld 2017 Review - Introduction</dc:title>
  <dc:creator>Saskia van der Maat</dc:creator>
  <cp:keywords>oow17 review</cp:keywords>
  <dc:description>Amis - versie 1 - juni 2017
Ontwerp: Humming
Template: Ton Persoon</dc:description>
  <cp:lastModifiedBy>Lucas Jellema</cp:lastModifiedBy>
  <cp:revision>188</cp:revision>
  <dcterms:created xsi:type="dcterms:W3CDTF">2017-09-25T11:59:01Z</dcterms:created>
  <dcterms:modified xsi:type="dcterms:W3CDTF">2017-11-27T05:33:53Z</dcterms:modified>
</cp:coreProperties>
</file>